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27" name="PlaceHolder 2"/>
          <p:cNvSpPr>
            <a:spLocks noGrp="1"/>
          </p:cNvSpPr>
          <p:nvPr>
            <p:ph type="body"/>
          </p:nvPr>
        </p:nvSpPr>
        <p:spPr>
          <a:xfrm>
            <a:off x="722520" y="290628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28" name="PlaceHolder 3"/>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30"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31"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32"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33" name="PlaceHolder 5"/>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35" name="PlaceHolder 2"/>
          <p:cNvSpPr>
            <a:spLocks noGrp="1"/>
          </p:cNvSpPr>
          <p:nvPr>
            <p:ph type="body"/>
          </p:nvPr>
        </p:nvSpPr>
        <p:spPr>
          <a:xfrm>
            <a:off x="722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36" name="PlaceHolder 3"/>
          <p:cNvSpPr>
            <a:spLocks noGrp="1"/>
          </p:cNvSpPr>
          <p:nvPr>
            <p:ph type="body"/>
          </p:nvPr>
        </p:nvSpPr>
        <p:spPr>
          <a:xfrm>
            <a:off x="3350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37" name="PlaceHolder 4"/>
          <p:cNvSpPr>
            <a:spLocks noGrp="1"/>
          </p:cNvSpPr>
          <p:nvPr>
            <p:ph type="body"/>
          </p:nvPr>
        </p:nvSpPr>
        <p:spPr>
          <a:xfrm>
            <a:off x="597816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38" name="PlaceHolder 5"/>
          <p:cNvSpPr>
            <a:spLocks noGrp="1"/>
          </p:cNvSpPr>
          <p:nvPr>
            <p:ph type="body"/>
          </p:nvPr>
        </p:nvSpPr>
        <p:spPr>
          <a:xfrm>
            <a:off x="722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39" name="PlaceHolder 6"/>
          <p:cNvSpPr>
            <a:spLocks noGrp="1"/>
          </p:cNvSpPr>
          <p:nvPr>
            <p:ph type="body"/>
          </p:nvPr>
        </p:nvSpPr>
        <p:spPr>
          <a:xfrm>
            <a:off x="3350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40" name="PlaceHolder 7"/>
          <p:cNvSpPr>
            <a:spLocks noGrp="1"/>
          </p:cNvSpPr>
          <p:nvPr>
            <p:ph type="body"/>
          </p:nvPr>
        </p:nvSpPr>
        <p:spPr>
          <a:xfrm>
            <a:off x="597816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47" name="PlaceHolder 2"/>
          <p:cNvSpPr>
            <a:spLocks noGrp="1"/>
          </p:cNvSpPr>
          <p:nvPr>
            <p:ph type="subTitle"/>
          </p:nvPr>
        </p:nvSpPr>
        <p:spPr>
          <a:xfrm>
            <a:off x="722520" y="2906280"/>
            <a:ext cx="7772040" cy="1500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49" name="PlaceHolder 2"/>
          <p:cNvSpPr>
            <a:spLocks noGrp="1"/>
          </p:cNvSpPr>
          <p:nvPr>
            <p:ph type="body"/>
          </p:nvPr>
        </p:nvSpPr>
        <p:spPr>
          <a:xfrm>
            <a:off x="722520" y="2906280"/>
            <a:ext cx="777204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51"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52"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252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56"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57"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58"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6" name="PlaceHolder 2"/>
          <p:cNvSpPr>
            <a:spLocks noGrp="1"/>
          </p:cNvSpPr>
          <p:nvPr>
            <p:ph type="subTitle"/>
          </p:nvPr>
        </p:nvSpPr>
        <p:spPr>
          <a:xfrm>
            <a:off x="722520" y="2906280"/>
            <a:ext cx="7772040" cy="1500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60"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61"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62" name="PlaceHolder 4"/>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64"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65"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66" name="PlaceHolder 4"/>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68" name="PlaceHolder 2"/>
          <p:cNvSpPr>
            <a:spLocks noGrp="1"/>
          </p:cNvSpPr>
          <p:nvPr>
            <p:ph type="body"/>
          </p:nvPr>
        </p:nvSpPr>
        <p:spPr>
          <a:xfrm>
            <a:off x="722520" y="290628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69" name="PlaceHolder 3"/>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71"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72"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73"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74" name="PlaceHolder 5"/>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76" name="PlaceHolder 2"/>
          <p:cNvSpPr>
            <a:spLocks noGrp="1"/>
          </p:cNvSpPr>
          <p:nvPr>
            <p:ph type="body"/>
          </p:nvPr>
        </p:nvSpPr>
        <p:spPr>
          <a:xfrm>
            <a:off x="722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77" name="PlaceHolder 3"/>
          <p:cNvSpPr>
            <a:spLocks noGrp="1"/>
          </p:cNvSpPr>
          <p:nvPr>
            <p:ph type="body"/>
          </p:nvPr>
        </p:nvSpPr>
        <p:spPr>
          <a:xfrm>
            <a:off x="3350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78" name="PlaceHolder 4"/>
          <p:cNvSpPr>
            <a:spLocks noGrp="1"/>
          </p:cNvSpPr>
          <p:nvPr>
            <p:ph type="body"/>
          </p:nvPr>
        </p:nvSpPr>
        <p:spPr>
          <a:xfrm>
            <a:off x="597816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79" name="PlaceHolder 5"/>
          <p:cNvSpPr>
            <a:spLocks noGrp="1"/>
          </p:cNvSpPr>
          <p:nvPr>
            <p:ph type="body"/>
          </p:nvPr>
        </p:nvSpPr>
        <p:spPr>
          <a:xfrm>
            <a:off x="722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80" name="PlaceHolder 6"/>
          <p:cNvSpPr>
            <a:spLocks noGrp="1"/>
          </p:cNvSpPr>
          <p:nvPr>
            <p:ph type="body"/>
          </p:nvPr>
        </p:nvSpPr>
        <p:spPr>
          <a:xfrm>
            <a:off x="3350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81" name="PlaceHolder 7"/>
          <p:cNvSpPr>
            <a:spLocks noGrp="1"/>
          </p:cNvSpPr>
          <p:nvPr>
            <p:ph type="body"/>
          </p:nvPr>
        </p:nvSpPr>
        <p:spPr>
          <a:xfrm>
            <a:off x="597816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91" name="PlaceHolder 2"/>
          <p:cNvSpPr>
            <a:spLocks noGrp="1"/>
          </p:cNvSpPr>
          <p:nvPr>
            <p:ph type="subTitle"/>
          </p:nvPr>
        </p:nvSpPr>
        <p:spPr>
          <a:xfrm>
            <a:off x="722520" y="2906280"/>
            <a:ext cx="7772040" cy="1500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93" name="PlaceHolder 2"/>
          <p:cNvSpPr>
            <a:spLocks noGrp="1"/>
          </p:cNvSpPr>
          <p:nvPr>
            <p:ph type="body"/>
          </p:nvPr>
        </p:nvSpPr>
        <p:spPr>
          <a:xfrm>
            <a:off x="722520" y="2906280"/>
            <a:ext cx="777204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95"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96"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8" name="PlaceHolder 2"/>
          <p:cNvSpPr>
            <a:spLocks noGrp="1"/>
          </p:cNvSpPr>
          <p:nvPr>
            <p:ph type="body"/>
          </p:nvPr>
        </p:nvSpPr>
        <p:spPr>
          <a:xfrm>
            <a:off x="722520" y="2906280"/>
            <a:ext cx="777204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72252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00"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01"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102"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04"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105"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06" name="PlaceHolder 4"/>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08"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09"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10" name="PlaceHolder 4"/>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12" name="PlaceHolder 2"/>
          <p:cNvSpPr>
            <a:spLocks noGrp="1"/>
          </p:cNvSpPr>
          <p:nvPr>
            <p:ph type="body"/>
          </p:nvPr>
        </p:nvSpPr>
        <p:spPr>
          <a:xfrm>
            <a:off x="722520" y="290628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13" name="PlaceHolder 3"/>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15"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16"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17"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18" name="PlaceHolder 5"/>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20" name="PlaceHolder 2"/>
          <p:cNvSpPr>
            <a:spLocks noGrp="1"/>
          </p:cNvSpPr>
          <p:nvPr>
            <p:ph type="body"/>
          </p:nvPr>
        </p:nvSpPr>
        <p:spPr>
          <a:xfrm>
            <a:off x="722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21" name="PlaceHolder 3"/>
          <p:cNvSpPr>
            <a:spLocks noGrp="1"/>
          </p:cNvSpPr>
          <p:nvPr>
            <p:ph type="body"/>
          </p:nvPr>
        </p:nvSpPr>
        <p:spPr>
          <a:xfrm>
            <a:off x="3350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22" name="PlaceHolder 4"/>
          <p:cNvSpPr>
            <a:spLocks noGrp="1"/>
          </p:cNvSpPr>
          <p:nvPr>
            <p:ph type="body"/>
          </p:nvPr>
        </p:nvSpPr>
        <p:spPr>
          <a:xfrm>
            <a:off x="597816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23" name="PlaceHolder 5"/>
          <p:cNvSpPr>
            <a:spLocks noGrp="1"/>
          </p:cNvSpPr>
          <p:nvPr>
            <p:ph type="body"/>
          </p:nvPr>
        </p:nvSpPr>
        <p:spPr>
          <a:xfrm>
            <a:off x="722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24" name="PlaceHolder 6"/>
          <p:cNvSpPr>
            <a:spLocks noGrp="1"/>
          </p:cNvSpPr>
          <p:nvPr>
            <p:ph type="body"/>
          </p:nvPr>
        </p:nvSpPr>
        <p:spPr>
          <a:xfrm>
            <a:off x="3350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25" name="PlaceHolder 7"/>
          <p:cNvSpPr>
            <a:spLocks noGrp="1"/>
          </p:cNvSpPr>
          <p:nvPr>
            <p:ph type="body"/>
          </p:nvPr>
        </p:nvSpPr>
        <p:spPr>
          <a:xfrm>
            <a:off x="597816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32" name="PlaceHolder 2"/>
          <p:cNvSpPr>
            <a:spLocks noGrp="1"/>
          </p:cNvSpPr>
          <p:nvPr>
            <p:ph type="subTitle"/>
          </p:nvPr>
        </p:nvSpPr>
        <p:spPr>
          <a:xfrm>
            <a:off x="722520" y="2906280"/>
            <a:ext cx="7772040" cy="1500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34" name="PlaceHolder 2"/>
          <p:cNvSpPr>
            <a:spLocks noGrp="1"/>
          </p:cNvSpPr>
          <p:nvPr>
            <p:ph type="body"/>
          </p:nvPr>
        </p:nvSpPr>
        <p:spPr>
          <a:xfrm>
            <a:off x="722520" y="2906280"/>
            <a:ext cx="777204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0"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11"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36"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137"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72252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41"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42"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143"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45"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146"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47" name="PlaceHolder 4"/>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49"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50"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51" name="PlaceHolder 4"/>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53" name="PlaceHolder 2"/>
          <p:cNvSpPr>
            <a:spLocks noGrp="1"/>
          </p:cNvSpPr>
          <p:nvPr>
            <p:ph type="body"/>
          </p:nvPr>
        </p:nvSpPr>
        <p:spPr>
          <a:xfrm>
            <a:off x="722520" y="290628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54" name="PlaceHolder 3"/>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56"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57"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58"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59" name="PlaceHolder 5"/>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61" name="PlaceHolder 2"/>
          <p:cNvSpPr>
            <a:spLocks noGrp="1"/>
          </p:cNvSpPr>
          <p:nvPr>
            <p:ph type="body"/>
          </p:nvPr>
        </p:nvSpPr>
        <p:spPr>
          <a:xfrm>
            <a:off x="722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62" name="PlaceHolder 3"/>
          <p:cNvSpPr>
            <a:spLocks noGrp="1"/>
          </p:cNvSpPr>
          <p:nvPr>
            <p:ph type="body"/>
          </p:nvPr>
        </p:nvSpPr>
        <p:spPr>
          <a:xfrm>
            <a:off x="335052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63" name="PlaceHolder 4"/>
          <p:cNvSpPr>
            <a:spLocks noGrp="1"/>
          </p:cNvSpPr>
          <p:nvPr>
            <p:ph type="body"/>
          </p:nvPr>
        </p:nvSpPr>
        <p:spPr>
          <a:xfrm>
            <a:off x="5978160" y="290628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64" name="PlaceHolder 5"/>
          <p:cNvSpPr>
            <a:spLocks noGrp="1"/>
          </p:cNvSpPr>
          <p:nvPr>
            <p:ph type="body"/>
          </p:nvPr>
        </p:nvSpPr>
        <p:spPr>
          <a:xfrm>
            <a:off x="722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65" name="PlaceHolder 6"/>
          <p:cNvSpPr>
            <a:spLocks noGrp="1"/>
          </p:cNvSpPr>
          <p:nvPr>
            <p:ph type="body"/>
          </p:nvPr>
        </p:nvSpPr>
        <p:spPr>
          <a:xfrm>
            <a:off x="335052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
        <p:nvSpPr>
          <p:cNvPr id="166" name="PlaceHolder 7"/>
          <p:cNvSpPr>
            <a:spLocks noGrp="1"/>
          </p:cNvSpPr>
          <p:nvPr>
            <p:ph type="body"/>
          </p:nvPr>
        </p:nvSpPr>
        <p:spPr>
          <a:xfrm>
            <a:off x="5978160" y="3690000"/>
            <a:ext cx="2502360" cy="715320"/>
          </a:xfrm>
          <a:prstGeom prst="rect">
            <a:avLst/>
          </a:prstGeom>
        </p:spPr>
        <p:txBody>
          <a:bodyPr lIns="0" rIns="0" tIns="0" bIns="0">
            <a:normAutofit fontScale="78000"/>
          </a:bodyPr>
          <a:p>
            <a:endParaRPr b="0" lang="en-GB"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520" y="4406760"/>
            <a:ext cx="7772040" cy="6314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5"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16" name="PlaceHolder 3"/>
          <p:cNvSpPr>
            <a:spLocks noGrp="1"/>
          </p:cNvSpPr>
          <p:nvPr>
            <p:ph type="body"/>
          </p:nvPr>
        </p:nvSpPr>
        <p:spPr>
          <a:xfrm>
            <a:off x="470520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17" name="PlaceHolder 4"/>
          <p:cNvSpPr>
            <a:spLocks noGrp="1"/>
          </p:cNvSpPr>
          <p:nvPr>
            <p:ph type="body"/>
          </p:nvPr>
        </p:nvSpPr>
        <p:spPr>
          <a:xfrm>
            <a:off x="72252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19" name="PlaceHolder 2"/>
          <p:cNvSpPr>
            <a:spLocks noGrp="1"/>
          </p:cNvSpPr>
          <p:nvPr>
            <p:ph type="body"/>
          </p:nvPr>
        </p:nvSpPr>
        <p:spPr>
          <a:xfrm>
            <a:off x="722520" y="2906280"/>
            <a:ext cx="3792600" cy="1500120"/>
          </a:xfrm>
          <a:prstGeom prst="rect">
            <a:avLst/>
          </a:prstGeom>
        </p:spPr>
        <p:txBody>
          <a:bodyPr lIns="0" rIns="0" tIns="0" bIns="0">
            <a:normAutofit/>
          </a:bodyPr>
          <a:p>
            <a:endParaRPr b="0" lang="en-GB" sz="3200" spc="-1" strike="noStrike">
              <a:solidFill>
                <a:srgbClr val="ffffff"/>
              </a:solidFill>
              <a:latin typeface="Arial"/>
            </a:endParaRPr>
          </a:p>
        </p:txBody>
      </p:sp>
      <p:sp>
        <p:nvSpPr>
          <p:cNvPr id="20"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21" name="PlaceHolder 4"/>
          <p:cNvSpPr>
            <a:spLocks noGrp="1"/>
          </p:cNvSpPr>
          <p:nvPr>
            <p:ph type="body"/>
          </p:nvPr>
        </p:nvSpPr>
        <p:spPr>
          <a:xfrm>
            <a:off x="4705200" y="369000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520" y="4406760"/>
            <a:ext cx="7772040" cy="1361880"/>
          </a:xfrm>
          <a:prstGeom prst="rect">
            <a:avLst/>
          </a:prstGeom>
        </p:spPr>
        <p:txBody>
          <a:bodyPr lIns="0" rIns="0" tIns="0" bIns="0" anchor="ctr">
            <a:noAutofit/>
          </a:bodyPr>
          <a:p>
            <a:endParaRPr b="0" lang="en-GB" sz="1800" spc="-1" strike="noStrike">
              <a:solidFill>
                <a:srgbClr val="ffffff"/>
              </a:solidFill>
              <a:latin typeface="Basic Sans"/>
            </a:endParaRPr>
          </a:p>
        </p:txBody>
      </p:sp>
      <p:sp>
        <p:nvSpPr>
          <p:cNvPr id="23" name="PlaceHolder 2"/>
          <p:cNvSpPr>
            <a:spLocks noGrp="1"/>
          </p:cNvSpPr>
          <p:nvPr>
            <p:ph type="body"/>
          </p:nvPr>
        </p:nvSpPr>
        <p:spPr>
          <a:xfrm>
            <a:off x="72252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24" name="PlaceHolder 3"/>
          <p:cNvSpPr>
            <a:spLocks noGrp="1"/>
          </p:cNvSpPr>
          <p:nvPr>
            <p:ph type="body"/>
          </p:nvPr>
        </p:nvSpPr>
        <p:spPr>
          <a:xfrm>
            <a:off x="4705200" y="2906280"/>
            <a:ext cx="3792600" cy="715320"/>
          </a:xfrm>
          <a:prstGeom prst="rect">
            <a:avLst/>
          </a:prstGeom>
        </p:spPr>
        <p:txBody>
          <a:bodyPr lIns="0" rIns="0" tIns="0" bIns="0">
            <a:normAutofit/>
          </a:bodyPr>
          <a:p>
            <a:endParaRPr b="0" lang="en-GB" sz="3200" spc="-1" strike="noStrike">
              <a:solidFill>
                <a:srgbClr val="ffffff"/>
              </a:solidFill>
              <a:latin typeface="Arial"/>
            </a:endParaRPr>
          </a:p>
        </p:txBody>
      </p:sp>
      <p:sp>
        <p:nvSpPr>
          <p:cNvPr id="25" name="PlaceHolder 4"/>
          <p:cNvSpPr>
            <a:spLocks noGrp="1"/>
          </p:cNvSpPr>
          <p:nvPr>
            <p:ph type="body"/>
          </p:nvPr>
        </p:nvSpPr>
        <p:spPr>
          <a:xfrm>
            <a:off x="722520" y="3690000"/>
            <a:ext cx="7772040" cy="715320"/>
          </a:xfrm>
          <a:prstGeom prst="rect">
            <a:avLst/>
          </a:prstGeom>
        </p:spPr>
        <p:txBody>
          <a:bodyPr lIns="0" rIns="0" tIns="0" bIns="0">
            <a:normAutofit/>
          </a:bodyPr>
          <a:p>
            <a:endParaRPr b="0" lang="en-GB"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29760"/>
            <a:ext cx="7772040" cy="1470240"/>
          </a:xfrm>
          <a:prstGeom prst="rect">
            <a:avLst/>
          </a:prstGeom>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Click to edit Master title style</a:t>
            </a:r>
            <a:endParaRPr b="0" lang="en-GB" sz="4400" spc="-1" strike="noStrike">
              <a:solidFill>
                <a:srgbClr val="ffffff"/>
              </a:solidFill>
              <a:latin typeface="Basic Sans"/>
            </a:endParaRPr>
          </a:p>
        </p:txBody>
      </p:sp>
      <p:sp>
        <p:nvSpPr>
          <p:cNvPr id="1" name="PlaceHolder 2"/>
          <p:cNvSpPr>
            <a:spLocks noGrp="1"/>
          </p:cNvSpPr>
          <p:nvPr>
            <p:ph type="dt"/>
          </p:nvPr>
        </p:nvSpPr>
        <p:spPr>
          <a:xfrm>
            <a:off x="430560" y="6242040"/>
            <a:ext cx="2439360" cy="503280"/>
          </a:xfrm>
          <a:prstGeom prst="rect">
            <a:avLst/>
          </a:prstGeom>
        </p:spPr>
        <p:txBody>
          <a:bodyPr numCol="1" spcCol="216000" lIns="90000" rIns="90000" tIns="45000" bIns="45000">
            <a:noAutofit/>
          </a:bodyPr>
          <a:p>
            <a:pPr>
              <a:lnSpc>
                <a:spcPct val="100000"/>
              </a:lnSpc>
              <a:tabLst>
                <a:tab algn="l" pos="0"/>
              </a:tabLst>
            </a:pPr>
            <a:fld id="{6F7FE4D5-0A39-40D2-89D3-6A9BDD27BD6D}" type="datetime1">
              <a:rPr b="0" lang="en-GB" sz="1400" spc="-1" strike="noStrike">
                <a:solidFill>
                  <a:srgbClr val="ffffff"/>
                </a:solidFill>
                <a:latin typeface="Basic Sans"/>
                <a:ea typeface="Basic Roman"/>
              </a:rPr>
              <a:t>23/09/2021</a:t>
            </a:fld>
            <a:endParaRPr b="0" lang="en-GB" sz="1400" spc="-1" strike="noStrike">
              <a:latin typeface="Times New Roman"/>
            </a:endParaRPr>
          </a:p>
        </p:txBody>
      </p:sp>
      <p:sp>
        <p:nvSpPr>
          <p:cNvPr id="2" name="PlaceHolder 3"/>
          <p:cNvSpPr>
            <a:spLocks noGrp="1"/>
          </p:cNvSpPr>
          <p:nvPr>
            <p:ph type="ftr"/>
          </p:nvPr>
        </p:nvSpPr>
        <p:spPr>
          <a:xfrm>
            <a:off x="3371760" y="6242040"/>
            <a:ext cx="2440080" cy="503280"/>
          </a:xfrm>
          <a:prstGeom prst="rect">
            <a:avLst/>
          </a:prstGeom>
        </p:spPr>
        <p:txBody>
          <a:bodyPr numCol="1" spcCol="216000" lIns="90000" rIns="90000" tIns="45000" bIns="45000">
            <a:noAutofit/>
          </a:bodyPr>
          <a:p>
            <a:pPr algn="ctr">
              <a:lnSpc>
                <a:spcPct val="100000"/>
              </a:lnSpc>
              <a:tabLst>
                <a:tab algn="l" pos="0"/>
              </a:tabLst>
            </a:pPr>
            <a:r>
              <a:rPr b="0" lang="en-GB" sz="1400" spc="-1" strike="noStrike">
                <a:solidFill>
                  <a:srgbClr val="ffffff"/>
                </a:solidFill>
                <a:latin typeface="Basic Sans"/>
                <a:ea typeface="Basic Roman"/>
              </a:rPr>
              <a:t>{Footer}</a:t>
            </a:r>
            <a:endParaRPr b="0" lang="en-GB" sz="1400" spc="-1" strike="noStrike">
              <a:latin typeface="Times New Roman"/>
            </a:endParaRPr>
          </a:p>
        </p:txBody>
      </p:sp>
      <p:sp>
        <p:nvSpPr>
          <p:cNvPr id="3" name="PlaceHolder 4"/>
          <p:cNvSpPr>
            <a:spLocks noGrp="1"/>
          </p:cNvSpPr>
          <p:nvPr>
            <p:ph type="sldNum"/>
          </p:nvPr>
        </p:nvSpPr>
        <p:spPr>
          <a:xfrm>
            <a:off x="6242040" y="6242040"/>
            <a:ext cx="2440080" cy="503280"/>
          </a:xfrm>
          <a:prstGeom prst="rect">
            <a:avLst/>
          </a:prstGeom>
        </p:spPr>
        <p:txBody>
          <a:bodyPr numCol="1" spcCol="216000" lIns="90000" rIns="90000" tIns="45000" bIns="45000">
            <a:noAutofit/>
          </a:bodyPr>
          <a:p>
            <a:pPr algn="r">
              <a:lnSpc>
                <a:spcPct val="100000"/>
              </a:lnSpc>
              <a:tabLst>
                <a:tab algn="l" pos="0"/>
              </a:tabLst>
            </a:pPr>
            <a:fld id="{1B717A2D-AE0E-4A72-B1DE-5E92380B6571}" type="slidenum">
              <a:rPr b="0" lang="en-GB" sz="1400" spc="-1" strike="noStrike">
                <a:solidFill>
                  <a:srgbClr val="ffffff"/>
                </a:solidFill>
                <a:latin typeface="Basic Sans"/>
                <a:ea typeface="Basic Roman"/>
              </a:rPr>
              <a:t>&lt;number&gt;</a:t>
            </a:fld>
            <a:endParaRPr b="0" lang="en-GB"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400" spc="-1" strike="noStrike">
                <a:solidFill>
                  <a:srgbClr val="ffffff"/>
                </a:solidFill>
                <a:latin typeface="Arial"/>
              </a:rPr>
              <a:t>Second Outline Level</a:t>
            </a:r>
            <a:endParaRPr b="0" lang="en-GB"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000" spc="-1" strike="noStrike">
                <a:solidFill>
                  <a:srgbClr val="ffffff"/>
                </a:solidFill>
                <a:latin typeface="Arial"/>
              </a:rPr>
              <a:t>Third Outline Level</a:t>
            </a:r>
            <a:endParaRPr b="0" lang="en-GB" sz="20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30560" y="287640"/>
            <a:ext cx="8251560" cy="1146960"/>
          </a:xfrm>
          <a:prstGeom prst="rect">
            <a:avLst/>
          </a:prstGeom>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Click to edit Master title style</a:t>
            </a:r>
            <a:endParaRPr b="0" lang="en-GB" sz="4400" spc="-1" strike="noStrike">
              <a:solidFill>
                <a:srgbClr val="ffffff"/>
              </a:solidFill>
              <a:latin typeface="Basic Sans"/>
            </a:endParaRPr>
          </a:p>
        </p:txBody>
      </p:sp>
      <p:sp>
        <p:nvSpPr>
          <p:cNvPr id="42" name="PlaceHolder 2"/>
          <p:cNvSpPr>
            <a:spLocks noGrp="1"/>
          </p:cNvSpPr>
          <p:nvPr>
            <p:ph type="body"/>
          </p:nvPr>
        </p:nvSpPr>
        <p:spPr>
          <a:xfrm>
            <a:off x="430560" y="1577880"/>
            <a:ext cx="8251560" cy="4520880"/>
          </a:xfrm>
          <a:prstGeom prst="rect">
            <a:avLst/>
          </a:prstGeom>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Click to edit Master text styles</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Second level</a:t>
            </a:r>
            <a:endParaRPr b="0" lang="en-GB" sz="2800" spc="-1" strike="noStrike">
              <a:solidFill>
                <a:srgbClr val="ffffff"/>
              </a:solidFill>
              <a:latin typeface="Arial"/>
            </a:endParaRPr>
          </a:p>
          <a:p>
            <a:pPr lvl="2" marL="1143000" indent="-228240">
              <a:lnSpc>
                <a:spcPct val="100000"/>
              </a:lnSpc>
              <a:spcBef>
                <a:spcPts val="575"/>
              </a:spcBef>
              <a:buClr>
                <a:srgbClr val="ffffff"/>
              </a:buClr>
              <a:buFont typeface="Symbol" charset="2"/>
              <a:buChar char=""/>
            </a:pPr>
            <a:r>
              <a:rPr b="0" lang="en-GB" sz="2400" spc="-1" strike="noStrike">
                <a:solidFill>
                  <a:srgbClr val="ffffff"/>
                </a:solidFill>
                <a:latin typeface="Arial"/>
                <a:ea typeface="Arial"/>
              </a:rPr>
              <a:t>Third level</a:t>
            </a:r>
            <a:endParaRPr b="0" lang="en-GB" sz="2400" spc="-1" strike="noStrike">
              <a:solidFill>
                <a:srgbClr val="ffffff"/>
              </a:solidFill>
              <a:latin typeface="Arial"/>
            </a:endParaRPr>
          </a:p>
          <a:p>
            <a:pPr lvl="3" marL="1600200" indent="-228240">
              <a:lnSpc>
                <a:spcPct val="100000"/>
              </a:lnSpc>
              <a:spcBef>
                <a:spcPts val="479"/>
              </a:spcBef>
              <a:buClr>
                <a:srgbClr val="ffffff"/>
              </a:buClr>
              <a:buFont typeface="Symbol" charset="2"/>
              <a:buChar char=""/>
            </a:pPr>
            <a:r>
              <a:rPr b="0" lang="en-GB" sz="2000" spc="-1" strike="noStrike">
                <a:solidFill>
                  <a:srgbClr val="ffffff"/>
                </a:solidFill>
                <a:latin typeface="Arial"/>
                <a:ea typeface="Arial"/>
              </a:rPr>
              <a:t>Fourth level</a:t>
            </a:r>
            <a:endParaRPr b="0" lang="en-GB" sz="2000" spc="-1" strike="noStrike">
              <a:solidFill>
                <a:srgbClr val="ffffff"/>
              </a:solidFill>
              <a:latin typeface="Arial"/>
            </a:endParaRPr>
          </a:p>
          <a:p>
            <a:pPr lvl="4" marL="2057400" indent="-228240">
              <a:lnSpc>
                <a:spcPct val="100000"/>
              </a:lnSpc>
              <a:spcBef>
                <a:spcPts val="479"/>
              </a:spcBef>
              <a:buClr>
                <a:srgbClr val="ffffff"/>
              </a:buClr>
              <a:buFont typeface="StarSymbol"/>
              <a:buChar char="»"/>
            </a:pPr>
            <a:r>
              <a:rPr b="0" lang="en-GB" sz="2000" spc="-1" strike="noStrike">
                <a:solidFill>
                  <a:srgbClr val="ffffff"/>
                </a:solidFill>
                <a:latin typeface="Arial"/>
                <a:ea typeface="Arial"/>
              </a:rPr>
              <a:t>Fifth level</a:t>
            </a:r>
            <a:endParaRPr b="0" lang="en-GB" sz="2000" spc="-1" strike="noStrike">
              <a:solidFill>
                <a:srgbClr val="ffffff"/>
              </a:solidFill>
              <a:latin typeface="Arial"/>
            </a:endParaRPr>
          </a:p>
        </p:txBody>
      </p:sp>
      <p:sp>
        <p:nvSpPr>
          <p:cNvPr id="43" name="PlaceHolder 3"/>
          <p:cNvSpPr>
            <a:spLocks noGrp="1"/>
          </p:cNvSpPr>
          <p:nvPr>
            <p:ph type="dt"/>
          </p:nvPr>
        </p:nvSpPr>
        <p:spPr>
          <a:xfrm>
            <a:off x="430560" y="6242040"/>
            <a:ext cx="2439360" cy="503280"/>
          </a:xfrm>
          <a:prstGeom prst="rect">
            <a:avLst/>
          </a:prstGeom>
        </p:spPr>
        <p:txBody>
          <a:bodyPr numCol="1" spcCol="216000" lIns="90000" rIns="90000" tIns="45000" bIns="45000">
            <a:noAutofit/>
          </a:bodyPr>
          <a:p>
            <a:pPr>
              <a:lnSpc>
                <a:spcPct val="100000"/>
              </a:lnSpc>
              <a:tabLst>
                <a:tab algn="l" pos="0"/>
              </a:tabLst>
            </a:pPr>
            <a:fld id="{65A562CE-A1D2-4AB8-9C3F-360735FFFAD6}" type="datetime1">
              <a:rPr b="0" lang="en-GB" sz="1400" spc="-1" strike="noStrike">
                <a:solidFill>
                  <a:srgbClr val="ffffff"/>
                </a:solidFill>
                <a:latin typeface="Basic Sans"/>
                <a:ea typeface="Basic Roman"/>
              </a:rPr>
              <a:t>23/09/2021</a:t>
            </a:fld>
            <a:endParaRPr b="0" lang="en-GB" sz="1400" spc="-1" strike="noStrike">
              <a:latin typeface="Times New Roman"/>
            </a:endParaRPr>
          </a:p>
        </p:txBody>
      </p:sp>
      <p:sp>
        <p:nvSpPr>
          <p:cNvPr id="44" name="PlaceHolder 4"/>
          <p:cNvSpPr>
            <a:spLocks noGrp="1"/>
          </p:cNvSpPr>
          <p:nvPr>
            <p:ph type="ftr"/>
          </p:nvPr>
        </p:nvSpPr>
        <p:spPr>
          <a:xfrm>
            <a:off x="3371760" y="6242040"/>
            <a:ext cx="2440080" cy="503280"/>
          </a:xfrm>
          <a:prstGeom prst="rect">
            <a:avLst/>
          </a:prstGeom>
        </p:spPr>
        <p:txBody>
          <a:bodyPr numCol="1" spcCol="216000" lIns="90000" rIns="90000" tIns="45000" bIns="45000">
            <a:noAutofit/>
          </a:bodyPr>
          <a:p>
            <a:pPr algn="ctr">
              <a:lnSpc>
                <a:spcPct val="100000"/>
              </a:lnSpc>
              <a:tabLst>
                <a:tab algn="l" pos="0"/>
              </a:tabLst>
            </a:pPr>
            <a:r>
              <a:rPr b="0" lang="en-GB" sz="1400" spc="-1" strike="noStrike">
                <a:solidFill>
                  <a:srgbClr val="ffffff"/>
                </a:solidFill>
                <a:latin typeface="Basic Sans"/>
                <a:ea typeface="Basic Roman"/>
              </a:rPr>
              <a:t>{Footer}</a:t>
            </a:r>
            <a:endParaRPr b="0" lang="en-GB" sz="1400" spc="-1" strike="noStrike">
              <a:latin typeface="Times New Roman"/>
            </a:endParaRPr>
          </a:p>
        </p:txBody>
      </p:sp>
      <p:sp>
        <p:nvSpPr>
          <p:cNvPr id="45" name="PlaceHolder 5"/>
          <p:cNvSpPr>
            <a:spLocks noGrp="1"/>
          </p:cNvSpPr>
          <p:nvPr>
            <p:ph type="sldNum"/>
          </p:nvPr>
        </p:nvSpPr>
        <p:spPr>
          <a:xfrm>
            <a:off x="6242040" y="6242040"/>
            <a:ext cx="2440080" cy="503280"/>
          </a:xfrm>
          <a:prstGeom prst="rect">
            <a:avLst/>
          </a:prstGeom>
        </p:spPr>
        <p:txBody>
          <a:bodyPr numCol="1" spcCol="216000" lIns="90000" rIns="90000" tIns="45000" bIns="45000">
            <a:noAutofit/>
          </a:bodyPr>
          <a:p>
            <a:pPr algn="r">
              <a:lnSpc>
                <a:spcPct val="100000"/>
              </a:lnSpc>
              <a:tabLst>
                <a:tab algn="l" pos="0"/>
              </a:tabLst>
            </a:pPr>
            <a:fld id="{611DBB4B-E948-48AD-94F9-3DB4EDBC8644}" type="slidenum">
              <a:rPr b="0" lang="en-GB" sz="1400" spc="-1" strike="noStrike">
                <a:solidFill>
                  <a:srgbClr val="ffffff"/>
                </a:solidFill>
                <a:latin typeface="Basic Sans"/>
                <a:ea typeface="Basic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30560" y="287640"/>
            <a:ext cx="8251560" cy="1146960"/>
          </a:xfrm>
          <a:prstGeom prst="rect">
            <a:avLst/>
          </a:prstGeom>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Click to edit Master title style</a:t>
            </a:r>
            <a:endParaRPr b="0" lang="en-GB" sz="4400" spc="-1" strike="noStrike">
              <a:solidFill>
                <a:srgbClr val="ffffff"/>
              </a:solidFill>
              <a:latin typeface="Basic Sans"/>
            </a:endParaRPr>
          </a:p>
        </p:txBody>
      </p:sp>
      <p:sp>
        <p:nvSpPr>
          <p:cNvPr id="83" name="PlaceHolder 2"/>
          <p:cNvSpPr>
            <a:spLocks noGrp="1"/>
          </p:cNvSpPr>
          <p:nvPr>
            <p:ph type="body"/>
          </p:nvPr>
        </p:nvSpPr>
        <p:spPr>
          <a:xfrm>
            <a:off x="457200" y="1534680"/>
            <a:ext cx="4039560" cy="639720"/>
          </a:xfrm>
          <a:prstGeom prst="rect">
            <a:avLst/>
          </a:prstGeom>
        </p:spPr>
        <p:txBody>
          <a:bodyPr numCol="1" spcCol="216000" lIns="90000" rIns="90000" tIns="45000" bIns="45000" anchor="b">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Click to edit Master text styles</a:t>
            </a:r>
            <a:endParaRPr b="0" lang="en-GB" sz="3200" spc="-1" strike="noStrike">
              <a:solidFill>
                <a:srgbClr val="ffffff"/>
              </a:solidFill>
              <a:latin typeface="Arial"/>
            </a:endParaRPr>
          </a:p>
        </p:txBody>
      </p:sp>
      <p:sp>
        <p:nvSpPr>
          <p:cNvPr id="84" name="PlaceHolder 3"/>
          <p:cNvSpPr>
            <a:spLocks noGrp="1"/>
          </p:cNvSpPr>
          <p:nvPr>
            <p:ph type="body"/>
          </p:nvPr>
        </p:nvSpPr>
        <p:spPr>
          <a:xfrm>
            <a:off x="457200" y="2174760"/>
            <a:ext cx="4039560" cy="3951360"/>
          </a:xfrm>
          <a:prstGeom prst="rect">
            <a:avLst/>
          </a:prstGeom>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Click to edit Master text styles</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Second level</a:t>
            </a:r>
            <a:endParaRPr b="0" lang="en-GB" sz="2800" spc="-1" strike="noStrike">
              <a:solidFill>
                <a:srgbClr val="ffffff"/>
              </a:solidFill>
              <a:latin typeface="Arial"/>
            </a:endParaRPr>
          </a:p>
          <a:p>
            <a:pPr lvl="2" marL="1143000" indent="-228240">
              <a:lnSpc>
                <a:spcPct val="100000"/>
              </a:lnSpc>
              <a:spcBef>
                <a:spcPts val="575"/>
              </a:spcBef>
              <a:buClr>
                <a:srgbClr val="ffffff"/>
              </a:buClr>
              <a:buFont typeface="Symbol" charset="2"/>
              <a:buChar char=""/>
            </a:pPr>
            <a:r>
              <a:rPr b="0" lang="en-GB" sz="2400" spc="-1" strike="noStrike">
                <a:solidFill>
                  <a:srgbClr val="ffffff"/>
                </a:solidFill>
                <a:latin typeface="Arial"/>
                <a:ea typeface="Arial"/>
              </a:rPr>
              <a:t>Third level</a:t>
            </a:r>
            <a:endParaRPr b="0" lang="en-GB" sz="2400" spc="-1" strike="noStrike">
              <a:solidFill>
                <a:srgbClr val="ffffff"/>
              </a:solidFill>
              <a:latin typeface="Arial"/>
            </a:endParaRPr>
          </a:p>
          <a:p>
            <a:pPr lvl="3" marL="1600200" indent="-228240">
              <a:lnSpc>
                <a:spcPct val="100000"/>
              </a:lnSpc>
              <a:spcBef>
                <a:spcPts val="479"/>
              </a:spcBef>
              <a:buClr>
                <a:srgbClr val="ffffff"/>
              </a:buClr>
              <a:buFont typeface="Symbol" charset="2"/>
              <a:buChar char=""/>
            </a:pPr>
            <a:r>
              <a:rPr b="0" lang="en-GB" sz="2000" spc="-1" strike="noStrike">
                <a:solidFill>
                  <a:srgbClr val="ffffff"/>
                </a:solidFill>
                <a:latin typeface="Arial"/>
                <a:ea typeface="Arial"/>
              </a:rPr>
              <a:t>Fourth level</a:t>
            </a:r>
            <a:endParaRPr b="0" lang="en-GB" sz="2000" spc="-1" strike="noStrike">
              <a:solidFill>
                <a:srgbClr val="ffffff"/>
              </a:solidFill>
              <a:latin typeface="Arial"/>
            </a:endParaRPr>
          </a:p>
          <a:p>
            <a:pPr lvl="4" marL="2057400" indent="-228240">
              <a:lnSpc>
                <a:spcPct val="100000"/>
              </a:lnSpc>
              <a:spcBef>
                <a:spcPts val="479"/>
              </a:spcBef>
              <a:buClr>
                <a:srgbClr val="ffffff"/>
              </a:buClr>
              <a:buFont typeface="StarSymbol"/>
              <a:buChar char="»"/>
            </a:pPr>
            <a:r>
              <a:rPr b="0" lang="en-GB" sz="2000" spc="-1" strike="noStrike">
                <a:solidFill>
                  <a:srgbClr val="ffffff"/>
                </a:solidFill>
                <a:latin typeface="Arial"/>
                <a:ea typeface="Arial"/>
              </a:rPr>
              <a:t>Fifth level</a:t>
            </a:r>
            <a:endParaRPr b="0" lang="en-GB" sz="2000" spc="-1" strike="noStrike">
              <a:solidFill>
                <a:srgbClr val="ffffff"/>
              </a:solidFill>
              <a:latin typeface="Arial"/>
            </a:endParaRPr>
          </a:p>
        </p:txBody>
      </p:sp>
      <p:sp>
        <p:nvSpPr>
          <p:cNvPr id="85" name="PlaceHolder 4"/>
          <p:cNvSpPr>
            <a:spLocks noGrp="1"/>
          </p:cNvSpPr>
          <p:nvPr>
            <p:ph type="body"/>
          </p:nvPr>
        </p:nvSpPr>
        <p:spPr>
          <a:xfrm>
            <a:off x="4646880" y="1534680"/>
            <a:ext cx="4039560" cy="639720"/>
          </a:xfrm>
          <a:prstGeom prst="rect">
            <a:avLst/>
          </a:prstGeom>
        </p:spPr>
        <p:txBody>
          <a:bodyPr numCol="1" spcCol="216000" lIns="90000" rIns="90000" tIns="45000" bIns="45000" anchor="b">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Click to edit Master text styles</a:t>
            </a:r>
            <a:endParaRPr b="0" lang="en-GB" sz="3200" spc="-1" strike="noStrike">
              <a:solidFill>
                <a:srgbClr val="ffffff"/>
              </a:solidFill>
              <a:latin typeface="Arial"/>
            </a:endParaRPr>
          </a:p>
        </p:txBody>
      </p:sp>
      <p:sp>
        <p:nvSpPr>
          <p:cNvPr id="86" name="PlaceHolder 5"/>
          <p:cNvSpPr>
            <a:spLocks noGrp="1"/>
          </p:cNvSpPr>
          <p:nvPr>
            <p:ph type="body"/>
          </p:nvPr>
        </p:nvSpPr>
        <p:spPr>
          <a:xfrm>
            <a:off x="4646880" y="2174760"/>
            <a:ext cx="4039560" cy="3951360"/>
          </a:xfrm>
          <a:prstGeom prst="rect">
            <a:avLst/>
          </a:prstGeom>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Click to edit Master text styles</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Second level</a:t>
            </a:r>
            <a:endParaRPr b="0" lang="en-GB" sz="2800" spc="-1" strike="noStrike">
              <a:solidFill>
                <a:srgbClr val="ffffff"/>
              </a:solidFill>
              <a:latin typeface="Arial"/>
            </a:endParaRPr>
          </a:p>
          <a:p>
            <a:pPr lvl="2" marL="1143000" indent="-228240">
              <a:lnSpc>
                <a:spcPct val="100000"/>
              </a:lnSpc>
              <a:spcBef>
                <a:spcPts val="575"/>
              </a:spcBef>
              <a:buClr>
                <a:srgbClr val="ffffff"/>
              </a:buClr>
              <a:buFont typeface="Symbol" charset="2"/>
              <a:buChar char=""/>
            </a:pPr>
            <a:r>
              <a:rPr b="0" lang="en-GB" sz="2400" spc="-1" strike="noStrike">
                <a:solidFill>
                  <a:srgbClr val="ffffff"/>
                </a:solidFill>
                <a:latin typeface="Arial"/>
                <a:ea typeface="Arial"/>
              </a:rPr>
              <a:t>Third level</a:t>
            </a:r>
            <a:endParaRPr b="0" lang="en-GB" sz="2400" spc="-1" strike="noStrike">
              <a:solidFill>
                <a:srgbClr val="ffffff"/>
              </a:solidFill>
              <a:latin typeface="Arial"/>
            </a:endParaRPr>
          </a:p>
          <a:p>
            <a:pPr lvl="3" marL="1600200" indent="-228240">
              <a:lnSpc>
                <a:spcPct val="100000"/>
              </a:lnSpc>
              <a:spcBef>
                <a:spcPts val="479"/>
              </a:spcBef>
              <a:buClr>
                <a:srgbClr val="ffffff"/>
              </a:buClr>
              <a:buFont typeface="Symbol" charset="2"/>
              <a:buChar char=""/>
            </a:pPr>
            <a:r>
              <a:rPr b="0" lang="en-GB" sz="2000" spc="-1" strike="noStrike">
                <a:solidFill>
                  <a:srgbClr val="ffffff"/>
                </a:solidFill>
                <a:latin typeface="Arial"/>
                <a:ea typeface="Arial"/>
              </a:rPr>
              <a:t>Fourth level</a:t>
            </a:r>
            <a:endParaRPr b="0" lang="en-GB" sz="2000" spc="-1" strike="noStrike">
              <a:solidFill>
                <a:srgbClr val="ffffff"/>
              </a:solidFill>
              <a:latin typeface="Arial"/>
            </a:endParaRPr>
          </a:p>
          <a:p>
            <a:pPr lvl="4" marL="2057400" indent="-228240">
              <a:lnSpc>
                <a:spcPct val="100000"/>
              </a:lnSpc>
              <a:spcBef>
                <a:spcPts val="479"/>
              </a:spcBef>
              <a:buClr>
                <a:srgbClr val="ffffff"/>
              </a:buClr>
              <a:buFont typeface="StarSymbol"/>
              <a:buChar char="»"/>
            </a:pPr>
            <a:r>
              <a:rPr b="0" lang="en-GB" sz="2000" spc="-1" strike="noStrike">
                <a:solidFill>
                  <a:srgbClr val="ffffff"/>
                </a:solidFill>
                <a:latin typeface="Arial"/>
                <a:ea typeface="Arial"/>
              </a:rPr>
              <a:t>Fifth level</a:t>
            </a:r>
            <a:endParaRPr b="0" lang="en-GB" sz="2000" spc="-1" strike="noStrike">
              <a:solidFill>
                <a:srgbClr val="ffffff"/>
              </a:solidFill>
              <a:latin typeface="Arial"/>
            </a:endParaRPr>
          </a:p>
        </p:txBody>
      </p:sp>
      <p:sp>
        <p:nvSpPr>
          <p:cNvPr id="87" name="PlaceHolder 6"/>
          <p:cNvSpPr>
            <a:spLocks noGrp="1"/>
          </p:cNvSpPr>
          <p:nvPr>
            <p:ph type="dt"/>
          </p:nvPr>
        </p:nvSpPr>
        <p:spPr>
          <a:xfrm>
            <a:off x="430560" y="6242040"/>
            <a:ext cx="2439360" cy="503280"/>
          </a:xfrm>
          <a:prstGeom prst="rect">
            <a:avLst/>
          </a:prstGeom>
        </p:spPr>
        <p:txBody>
          <a:bodyPr numCol="1" spcCol="216000" lIns="90000" rIns="90000" tIns="45000" bIns="45000">
            <a:noAutofit/>
          </a:bodyPr>
          <a:p>
            <a:pPr>
              <a:lnSpc>
                <a:spcPct val="100000"/>
              </a:lnSpc>
              <a:tabLst>
                <a:tab algn="l" pos="0"/>
              </a:tabLst>
            </a:pPr>
            <a:fld id="{E243F797-9C6E-40B7-B9E7-5E78E3FC2217}" type="datetime1">
              <a:rPr b="0" lang="en-GB" sz="1400" spc="-1" strike="noStrike">
                <a:solidFill>
                  <a:srgbClr val="ffffff"/>
                </a:solidFill>
                <a:latin typeface="Basic Sans"/>
                <a:ea typeface="Basic Roman"/>
              </a:rPr>
              <a:t>23/09/2021</a:t>
            </a:fld>
            <a:endParaRPr b="0" lang="en-GB" sz="1400" spc="-1" strike="noStrike">
              <a:latin typeface="Times New Roman"/>
            </a:endParaRPr>
          </a:p>
        </p:txBody>
      </p:sp>
      <p:sp>
        <p:nvSpPr>
          <p:cNvPr id="88" name="PlaceHolder 7"/>
          <p:cNvSpPr>
            <a:spLocks noGrp="1"/>
          </p:cNvSpPr>
          <p:nvPr>
            <p:ph type="ftr"/>
          </p:nvPr>
        </p:nvSpPr>
        <p:spPr>
          <a:xfrm>
            <a:off x="3371760" y="6242040"/>
            <a:ext cx="2440080" cy="503280"/>
          </a:xfrm>
          <a:prstGeom prst="rect">
            <a:avLst/>
          </a:prstGeom>
        </p:spPr>
        <p:txBody>
          <a:bodyPr numCol="1" spcCol="216000" lIns="90000" rIns="90000" tIns="45000" bIns="45000">
            <a:noAutofit/>
          </a:bodyPr>
          <a:p>
            <a:pPr algn="ctr">
              <a:lnSpc>
                <a:spcPct val="100000"/>
              </a:lnSpc>
              <a:tabLst>
                <a:tab algn="l" pos="0"/>
              </a:tabLst>
            </a:pPr>
            <a:r>
              <a:rPr b="0" lang="en-GB" sz="1400" spc="-1" strike="noStrike">
                <a:solidFill>
                  <a:srgbClr val="ffffff"/>
                </a:solidFill>
                <a:latin typeface="Basic Sans"/>
                <a:ea typeface="Basic Roman"/>
              </a:rPr>
              <a:t>{Footer}</a:t>
            </a:r>
            <a:endParaRPr b="0" lang="en-GB" sz="1400" spc="-1" strike="noStrike">
              <a:latin typeface="Times New Roman"/>
            </a:endParaRPr>
          </a:p>
        </p:txBody>
      </p:sp>
      <p:sp>
        <p:nvSpPr>
          <p:cNvPr id="89" name="PlaceHolder 8"/>
          <p:cNvSpPr>
            <a:spLocks noGrp="1"/>
          </p:cNvSpPr>
          <p:nvPr>
            <p:ph type="sldNum"/>
          </p:nvPr>
        </p:nvSpPr>
        <p:spPr>
          <a:xfrm>
            <a:off x="6242040" y="6242040"/>
            <a:ext cx="2440080" cy="503280"/>
          </a:xfrm>
          <a:prstGeom prst="rect">
            <a:avLst/>
          </a:prstGeom>
        </p:spPr>
        <p:txBody>
          <a:bodyPr numCol="1" spcCol="216000" lIns="90000" rIns="90000" tIns="45000" bIns="45000">
            <a:noAutofit/>
          </a:bodyPr>
          <a:p>
            <a:pPr algn="r">
              <a:lnSpc>
                <a:spcPct val="100000"/>
              </a:lnSpc>
              <a:tabLst>
                <a:tab algn="l" pos="0"/>
              </a:tabLst>
            </a:pPr>
            <a:fld id="{BE995D30-1A12-447F-9A0C-4534BCE646D1}" type="slidenum">
              <a:rPr b="0" lang="en-GB" sz="1400" spc="-1" strike="noStrike">
                <a:solidFill>
                  <a:srgbClr val="ffffff"/>
                </a:solidFill>
                <a:latin typeface="Basic Sans"/>
                <a:ea typeface="Basic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722520" y="4406760"/>
            <a:ext cx="7772040" cy="1361880"/>
          </a:xfrm>
          <a:prstGeom prst="rect">
            <a:avLst/>
          </a:prstGeom>
        </p:spPr>
        <p:txBody>
          <a:bodyPr numCol="1" spcCol="216000" lIns="90000" rIns="90000" tIns="45000" bIns="45000">
            <a:noAutofit/>
          </a:bodyPr>
          <a:p>
            <a:pPr algn="ctr">
              <a:lnSpc>
                <a:spcPct val="100000"/>
              </a:lnSpc>
              <a:tabLst>
                <a:tab algn="l" pos="0"/>
              </a:tabLst>
            </a:pPr>
            <a:r>
              <a:rPr b="0" lang="en-GB" sz="4400" spc="-1" strike="noStrike">
                <a:solidFill>
                  <a:srgbClr val="e3ebf1"/>
                </a:solidFill>
                <a:latin typeface="Arial"/>
                <a:ea typeface="Arial"/>
              </a:rPr>
              <a:t>Click to edit Master title style</a:t>
            </a:r>
            <a:endParaRPr b="0" lang="en-GB" sz="4400" spc="-1" strike="noStrike">
              <a:solidFill>
                <a:srgbClr val="ffffff"/>
              </a:solidFill>
              <a:latin typeface="Basic Sans"/>
            </a:endParaRPr>
          </a:p>
        </p:txBody>
      </p:sp>
      <p:sp>
        <p:nvSpPr>
          <p:cNvPr id="127" name="PlaceHolder 2"/>
          <p:cNvSpPr>
            <a:spLocks noGrp="1"/>
          </p:cNvSpPr>
          <p:nvPr>
            <p:ph type="body"/>
          </p:nvPr>
        </p:nvSpPr>
        <p:spPr>
          <a:xfrm>
            <a:off x="722520" y="2906280"/>
            <a:ext cx="7772040" cy="1500120"/>
          </a:xfrm>
          <a:prstGeom prst="rect">
            <a:avLst/>
          </a:prstGeom>
        </p:spPr>
        <p:txBody>
          <a:bodyPr numCol="1" spcCol="216000" lIns="90000" rIns="90000" tIns="45000" bIns="45000" anchor="b">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Click to edit Master text styles</a:t>
            </a:r>
            <a:endParaRPr b="0" lang="en-GB" sz="3200" spc="-1" strike="noStrike">
              <a:solidFill>
                <a:srgbClr val="ffffff"/>
              </a:solidFill>
              <a:latin typeface="Arial"/>
            </a:endParaRPr>
          </a:p>
        </p:txBody>
      </p:sp>
      <p:sp>
        <p:nvSpPr>
          <p:cNvPr id="128" name="PlaceHolder 3"/>
          <p:cNvSpPr>
            <a:spLocks noGrp="1"/>
          </p:cNvSpPr>
          <p:nvPr>
            <p:ph type="dt"/>
          </p:nvPr>
        </p:nvSpPr>
        <p:spPr>
          <a:xfrm>
            <a:off x="430560" y="6242040"/>
            <a:ext cx="2439360" cy="503280"/>
          </a:xfrm>
          <a:prstGeom prst="rect">
            <a:avLst/>
          </a:prstGeom>
        </p:spPr>
        <p:txBody>
          <a:bodyPr numCol="1" spcCol="216000" lIns="90000" rIns="90000" tIns="45000" bIns="45000">
            <a:noAutofit/>
          </a:bodyPr>
          <a:p>
            <a:pPr>
              <a:lnSpc>
                <a:spcPct val="100000"/>
              </a:lnSpc>
              <a:tabLst>
                <a:tab algn="l" pos="0"/>
              </a:tabLst>
            </a:pPr>
            <a:fld id="{7BC38E1F-16F3-4913-99B6-1BA7CE5E6AE5}" type="datetime1">
              <a:rPr b="0" lang="en-GB" sz="1400" spc="-1" strike="noStrike">
                <a:solidFill>
                  <a:srgbClr val="ffffff"/>
                </a:solidFill>
                <a:latin typeface="Basic Sans"/>
                <a:ea typeface="Basic Roman"/>
              </a:rPr>
              <a:t>23/09/2021</a:t>
            </a:fld>
            <a:endParaRPr b="0" lang="en-GB" sz="1400" spc="-1" strike="noStrike">
              <a:latin typeface="Times New Roman"/>
            </a:endParaRPr>
          </a:p>
        </p:txBody>
      </p:sp>
      <p:sp>
        <p:nvSpPr>
          <p:cNvPr id="129" name="PlaceHolder 4"/>
          <p:cNvSpPr>
            <a:spLocks noGrp="1"/>
          </p:cNvSpPr>
          <p:nvPr>
            <p:ph type="ftr"/>
          </p:nvPr>
        </p:nvSpPr>
        <p:spPr>
          <a:xfrm>
            <a:off x="3371760" y="6242040"/>
            <a:ext cx="2440080" cy="503280"/>
          </a:xfrm>
          <a:prstGeom prst="rect">
            <a:avLst/>
          </a:prstGeom>
        </p:spPr>
        <p:txBody>
          <a:bodyPr numCol="1" spcCol="216000" lIns="90000" rIns="90000" tIns="45000" bIns="45000">
            <a:noAutofit/>
          </a:bodyPr>
          <a:p>
            <a:pPr algn="ctr">
              <a:lnSpc>
                <a:spcPct val="100000"/>
              </a:lnSpc>
              <a:tabLst>
                <a:tab algn="l" pos="0"/>
              </a:tabLst>
            </a:pPr>
            <a:r>
              <a:rPr b="0" lang="en-GB" sz="1400" spc="-1" strike="noStrike">
                <a:solidFill>
                  <a:srgbClr val="ffffff"/>
                </a:solidFill>
                <a:latin typeface="Basic Sans"/>
                <a:ea typeface="Basic Roman"/>
              </a:rPr>
              <a:t>{Footer}</a:t>
            </a:r>
            <a:endParaRPr b="0" lang="en-GB" sz="1400" spc="-1" strike="noStrike">
              <a:latin typeface="Times New Roman"/>
            </a:endParaRPr>
          </a:p>
        </p:txBody>
      </p:sp>
      <p:sp>
        <p:nvSpPr>
          <p:cNvPr id="130" name="PlaceHolder 5"/>
          <p:cNvSpPr>
            <a:spLocks noGrp="1"/>
          </p:cNvSpPr>
          <p:nvPr>
            <p:ph type="sldNum"/>
          </p:nvPr>
        </p:nvSpPr>
        <p:spPr>
          <a:xfrm>
            <a:off x="6242040" y="6242040"/>
            <a:ext cx="2440080" cy="503280"/>
          </a:xfrm>
          <a:prstGeom prst="rect">
            <a:avLst/>
          </a:prstGeom>
        </p:spPr>
        <p:txBody>
          <a:bodyPr numCol="1" spcCol="216000" lIns="90000" rIns="90000" tIns="45000" bIns="45000">
            <a:noAutofit/>
          </a:bodyPr>
          <a:p>
            <a:pPr algn="r">
              <a:lnSpc>
                <a:spcPct val="100000"/>
              </a:lnSpc>
              <a:tabLst>
                <a:tab algn="l" pos="0"/>
              </a:tabLst>
            </a:pPr>
            <a:fld id="{09344D4D-3AB1-4EF3-9B76-AEF685A9873B}" type="slidenum">
              <a:rPr b="0" lang="en-GB" sz="1400" spc="-1" strike="noStrike">
                <a:solidFill>
                  <a:srgbClr val="ffffff"/>
                </a:solidFill>
                <a:latin typeface="Basic Sans"/>
                <a:ea typeface="Basic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SlideTitle1"/>
          <p:cNvSpPr txBox="1"/>
          <p:nvPr/>
        </p:nvSpPr>
        <p:spPr>
          <a:xfrm>
            <a:off x="685800" y="2129760"/>
            <a:ext cx="7772040" cy="147024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Manajemen Proyek TI</a:t>
            </a:r>
            <a:endParaRPr b="0" lang="en-GB" sz="4400" spc="-1" strike="noStrike">
              <a:solidFill>
                <a:srgbClr val="ffffff"/>
              </a:solidFill>
              <a:latin typeface="Basic Sans"/>
            </a:endParaRPr>
          </a:p>
        </p:txBody>
      </p:sp>
      <p:sp>
        <p:nvSpPr>
          <p:cNvPr id="168" name="SlideSubtitle1"/>
          <p:cNvSpPr txBox="1"/>
          <p:nvPr/>
        </p:nvSpPr>
        <p:spPr>
          <a:xfrm>
            <a:off x="1371600" y="3886200"/>
            <a:ext cx="6400440" cy="1752120"/>
          </a:xfrm>
          <a:prstGeom prst="rect">
            <a:avLst/>
          </a:prstGeom>
          <a:noFill/>
          <a:ln w="0">
            <a:noFill/>
          </a:ln>
        </p:spPr>
        <p:txBody>
          <a:bodyPr numCol="1" spcCol="216000" lIns="90000" rIns="90000" tIns="45000" bIns="45000">
            <a:noAutofit/>
          </a:bodyPr>
          <a:p>
            <a:pPr marL="343080" indent="-342720" algn="ctr">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Pertemuan 2</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Jaga Hubungan</a:t>
            </a:r>
            <a:endParaRPr b="0" lang="en-GB" sz="4400" spc="-1" strike="noStrike">
              <a:solidFill>
                <a:srgbClr val="ffffff"/>
              </a:solidFill>
              <a:latin typeface="Basic Sans"/>
            </a:endParaRPr>
          </a:p>
        </p:txBody>
      </p:sp>
      <p:sp>
        <p:nvSpPr>
          <p:cNvPr id="188"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Tim dan Stackholder diharuskan saling berkomunikasi sesering mungkin demi menghindari permasalahan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Jika terjadi masalah dapat menganggu proses proyek yang berlangsung</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Objektif Proyek</a:t>
            </a:r>
            <a:endParaRPr b="0" lang="en-GB" sz="4400" spc="-1" strike="noStrike">
              <a:solidFill>
                <a:srgbClr val="ffffff"/>
              </a:solidFill>
              <a:latin typeface="Basic Sans"/>
            </a:endParaRPr>
          </a:p>
        </p:txBody>
      </p:sp>
      <p:sp>
        <p:nvSpPr>
          <p:cNvPr id="190"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4800" spc="-1" strike="noStrike">
                <a:solidFill>
                  <a:srgbClr val="ffffff"/>
                </a:solidFill>
                <a:latin typeface="Arial"/>
                <a:ea typeface="Arial"/>
              </a:rPr>
              <a:t>Specific</a:t>
            </a:r>
            <a:endParaRPr b="0" lang="en-GB" sz="4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4800" spc="-1" strike="noStrike">
                <a:solidFill>
                  <a:srgbClr val="ffffff"/>
                </a:solidFill>
                <a:latin typeface="Arial"/>
                <a:ea typeface="Arial"/>
              </a:rPr>
              <a:t>Measurable</a:t>
            </a:r>
            <a:endParaRPr b="0" lang="en-GB" sz="4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4800" spc="-1" strike="noStrike">
                <a:solidFill>
                  <a:srgbClr val="ffffff"/>
                </a:solidFill>
                <a:latin typeface="Arial"/>
                <a:ea typeface="Arial"/>
              </a:rPr>
              <a:t>Action-Oriented</a:t>
            </a:r>
            <a:endParaRPr b="0" lang="en-GB" sz="4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4800" spc="-1" strike="noStrike">
                <a:solidFill>
                  <a:srgbClr val="ffffff"/>
                </a:solidFill>
                <a:latin typeface="Arial"/>
                <a:ea typeface="Arial"/>
              </a:rPr>
              <a:t>Realistic</a:t>
            </a:r>
            <a:endParaRPr b="0" lang="en-GB" sz="4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4800" spc="-1" strike="noStrike">
                <a:solidFill>
                  <a:srgbClr val="ffffff"/>
                </a:solidFill>
                <a:latin typeface="Arial"/>
                <a:ea typeface="Arial"/>
              </a:rPr>
              <a:t>Time-limited</a:t>
            </a:r>
            <a:endParaRPr b="0" lang="en-GB" sz="4800" spc="-1" strike="noStrike">
              <a:solidFill>
                <a:srgbClr val="ffffff"/>
              </a:solidFill>
              <a:latin typeface="Arial"/>
            </a:endParaRPr>
          </a:p>
          <a:p>
            <a:pPr>
              <a:lnSpc>
                <a:spcPct val="100000"/>
              </a:lnSpc>
              <a:spcBef>
                <a:spcPts val="765"/>
              </a:spcBef>
            </a:pPr>
            <a:endParaRPr b="0" lang="en-GB" sz="4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Contoh</a:t>
            </a:r>
            <a:endParaRPr b="0" lang="en-GB" sz="4400" spc="-1" strike="noStrike">
              <a:solidFill>
                <a:srgbClr val="ffffff"/>
              </a:solidFill>
              <a:latin typeface="Basic Sans"/>
            </a:endParaRPr>
          </a:p>
        </p:txBody>
      </p:sp>
      <p:sp>
        <p:nvSpPr>
          <p:cNvPr id="192"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1. Untuk mensurvey&lt;action-oriented&gt; setidak 6&lt;measurable&gt; ISP yang menyediakan internet sesuai kebutuhan</a:t>
            </a: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Contoh</a:t>
            </a:r>
            <a:endParaRPr b="0" lang="en-GB" sz="4400" spc="-1" strike="noStrike">
              <a:solidFill>
                <a:srgbClr val="ffffff"/>
              </a:solidFill>
              <a:latin typeface="Basic Sans"/>
            </a:endParaRPr>
          </a:p>
        </p:txBody>
      </p:sp>
      <p:sp>
        <p:nvSpPr>
          <p:cNvPr id="194"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2. Merekomendasikan &lt;action-oriented&gt; saat bulan Juni&lt;time-limited&gt; rapat mengenai tiga&lt;specific&gt; penawaran internet dengan jangkauan paling luas dengan biaya 10%&lt;realistic&gt; lebih rendah</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Aspek Objektif</a:t>
            </a:r>
            <a:endParaRPr b="0" lang="en-GB" sz="4400" spc="-1" strike="noStrike">
              <a:solidFill>
                <a:srgbClr val="ffffff"/>
              </a:solidFill>
              <a:latin typeface="Basic Sans"/>
            </a:endParaRPr>
          </a:p>
        </p:txBody>
      </p:sp>
      <p:sp>
        <p:nvSpPr>
          <p:cNvPr id="196"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Quality mendefinisikan standar kualitas yang relevan dengan proyek</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Organization mendefinisikan tugas, peran dan tugas dari SDM</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Communication mendefinisikan informasi dari tiap stackholder</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Risk mendefinisikan resiko yang dapat mempengaruhi proyek</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Parameter Proyek</a:t>
            </a:r>
            <a:endParaRPr b="0" lang="en-GB" sz="4400" spc="-1" strike="noStrike">
              <a:solidFill>
                <a:srgbClr val="ffffff"/>
              </a:solidFill>
              <a:latin typeface="Basic Sans"/>
            </a:endParaRPr>
          </a:p>
        </p:txBody>
      </p:sp>
      <p:sp>
        <p:nvSpPr>
          <p:cNvPr id="198"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Tipe proyek menurut harga</a:t>
            </a:r>
            <a:endParaRPr b="0" lang="en-GB" sz="3200" spc="-1" strike="noStrike">
              <a:solidFill>
                <a:srgbClr val="ffffff"/>
              </a:solidFill>
              <a:latin typeface="Arial"/>
            </a:endParaRPr>
          </a:p>
          <a:p>
            <a:pPr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Fixed cost projects</a:t>
            </a:r>
            <a:r>
              <a:rPr b="0" lang="en-GB" sz="2800" spc="-1" strike="noStrike">
                <a:solidFill>
                  <a:srgbClr val="ffffff"/>
                </a:solidFill>
                <a:latin typeface="Arial"/>
                <a:ea typeface="Arial"/>
              </a:rPr>
              <a:t>	</a:t>
            </a:r>
            <a:r>
              <a:rPr b="0" lang="en-GB" sz="2800" spc="-1" strike="noStrike">
                <a:solidFill>
                  <a:srgbClr val="ffffff"/>
                </a:solidFill>
                <a:latin typeface="Arial"/>
                <a:ea typeface="Arial"/>
              </a:rPr>
              <a:t>	</a:t>
            </a:r>
            <a:endParaRPr b="0" lang="en-GB" sz="2800" spc="-1" strike="noStrike">
              <a:solidFill>
                <a:srgbClr val="ffffff"/>
              </a:solidFill>
              <a:latin typeface="Arial"/>
            </a:endParaRPr>
          </a:p>
          <a:p>
            <a:pPr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Cost plus projects</a:t>
            </a:r>
            <a:endParaRPr b="0" lang="en-GB" sz="2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Tipe menurut waktu</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Kinerja dari proyek yang diselesaikan</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Fixed Cost Project</a:t>
            </a:r>
            <a:endParaRPr b="0" lang="en-GB" sz="4400" spc="-1" strike="noStrike">
              <a:solidFill>
                <a:srgbClr val="ffffff"/>
              </a:solidFill>
              <a:latin typeface="Basic Sans"/>
            </a:endParaRPr>
          </a:p>
        </p:txBody>
      </p:sp>
      <p:sp>
        <p:nvSpPr>
          <p:cNvPr id="200"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Proyek ini memiliki nilai tetap.</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Jika pengeluaran bisa ditekan makaprofit</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Limitasi:</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Project manager tidak bisa berinovasi, karena meningkatkan biaya.</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Tidak baik untuk proyek jangka panjang</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Cost Plus Project</a:t>
            </a:r>
            <a:endParaRPr b="0" lang="en-GB" sz="4400" spc="-1" strike="noStrike">
              <a:solidFill>
                <a:srgbClr val="ffffff"/>
              </a:solidFill>
              <a:latin typeface="Basic Sans"/>
            </a:endParaRPr>
          </a:p>
        </p:txBody>
      </p:sp>
      <p:sp>
        <p:nvSpPr>
          <p:cNvPr id="202"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Sponsor sering membayar biaya + lain-lain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Tidak ada profit yang bisa didapatkan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Advantage: </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Eksekutor bisa melakukan perubahan asalkan sponsor mau bayar biaya perubahan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Disadvantage: Pemborosan</a:t>
            </a: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Tipe Menurut Waktu</a:t>
            </a:r>
            <a:endParaRPr b="0" lang="en-GB" sz="4400" spc="-1" strike="noStrike">
              <a:solidFill>
                <a:srgbClr val="ffffff"/>
              </a:solidFill>
              <a:latin typeface="Basic Sans"/>
            </a:endParaRPr>
          </a:p>
        </p:txBody>
      </p:sp>
      <p:sp>
        <p:nvSpPr>
          <p:cNvPr id="204"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Tepat waktu adalah penting. </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Sponsor sangat takut dengan keterlambatan.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Sehingga untuk menghindari ini terjadi, sponsor menawarkan bonus jika selesai awal dan penalti jika terlambat.</a:t>
            </a: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Kinerja Proyek</a:t>
            </a:r>
            <a:endParaRPr b="0" lang="en-GB" sz="4400" spc="-1" strike="noStrike">
              <a:solidFill>
                <a:srgbClr val="ffffff"/>
              </a:solidFill>
              <a:latin typeface="Basic Sans"/>
            </a:endParaRPr>
          </a:p>
        </p:txBody>
      </p:sp>
      <p:sp>
        <p:nvSpPr>
          <p:cNvPr id="206"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buClr>
                <a:srgbClr val="ffffff"/>
              </a:buClr>
              <a:buFont typeface="Symbol" charset="2"/>
              <a:buChar char=""/>
            </a:pPr>
            <a:r>
              <a:rPr b="0" lang="en-GB" sz="3200" spc="-1" strike="noStrike">
                <a:solidFill>
                  <a:srgbClr val="ffffff"/>
                </a:solidFill>
                <a:latin typeface="Arial"/>
                <a:ea typeface="Arial"/>
              </a:rPr>
              <a:t>Saat proyek selesai, maka apa yang dikerjakan harus sesuai dengan ekspetasi</a:t>
            </a:r>
            <a:endParaRPr b="0" lang="en-GB" sz="3200" spc="-1" strike="noStrike">
              <a:solidFill>
                <a:srgbClr val="ffffff"/>
              </a:solidFill>
              <a:latin typeface="Arial"/>
            </a:endParaRPr>
          </a:p>
          <a:p>
            <a:pPr marL="343080" indent="-342720">
              <a:lnSpc>
                <a:spcPct val="100000"/>
              </a:lnSpc>
              <a:buClr>
                <a:srgbClr val="ffffff"/>
              </a:buClr>
              <a:buFont typeface="Symbol" charset="2"/>
              <a:buChar char=""/>
            </a:pPr>
            <a:r>
              <a:rPr b="0" lang="en-GB" sz="3200" spc="-1" strike="noStrike">
                <a:solidFill>
                  <a:srgbClr val="ffffff"/>
                </a:solidFill>
                <a:latin typeface="Arial"/>
                <a:ea typeface="Arial"/>
              </a:rPr>
              <a:t>Untuk proyek jangka panjang,  biasanya memiliki checkpoint</a:t>
            </a:r>
            <a:endParaRPr b="0" lang="en-GB" sz="3200" spc="-1" strike="noStrike">
              <a:solidFill>
                <a:srgbClr val="ffffff"/>
              </a:solidFill>
              <a:latin typeface="Arial"/>
            </a:endParaRPr>
          </a:p>
          <a:p>
            <a:pPr marL="343080" indent="-342720">
              <a:lnSpc>
                <a:spcPct val="100000"/>
              </a:lnSpc>
              <a:buClr>
                <a:srgbClr val="ffffff"/>
              </a:buClr>
              <a:buFont typeface="Symbol" charset="2"/>
              <a:buChar char=""/>
            </a:pPr>
            <a:r>
              <a:rPr b="0" lang="en-GB" sz="3200" spc="-1" strike="noStrike">
                <a:solidFill>
                  <a:srgbClr val="ffffff"/>
                </a:solidFill>
                <a:latin typeface="Arial"/>
                <a:ea typeface="Arial"/>
              </a:rPr>
              <a:t>Dengan adanya checkpoint, maka sponsor bisa melakukan estimasi</a:t>
            </a: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Proyek</a:t>
            </a:r>
            <a:endParaRPr b="0" lang="en-GB" sz="4400" spc="-1" strike="noStrike">
              <a:solidFill>
                <a:srgbClr val="ffffff"/>
              </a:solidFill>
              <a:latin typeface="Basic Sans"/>
            </a:endParaRPr>
          </a:p>
        </p:txBody>
      </p:sp>
      <p:sp>
        <p:nvSpPr>
          <p:cNvPr id="170"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Fase-fase</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Obyektif</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Parameter (Batasan)</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Contoh Ide Proyek - Jaringan</a:t>
            </a:r>
            <a:endParaRPr b="0" lang="en-GB" sz="4400" spc="-1" strike="noStrike">
              <a:solidFill>
                <a:srgbClr val="ffffff"/>
              </a:solidFill>
              <a:latin typeface="Basic Sans"/>
            </a:endParaRPr>
          </a:p>
        </p:txBody>
      </p:sp>
      <p:sp>
        <p:nvSpPr>
          <p:cNvPr id="208"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Masalah:</a:t>
            </a:r>
            <a:endParaRPr b="0" lang="en-GB" sz="3200" spc="-1" strike="noStrike">
              <a:solidFill>
                <a:srgbClr val="ffffff"/>
              </a:solidFill>
              <a:latin typeface="Arial"/>
            </a:endParaRPr>
          </a:p>
          <a:p>
            <a:pPr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Pertumbuhan jaringan tumbuh cepat secara eksponensial dan jangkauannya tidak cukup. </a:t>
            </a:r>
            <a:endParaRPr b="0" lang="en-GB" sz="2800" spc="-1" strike="noStrike">
              <a:solidFill>
                <a:srgbClr val="ffffff"/>
              </a:solidFill>
              <a:latin typeface="Arial"/>
            </a:endParaRPr>
          </a:p>
          <a:p>
            <a:pPr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Di Pusat Komunitas Indah, jangkauan jaringan belum tersedia. Itu sebabnya kami ingin mengusulkan proyek untuk membangun konektivitas jaringan di komunitas ini. Untuk memberi warga masyarakat komunikasi, dan berbagi sumber daya tanpa kesulitan.</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Lingkupan Masalah</a:t>
            </a:r>
            <a:endParaRPr b="0" lang="en-GB" sz="4400" spc="-1" strike="noStrike">
              <a:solidFill>
                <a:srgbClr val="ffffff"/>
              </a:solidFill>
              <a:latin typeface="Basic Sans"/>
            </a:endParaRPr>
          </a:p>
        </p:txBody>
      </p:sp>
      <p:sp>
        <p:nvSpPr>
          <p:cNvPr id="210"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Konektivitas antar gedung yang tidak tersedia untuk menghubungkan banyak pengguna di berbagai tempat tempat di perumahan. </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Tim proyek diminta untuk merancang desain jaringan yang mampu untuk menyediakan konektivitas antara bangunan dan banyak tempat yang ada di perkebunan.</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Analisis Requirement</a:t>
            </a:r>
            <a:endParaRPr b="0" lang="en-GB" sz="4400" spc="-1" strike="noStrike">
              <a:solidFill>
                <a:srgbClr val="ffffff"/>
              </a:solidFill>
              <a:latin typeface="Basic Sans"/>
            </a:endParaRPr>
          </a:p>
        </p:txBody>
      </p:sp>
      <p:sp>
        <p:nvSpPr>
          <p:cNvPr id="212"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Konektivitas untuk setiap bangunan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  </a:t>
            </a:r>
            <a:r>
              <a:rPr b="0" lang="en-GB" sz="3200" spc="-1" strike="noStrike">
                <a:solidFill>
                  <a:srgbClr val="ffffff"/>
                </a:solidFill>
                <a:latin typeface="Arial"/>
                <a:ea typeface="Arial"/>
              </a:rPr>
              <a:t>Akses nirkabel untuk area tertentu (Masjid, Taman, dan Pusat Olahraga)</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  </a:t>
            </a:r>
            <a:r>
              <a:rPr b="0" lang="en-GB" sz="3200" spc="-1" strike="noStrike">
                <a:solidFill>
                  <a:srgbClr val="ffffff"/>
                </a:solidFill>
                <a:latin typeface="Arial"/>
                <a:ea typeface="Arial"/>
              </a:rPr>
              <a:t>Host terhitung untuk setiap bangunan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  </a:t>
            </a:r>
            <a:r>
              <a:rPr b="0" lang="en-GB" sz="3200" spc="-1" strike="noStrike">
                <a:solidFill>
                  <a:srgbClr val="ffffff"/>
                </a:solidFill>
                <a:latin typeface="Arial"/>
                <a:ea typeface="Arial"/>
              </a:rPr>
              <a:t>Jaringan berkinerja tinggi</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  </a:t>
            </a:r>
            <a:r>
              <a:rPr b="0" lang="en-GB" sz="3200" spc="-1" strike="noStrike">
                <a:solidFill>
                  <a:srgbClr val="ffffff"/>
                </a:solidFill>
                <a:latin typeface="Arial"/>
                <a:ea typeface="Arial"/>
              </a:rPr>
              <a:t>Konektivitas yang berlebihan</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Kebutuhan Jaringan</a:t>
            </a:r>
            <a:endParaRPr b="0" lang="en-GB" sz="4400" spc="-1" strike="noStrike">
              <a:solidFill>
                <a:srgbClr val="ffffff"/>
              </a:solidFill>
              <a:latin typeface="Basic Sans"/>
            </a:endParaRPr>
          </a:p>
        </p:txBody>
      </p:sp>
      <p:sp>
        <p:nvSpPr>
          <p:cNvPr id="214"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Toko Kantor 130 host</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Pusat Konvensi 30 host</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Sekolah 60 host</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Perpustakaan 60 host</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Mesjid 20 host</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Pasar 20 host</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Taman dan Pusat Olahraga</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Stasiun Pemadam Kebakaran 20 host</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Contoh Ide Proyek - Software</a:t>
            </a:r>
            <a:endParaRPr b="0" lang="en-GB" sz="4400" spc="-1" strike="noStrike">
              <a:solidFill>
                <a:srgbClr val="ffffff"/>
              </a:solidFill>
              <a:latin typeface="Basic Sans"/>
            </a:endParaRPr>
          </a:p>
        </p:txBody>
      </p:sp>
      <p:sp>
        <p:nvSpPr>
          <p:cNvPr id="216"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Penghitung Pajak</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Bangun alat yang mengambil penghasilan Anda sebagai input dan kemudian memperkirakan kewajiban pajak yang diharapkan untuk sisa tahun keuangan. </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Juga memprediksi periode permintaan pajak berikutnya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Analisis Kebutuhan</a:t>
            </a:r>
            <a:endParaRPr b="0" lang="en-GB" sz="4400" spc="-1" strike="noStrike">
              <a:solidFill>
                <a:srgbClr val="ffffff"/>
              </a:solidFill>
              <a:latin typeface="Basic Sans"/>
            </a:endParaRPr>
          </a:p>
        </p:txBody>
      </p:sp>
      <p:sp>
        <p:nvSpPr>
          <p:cNvPr id="218"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Fungsional:</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Penghitung Pajak</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Prediksi Pajak</a:t>
            </a:r>
            <a:endParaRPr b="0" lang="en-GB" sz="2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Non-Fungsional:</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Tampilan Web</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Keamanan</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Performa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Ingat!</a:t>
            </a:r>
            <a:endParaRPr b="0" lang="en-GB" sz="4400" spc="-1" strike="noStrike">
              <a:solidFill>
                <a:srgbClr val="ffffff"/>
              </a:solidFill>
              <a:latin typeface="Basic Sans"/>
            </a:endParaRPr>
          </a:p>
        </p:txBody>
      </p:sp>
      <p:sp>
        <p:nvSpPr>
          <p:cNvPr id="220"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Proyek harus masuk akal dan realistis</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Proyek biasanya dilakukan karena sebelumnya belum ada</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Improvisasi proyek sebelumnya bisa dilakukan</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SlideTitle1"/>
          <p:cNvSpPr txBox="1"/>
          <p:nvPr/>
        </p:nvSpPr>
        <p:spPr>
          <a:xfrm>
            <a:off x="722520" y="4406760"/>
            <a:ext cx="7772040" cy="1361880"/>
          </a:xfrm>
          <a:prstGeom prst="rect">
            <a:avLst/>
          </a:prstGeom>
          <a:noFill/>
          <a:ln w="0">
            <a:noFill/>
          </a:ln>
        </p:spPr>
        <p:txBody>
          <a:bodyPr numCol="1" spcCol="216000" lIns="90000" rIns="90000" tIns="45000" bIns="45000">
            <a:noAutofit/>
          </a:bodyPr>
          <a:p>
            <a:pPr algn="ctr">
              <a:lnSpc>
                <a:spcPct val="100000"/>
              </a:lnSpc>
              <a:tabLst>
                <a:tab algn="l" pos="0"/>
              </a:tabLst>
            </a:pPr>
            <a:r>
              <a:rPr b="0" lang="en-GB" sz="4400" spc="-1" strike="noStrike">
                <a:solidFill>
                  <a:srgbClr val="e3ebf1"/>
                </a:solidFill>
                <a:latin typeface="Arial"/>
                <a:ea typeface="Arial"/>
              </a:rPr>
              <a:t>To Be Continued</a:t>
            </a:r>
            <a:endParaRPr b="0" lang="en-GB" sz="4400" spc="-1" strike="noStrike">
              <a:solidFill>
                <a:srgbClr val="ffffff"/>
              </a:solidFill>
              <a:latin typeface="Basic Sans"/>
            </a:endParaRPr>
          </a:p>
        </p:txBody>
      </p:sp>
      <p:sp>
        <p:nvSpPr>
          <p:cNvPr id="222"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Fase-fase Proyek</a:t>
            </a:r>
            <a:endParaRPr b="0" lang="en-GB" sz="4400" spc="-1" strike="noStrike">
              <a:solidFill>
                <a:srgbClr val="ffffff"/>
              </a:solidFill>
              <a:latin typeface="Basic Sans"/>
            </a:endParaRPr>
          </a:p>
        </p:txBody>
      </p:sp>
      <p:sp>
        <p:nvSpPr>
          <p:cNvPr id="172"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1. Konsep / Perencanaan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2. Definisi / Pengembangan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3. Eksekusi / Realisasi / Implementasi</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4. Penutupan / Terminasi</a:t>
            </a: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Setiap fase memiliki satu set objektif, aktivitas, peralatan, dan skill tersendiri</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Konsep / Perencanaan</a:t>
            </a:r>
            <a:endParaRPr b="0" lang="en-GB" sz="4400" spc="-1" strike="noStrike">
              <a:solidFill>
                <a:srgbClr val="ffffff"/>
              </a:solidFill>
              <a:latin typeface="Basic Sans"/>
            </a:endParaRPr>
          </a:p>
        </p:txBody>
      </p:sp>
      <p:sp>
        <p:nvSpPr>
          <p:cNvPr id="174"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Mengikutsertakan keputusan dan komitmen akan mencari proyek baru.</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Tujuan proyek dan desainnya</a:t>
            </a: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a:p>
            <a:pPr>
              <a:lnSpc>
                <a:spcPct val="100000"/>
              </a:lnSpc>
              <a:spcBef>
                <a:spcPts val="765"/>
              </a:spcBef>
            </a:pP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Bagaimana cara mencari ide baru?</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Proyek Baru</a:t>
            </a:r>
            <a:endParaRPr b="0" lang="en-GB" sz="4400" spc="-1" strike="noStrike">
              <a:solidFill>
                <a:srgbClr val="ffffff"/>
              </a:solidFill>
              <a:latin typeface="Basic Sans"/>
            </a:endParaRPr>
          </a:p>
        </p:txBody>
      </p:sp>
      <p:sp>
        <p:nvSpPr>
          <p:cNvPr id="176"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Mulai dari 0 (nol) dengan brainstorming</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Memerlukan waktu yang lama</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Proyek memiliki nilai lebih</a:t>
            </a:r>
            <a:endParaRPr b="0" lang="en-GB" sz="2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Dari konsep yang ada diperbaiki</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Harus mengetahui kelemahan yang ada</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Nilai budget secara otomatis lebih sedikit</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Cont’d</a:t>
            </a:r>
            <a:endParaRPr b="0" lang="en-GB" sz="4400" spc="-1" strike="noStrike">
              <a:solidFill>
                <a:srgbClr val="ffffff"/>
              </a:solidFill>
              <a:latin typeface="Basic Sans"/>
            </a:endParaRPr>
          </a:p>
        </p:txBody>
      </p:sp>
      <p:sp>
        <p:nvSpPr>
          <p:cNvPr id="178" name="SlideText1"/>
          <p:cNvSpPr txBox="1"/>
          <p:nvPr/>
        </p:nvSpPr>
        <p:spPr>
          <a:xfrm>
            <a:off x="457200" y="1534680"/>
            <a:ext cx="4039560" cy="639720"/>
          </a:xfrm>
          <a:prstGeom prst="rect">
            <a:avLst/>
          </a:prstGeom>
          <a:noFill/>
          <a:ln w="0">
            <a:noFill/>
          </a:ln>
        </p:spPr>
        <p:txBody>
          <a:bodyPr numCol="1" spcCol="216000" lIns="90000" rIns="90000" tIns="45000" bIns="45000" anchor="b">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Ide Baru</a:t>
            </a:r>
            <a:endParaRPr b="0" lang="en-GB" sz="3200" spc="-1" strike="noStrike">
              <a:solidFill>
                <a:srgbClr val="ffffff"/>
              </a:solidFill>
              <a:latin typeface="Arial"/>
            </a:endParaRPr>
          </a:p>
        </p:txBody>
      </p:sp>
      <p:sp>
        <p:nvSpPr>
          <p:cNvPr id="179" name="SlideText2"/>
          <p:cNvSpPr txBox="1"/>
          <p:nvPr/>
        </p:nvSpPr>
        <p:spPr>
          <a:xfrm>
            <a:off x="457200" y="2174760"/>
            <a:ext cx="4039560" cy="395136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Memerlukan waktu</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Nilai budget lebih tinggi</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Resiko Tinggi</a:t>
            </a:r>
            <a:endParaRPr b="0" lang="en-GB" sz="3200" spc="-1" strike="noStrike">
              <a:solidFill>
                <a:srgbClr val="ffffff"/>
              </a:solidFill>
              <a:latin typeface="Arial"/>
            </a:endParaRPr>
          </a:p>
        </p:txBody>
      </p:sp>
      <p:sp>
        <p:nvSpPr>
          <p:cNvPr id="180" name="SlideText3"/>
          <p:cNvSpPr txBox="1"/>
          <p:nvPr/>
        </p:nvSpPr>
        <p:spPr>
          <a:xfrm>
            <a:off x="4528440" y="1534680"/>
            <a:ext cx="8251560" cy="4520880"/>
          </a:xfrm>
          <a:prstGeom prst="rect">
            <a:avLst/>
          </a:prstGeom>
          <a:noFill/>
          <a:ln w="0">
            <a:noFill/>
          </a:ln>
        </p:spPr>
        <p:txBody>
          <a:bodyPr numCol="1" spcCol="216000" lIns="90000" rIns="90000" tIns="45000" bIns="45000">
            <a:noAutofit/>
          </a:bodyPr>
          <a:p>
            <a:pPr>
              <a:lnSpc>
                <a:spcPct val="100000"/>
              </a:lnSpc>
              <a:spcBef>
                <a:spcPts val="765"/>
              </a:spcBef>
            </a:pPr>
            <a:r>
              <a:rPr b="0" lang="en-GB" sz="3200" spc="-1" strike="noStrike">
                <a:solidFill>
                  <a:srgbClr val="ffffff"/>
                </a:solidFill>
                <a:latin typeface="Arial"/>
                <a:ea typeface="Arial"/>
              </a:rPr>
              <a:t>Perbaikan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Waktu lebih pendek</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Nilai budget rendah</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Resiko rendah</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Langkah Penting</a:t>
            </a:r>
            <a:endParaRPr b="0" lang="en-GB" sz="4400" spc="-1" strike="noStrike">
              <a:solidFill>
                <a:srgbClr val="ffffff"/>
              </a:solidFill>
              <a:latin typeface="Basic Sans"/>
            </a:endParaRPr>
          </a:p>
        </p:txBody>
      </p:sp>
      <p:sp>
        <p:nvSpPr>
          <p:cNvPr id="182"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Ketahui Projek</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Membuat Visi</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Berkomunikasi dengan Stackholder</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Membuat Perjanjian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Membuat catatan untuk tim projek</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Membangun dan menjaga hubungan tim dengan Stackhodler</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Mengenali Proyek</a:t>
            </a:r>
            <a:endParaRPr b="0" lang="en-GB" sz="4400" spc="-1" strike="noStrike">
              <a:solidFill>
                <a:srgbClr val="ffffff"/>
              </a:solidFill>
              <a:latin typeface="Basic Sans"/>
            </a:endParaRPr>
          </a:p>
        </p:txBody>
      </p:sp>
      <p:sp>
        <p:nvSpPr>
          <p:cNvPr id="184"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a:t>
            </a:r>
            <a:r>
              <a:rPr b="0" lang="en-GB" sz="3200" spc="-1" strike="noStrike">
                <a:solidFill>
                  <a:srgbClr val="ffffff"/>
                </a:solidFill>
                <a:latin typeface="Arial"/>
                <a:ea typeface="Arial"/>
              </a:rPr>
              <a:t>why” untuk melihat garis besar dari projek</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a:t>
            </a:r>
            <a:r>
              <a:rPr b="0" lang="en-GB" sz="3200" spc="-1" strike="noStrike">
                <a:solidFill>
                  <a:srgbClr val="ffffff"/>
                </a:solidFill>
                <a:latin typeface="Arial"/>
                <a:ea typeface="Arial"/>
              </a:rPr>
              <a:t>what” mendefinisikan lingkupan, dan keluaran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a:t>
            </a:r>
            <a:r>
              <a:rPr b="0" lang="en-GB" sz="3200" spc="-1" strike="noStrike">
                <a:solidFill>
                  <a:srgbClr val="ffffff"/>
                </a:solidFill>
                <a:latin typeface="Arial"/>
                <a:ea typeface="Arial"/>
              </a:rPr>
              <a:t>When” mendefinisikan waktu proyek</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a:t>
            </a:r>
            <a:r>
              <a:rPr b="0" lang="en-GB" sz="3200" spc="-1" strike="noStrike">
                <a:solidFill>
                  <a:srgbClr val="ffffff"/>
                </a:solidFill>
                <a:latin typeface="Arial"/>
                <a:ea typeface="Arial"/>
              </a:rPr>
              <a:t>Who” mendefinisikan sumber daya manusia yang bertugas mengerjakan</a:t>
            </a:r>
            <a:endParaRPr b="0" lang="en-GB" sz="32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a:t>
            </a:r>
            <a:r>
              <a:rPr b="0" lang="en-GB" sz="3200" spc="-1" strike="noStrike">
                <a:solidFill>
                  <a:srgbClr val="ffffff"/>
                </a:solidFill>
                <a:latin typeface="Arial"/>
                <a:ea typeface="Arial"/>
              </a:rPr>
              <a:t>How” mendefinisikan cara-cara agar proyek bisa dilakukan hingga akhir tenggat</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SlideTitle1"/>
          <p:cNvSpPr txBox="1"/>
          <p:nvPr/>
        </p:nvSpPr>
        <p:spPr>
          <a:xfrm>
            <a:off x="430560" y="287640"/>
            <a:ext cx="8251560" cy="1146960"/>
          </a:xfrm>
          <a:prstGeom prst="rect">
            <a:avLst/>
          </a:prstGeom>
          <a:noFill/>
          <a:ln w="0">
            <a:noFill/>
          </a:ln>
        </p:spPr>
        <p:txBody>
          <a:bodyPr numCol="1" spcCol="216000" lIns="90000" rIns="90000" tIns="45000" bIns="45000" anchor="ctr">
            <a:noAutofit/>
          </a:bodyPr>
          <a:p>
            <a:pPr algn="ctr">
              <a:lnSpc>
                <a:spcPct val="100000"/>
              </a:lnSpc>
              <a:tabLst>
                <a:tab algn="l" pos="0"/>
              </a:tabLst>
            </a:pPr>
            <a:r>
              <a:rPr b="0" lang="en-GB" sz="4400" spc="-1" strike="noStrike">
                <a:solidFill>
                  <a:srgbClr val="e3ebf1"/>
                </a:solidFill>
                <a:latin typeface="Arial"/>
                <a:ea typeface="Arial"/>
              </a:rPr>
              <a:t>Komunikasi</a:t>
            </a:r>
            <a:endParaRPr b="0" lang="en-GB" sz="4400" spc="-1" strike="noStrike">
              <a:solidFill>
                <a:srgbClr val="ffffff"/>
              </a:solidFill>
              <a:latin typeface="Basic Sans"/>
            </a:endParaRPr>
          </a:p>
        </p:txBody>
      </p:sp>
      <p:sp>
        <p:nvSpPr>
          <p:cNvPr id="186" name="SlideText1"/>
          <p:cNvSpPr txBox="1"/>
          <p:nvPr/>
        </p:nvSpPr>
        <p:spPr>
          <a:xfrm>
            <a:off x="430560" y="1577880"/>
            <a:ext cx="8251560" cy="4520880"/>
          </a:xfrm>
          <a:prstGeom prst="rect">
            <a:avLst/>
          </a:prstGeom>
          <a:noFill/>
          <a:ln w="0">
            <a:noFill/>
          </a:ln>
        </p:spPr>
        <p:txBody>
          <a:bodyPr numCol="1" spcCol="216000" lIns="90000" rIns="90000" tIns="45000" bIns="45000">
            <a:noAutofit/>
          </a:bodyPr>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Komunikasi dengan Stackholder</a:t>
            </a:r>
            <a:endParaRPr b="0" lang="en-GB" sz="32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Proyek yang diinginkan</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Permasalahan yang dialami</a:t>
            </a:r>
            <a:endParaRPr b="0" lang="en-GB" sz="2800" spc="-1" strike="noStrike">
              <a:solidFill>
                <a:srgbClr val="ffffff"/>
              </a:solidFill>
              <a:latin typeface="Arial"/>
            </a:endParaRPr>
          </a:p>
          <a:p>
            <a:pPr lvl="1" marL="743040" indent="-285480">
              <a:lnSpc>
                <a:spcPct val="100000"/>
              </a:lnSpc>
              <a:spcBef>
                <a:spcPts val="669"/>
              </a:spcBef>
              <a:buClr>
                <a:srgbClr val="ffffff"/>
              </a:buClr>
              <a:buFont typeface="Symbol" charset="2"/>
              <a:buChar char=""/>
            </a:pPr>
            <a:r>
              <a:rPr b="0" lang="en-GB" sz="2800" spc="-1" strike="noStrike">
                <a:solidFill>
                  <a:srgbClr val="ffffff"/>
                </a:solidFill>
                <a:latin typeface="Arial"/>
                <a:ea typeface="Arial"/>
              </a:rPr>
              <a:t>Tawaran solusi</a:t>
            </a:r>
            <a:endParaRPr b="0" lang="en-GB" sz="2800" spc="-1" strike="noStrike">
              <a:solidFill>
                <a:srgbClr val="ffffff"/>
              </a:solidFill>
              <a:latin typeface="Arial"/>
            </a:endParaRPr>
          </a:p>
          <a:p>
            <a:pPr marL="343080" indent="-342720">
              <a:lnSpc>
                <a:spcPct val="100000"/>
              </a:lnSpc>
              <a:spcBef>
                <a:spcPts val="765"/>
              </a:spcBef>
              <a:buClr>
                <a:srgbClr val="ffffff"/>
              </a:buClr>
              <a:buFont typeface="Symbol" charset="2"/>
              <a:buChar char=""/>
            </a:pPr>
            <a:r>
              <a:rPr b="0" lang="en-GB" sz="3200" spc="-1" strike="noStrike">
                <a:solidFill>
                  <a:srgbClr val="ffffff"/>
                </a:solidFill>
                <a:latin typeface="Arial"/>
                <a:ea typeface="Arial"/>
              </a:rPr>
              <a:t>Buatlah perjanjian resmi demi menjaga hak dan kewajiban masing-masing pihak</a:t>
            </a:r>
            <a:endParaRPr b="0" lang="en-GB"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LibreOffice/7.1.4.2$Linux_X86_64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2019-09-07T09:12:27Z</dcterms:created>
  <dc:creator/>
  <dc:description/>
  <dc:language>en-GB</dc:language>
  <cp:lastModifiedBy/>
  <dcterms:modified xsi:type="dcterms:W3CDTF">2021-09-23T18:41:26Z</dcterms:modified>
  <cp:revision>1</cp:revision>
  <dc:subject/>
  <dc:title/>
</cp:coreProperties>
</file>