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6958A-B5FE-43CF-B33B-8142E00AC9A3}" v="1142" dt="2020-09-15T02:24:15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b2UmCM/1AJzJBziu+dFJrmZPlx7SpEHc5lLktJ6eYBI=" providerId="None" clId="Web-{5D86958A-B5FE-43CF-B33B-8142E00AC9A3}"/>
    <pc:docChg chg="addSld modSld sldOrd addMainMaster delMainMaster">
      <pc:chgData name="maulanahirzan" userId="b2UmCM/1AJzJBziu+dFJrmZPlx7SpEHc5lLktJ6eYBI=" providerId="None" clId="Web-{5D86958A-B5FE-43CF-B33B-8142E00AC9A3}" dt="2020-09-15T02:24:15.949" v="1108" actId="1076"/>
      <pc:docMkLst>
        <pc:docMk/>
      </pc:docMkLst>
      <pc:sldChg chg="modSp mod modClrScheme chgLayout">
        <pc:chgData name="maulanahirzan" userId="b2UmCM/1AJzJBziu+dFJrmZPlx7SpEHc5lLktJ6eYBI=" providerId="None" clId="Web-{5D86958A-B5FE-43CF-B33B-8142E00AC9A3}" dt="2020-09-15T01:37:47.962" v="55" actId="20577"/>
        <pc:sldMkLst>
          <pc:docMk/>
          <pc:sldMk cId="1351651579" sldId="256"/>
        </pc:sldMkLst>
        <pc:spChg chg="mod ord">
          <ac:chgData name="maulanahirzan" userId="b2UmCM/1AJzJBziu+dFJrmZPlx7SpEHc5lLktJ6eYBI=" providerId="None" clId="Web-{5D86958A-B5FE-43CF-B33B-8142E00AC9A3}" dt="2020-09-15T01:37:38.009" v="16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ulanahirzan" userId="b2UmCM/1AJzJBziu+dFJrmZPlx7SpEHc5lLktJ6eYBI=" providerId="None" clId="Web-{5D86958A-B5FE-43CF-B33B-8142E00AC9A3}" dt="2020-09-15T01:37:47.962" v="55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">
        <pc:chgData name="maulanahirzan" userId="b2UmCM/1AJzJBziu+dFJrmZPlx7SpEHc5lLktJ6eYBI=" providerId="None" clId="Web-{5D86958A-B5FE-43CF-B33B-8142E00AC9A3}" dt="2020-09-15T01:50:49.974" v="646" actId="20577"/>
        <pc:sldMkLst>
          <pc:docMk/>
          <pc:sldMk cId="821239345" sldId="257"/>
        </pc:sldMkLst>
        <pc:spChg chg="mod">
          <ac:chgData name="maulanahirzan" userId="b2UmCM/1AJzJBziu+dFJrmZPlx7SpEHc5lLktJ6eYBI=" providerId="None" clId="Web-{5D86958A-B5FE-43CF-B33B-8142E00AC9A3}" dt="2020-09-15T01:50:08.849" v="585" actId="1076"/>
          <ac:spMkLst>
            <pc:docMk/>
            <pc:sldMk cId="821239345" sldId="257"/>
            <ac:spMk id="2" creationId="{F4BBA95D-F074-40BA-BAAF-029D16F8C715}"/>
          </ac:spMkLst>
        </pc:spChg>
        <pc:spChg chg="mod">
          <ac:chgData name="maulanahirzan" userId="b2UmCM/1AJzJBziu+dFJrmZPlx7SpEHc5lLktJ6eYBI=" providerId="None" clId="Web-{5D86958A-B5FE-43CF-B33B-8142E00AC9A3}" dt="2020-09-15T01:50:49.974" v="646" actId="20577"/>
          <ac:spMkLst>
            <pc:docMk/>
            <pc:sldMk cId="821239345" sldId="257"/>
            <ac:spMk id="3" creationId="{19589B8E-5198-45AB-89FE-24A1E031BDC4}"/>
          </ac:spMkLst>
        </pc:spChg>
        <pc:spChg chg="add del mod">
          <ac:chgData name="maulanahirzan" userId="b2UmCM/1AJzJBziu+dFJrmZPlx7SpEHc5lLktJ6eYBI=" providerId="None" clId="Web-{5D86958A-B5FE-43CF-B33B-8142E00AC9A3}" dt="2020-09-15T01:49:39.146" v="579"/>
          <ac:spMkLst>
            <pc:docMk/>
            <pc:sldMk cId="821239345" sldId="257"/>
            <ac:spMk id="5" creationId="{1260E849-D971-482E-BD05-B28E49551EFB}"/>
          </ac:spMkLst>
        </pc:spChg>
        <pc:spChg chg="add del mod">
          <ac:chgData name="maulanahirzan" userId="b2UmCM/1AJzJBziu+dFJrmZPlx7SpEHc5lLktJ6eYBI=" providerId="None" clId="Web-{5D86958A-B5FE-43CF-B33B-8142E00AC9A3}" dt="2020-09-15T01:49:55.021" v="583"/>
          <ac:spMkLst>
            <pc:docMk/>
            <pc:sldMk cId="821239345" sldId="257"/>
            <ac:spMk id="8" creationId="{65F349AC-C440-42F5-BB04-33592277D694}"/>
          </ac:spMkLst>
        </pc:spChg>
        <pc:picChg chg="add del mod">
          <ac:chgData name="maulanahirzan" userId="b2UmCM/1AJzJBziu+dFJrmZPlx7SpEHc5lLktJ6eYBI=" providerId="None" clId="Web-{5D86958A-B5FE-43CF-B33B-8142E00AC9A3}" dt="2020-09-15T01:49:39.146" v="579"/>
          <ac:picMkLst>
            <pc:docMk/>
            <pc:sldMk cId="821239345" sldId="257"/>
            <ac:picMk id="4" creationId="{1D547F32-1700-4EAA-88DB-C92BFC2CD9BE}"/>
          </ac:picMkLst>
        </pc:picChg>
        <pc:picChg chg="add del mod">
          <ac:chgData name="maulanahirzan" userId="b2UmCM/1AJzJBziu+dFJrmZPlx7SpEHc5lLktJ6eYBI=" providerId="None" clId="Web-{5D86958A-B5FE-43CF-B33B-8142E00AC9A3}" dt="2020-09-15T01:49:55.021" v="583"/>
          <ac:picMkLst>
            <pc:docMk/>
            <pc:sldMk cId="821239345" sldId="257"/>
            <ac:picMk id="7" creationId="{EE486292-6478-4199-8C2C-51493BCE7B32}"/>
          </ac:picMkLst>
        </pc:picChg>
        <pc:picChg chg="add mod">
          <ac:chgData name="maulanahirzan" userId="b2UmCM/1AJzJBziu+dFJrmZPlx7SpEHc5lLktJ6eYBI=" providerId="None" clId="Web-{5D86958A-B5FE-43CF-B33B-8142E00AC9A3}" dt="2020-09-15T01:50:16.912" v="589" actId="1076"/>
          <ac:picMkLst>
            <pc:docMk/>
            <pc:sldMk cId="821239345" sldId="257"/>
            <ac:picMk id="10" creationId="{3156AF03-FB8F-410E-80CA-BEFE98F3BF7F}"/>
          </ac:picMkLst>
        </pc:picChg>
      </pc:sldChg>
      <pc:sldChg chg="addSp modSp new ord">
        <pc:chgData name="maulanahirzan" userId="b2UmCM/1AJzJBziu+dFJrmZPlx7SpEHc5lLktJ6eYBI=" providerId="None" clId="Web-{5D86958A-B5FE-43CF-B33B-8142E00AC9A3}" dt="2020-09-15T01:45:54.772" v="475" actId="1076"/>
        <pc:sldMkLst>
          <pc:docMk/>
          <pc:sldMk cId="3282768229" sldId="258"/>
        </pc:sldMkLst>
        <pc:spChg chg="mod">
          <ac:chgData name="maulanahirzan" userId="b2UmCM/1AJzJBziu+dFJrmZPlx7SpEHc5lLktJ6eYBI=" providerId="None" clId="Web-{5D86958A-B5FE-43CF-B33B-8142E00AC9A3}" dt="2020-09-15T01:44:55.804" v="385" actId="20577"/>
          <ac:spMkLst>
            <pc:docMk/>
            <pc:sldMk cId="3282768229" sldId="258"/>
            <ac:spMk id="2" creationId="{36CCC0C9-465F-4869-B80A-2D25095E7323}"/>
          </ac:spMkLst>
        </pc:spChg>
        <pc:spChg chg="mod">
          <ac:chgData name="maulanahirzan" userId="b2UmCM/1AJzJBziu+dFJrmZPlx7SpEHc5lLktJ6eYBI=" providerId="None" clId="Web-{5D86958A-B5FE-43CF-B33B-8142E00AC9A3}" dt="2020-09-15T01:45:34.944" v="471" actId="14100"/>
          <ac:spMkLst>
            <pc:docMk/>
            <pc:sldMk cId="3282768229" sldId="258"/>
            <ac:spMk id="3" creationId="{C34668E8-5EC0-4B42-A6C1-2E06A22ED3D1}"/>
          </ac:spMkLst>
        </pc:spChg>
        <pc:spChg chg="add mod">
          <ac:chgData name="maulanahirzan" userId="b2UmCM/1AJzJBziu+dFJrmZPlx7SpEHc5lLktJ6eYBI=" providerId="None" clId="Web-{5D86958A-B5FE-43CF-B33B-8142E00AC9A3}" dt="2020-09-15T01:45:45.913" v="473" actId="14100"/>
          <ac:spMkLst>
            <pc:docMk/>
            <pc:sldMk cId="3282768229" sldId="258"/>
            <ac:spMk id="5" creationId="{74D378B7-EF4B-4E89-B257-5FCEA1012B0C}"/>
          </ac:spMkLst>
        </pc:spChg>
        <pc:picChg chg="add mod">
          <ac:chgData name="maulanahirzan" userId="b2UmCM/1AJzJBziu+dFJrmZPlx7SpEHc5lLktJ6eYBI=" providerId="None" clId="Web-{5D86958A-B5FE-43CF-B33B-8142E00AC9A3}" dt="2020-09-15T01:45:54.772" v="475" actId="1076"/>
          <ac:picMkLst>
            <pc:docMk/>
            <pc:sldMk cId="3282768229" sldId="258"/>
            <ac:picMk id="4" creationId="{FDDA39DB-E933-48AB-AC1C-8B5EFA46A885}"/>
          </ac:picMkLst>
        </pc:picChg>
      </pc:sldChg>
      <pc:sldChg chg="addSp modSp new">
        <pc:chgData name="maulanahirzan" userId="b2UmCM/1AJzJBziu+dFJrmZPlx7SpEHc5lLktJ6eYBI=" providerId="None" clId="Web-{5D86958A-B5FE-43CF-B33B-8142E00AC9A3}" dt="2020-09-15T01:55:20.004" v="813" actId="1076"/>
        <pc:sldMkLst>
          <pc:docMk/>
          <pc:sldMk cId="2710600122" sldId="259"/>
        </pc:sldMkLst>
        <pc:spChg chg="mod">
          <ac:chgData name="maulanahirzan" userId="b2UmCM/1AJzJBziu+dFJrmZPlx7SpEHc5lLktJ6eYBI=" providerId="None" clId="Web-{5D86958A-B5FE-43CF-B33B-8142E00AC9A3}" dt="2020-09-15T01:51:17.833" v="658" actId="20577"/>
          <ac:spMkLst>
            <pc:docMk/>
            <pc:sldMk cId="2710600122" sldId="259"/>
            <ac:spMk id="2" creationId="{C065BD7B-23B1-4272-944A-21DA986FE12C}"/>
          </ac:spMkLst>
        </pc:spChg>
        <pc:spChg chg="mod">
          <ac:chgData name="maulanahirzan" userId="b2UmCM/1AJzJBziu+dFJrmZPlx7SpEHc5lLktJ6eYBI=" providerId="None" clId="Web-{5D86958A-B5FE-43CF-B33B-8142E00AC9A3}" dt="2020-09-15T01:54:41.004" v="778" actId="20577"/>
          <ac:spMkLst>
            <pc:docMk/>
            <pc:sldMk cId="2710600122" sldId="259"/>
            <ac:spMk id="3" creationId="{264AA1CF-5CB4-4FCF-9815-6788D8E5BAFE}"/>
          </ac:spMkLst>
        </pc:spChg>
        <pc:spChg chg="add mod">
          <ac:chgData name="maulanahirzan" userId="b2UmCM/1AJzJBziu+dFJrmZPlx7SpEHc5lLktJ6eYBI=" providerId="None" clId="Web-{5D86958A-B5FE-43CF-B33B-8142E00AC9A3}" dt="2020-09-15T01:53:27.926" v="719" actId="1076"/>
          <ac:spMkLst>
            <pc:docMk/>
            <pc:sldMk cId="2710600122" sldId="259"/>
            <ac:spMk id="5" creationId="{A89C6CF3-5890-48F0-91F2-CEEA5B98B99A}"/>
          </ac:spMkLst>
        </pc:spChg>
        <pc:spChg chg="add mod">
          <ac:chgData name="maulanahirzan" userId="b2UmCM/1AJzJBziu+dFJrmZPlx7SpEHc5lLktJ6eYBI=" providerId="None" clId="Web-{5D86958A-B5FE-43CF-B33B-8142E00AC9A3}" dt="2020-09-15T01:55:20.004" v="813" actId="1076"/>
          <ac:spMkLst>
            <pc:docMk/>
            <pc:sldMk cId="2710600122" sldId="259"/>
            <ac:spMk id="7" creationId="{D3A1D6CD-005C-43D4-970C-4A4D1FC3D240}"/>
          </ac:spMkLst>
        </pc:spChg>
        <pc:picChg chg="add mod">
          <ac:chgData name="maulanahirzan" userId="b2UmCM/1AJzJBziu+dFJrmZPlx7SpEHc5lLktJ6eYBI=" providerId="None" clId="Web-{5D86958A-B5FE-43CF-B33B-8142E00AC9A3}" dt="2020-09-15T01:53:21.270" v="717" actId="1076"/>
          <ac:picMkLst>
            <pc:docMk/>
            <pc:sldMk cId="2710600122" sldId="259"/>
            <ac:picMk id="4" creationId="{1C93DF1F-B037-4F79-90CD-A94D629493B7}"/>
          </ac:picMkLst>
        </pc:picChg>
      </pc:sldChg>
      <pc:sldChg chg="addSp modSp new">
        <pc:chgData name="maulanahirzan" userId="b2UmCM/1AJzJBziu+dFJrmZPlx7SpEHc5lLktJ6eYBI=" providerId="None" clId="Web-{5D86958A-B5FE-43CF-B33B-8142E00AC9A3}" dt="2020-09-15T02:07:15.016" v="971"/>
        <pc:sldMkLst>
          <pc:docMk/>
          <pc:sldMk cId="1068965477" sldId="260"/>
        </pc:sldMkLst>
        <pc:spChg chg="mod">
          <ac:chgData name="maulanahirzan" userId="b2UmCM/1AJzJBziu+dFJrmZPlx7SpEHc5lLktJ6eYBI=" providerId="None" clId="Web-{5D86958A-B5FE-43CF-B33B-8142E00AC9A3}" dt="2020-09-15T01:57:07.613" v="835" actId="20577"/>
          <ac:spMkLst>
            <pc:docMk/>
            <pc:sldMk cId="1068965477" sldId="260"/>
            <ac:spMk id="2" creationId="{6426DB37-98D2-463E-8D9D-7EF719973D40}"/>
          </ac:spMkLst>
        </pc:spChg>
        <pc:spChg chg="mod">
          <ac:chgData name="maulanahirzan" userId="b2UmCM/1AJzJBziu+dFJrmZPlx7SpEHc5lLktJ6eYBI=" providerId="None" clId="Web-{5D86958A-B5FE-43CF-B33B-8142E00AC9A3}" dt="2020-09-15T02:07:15.016" v="971"/>
          <ac:spMkLst>
            <pc:docMk/>
            <pc:sldMk cId="1068965477" sldId="260"/>
            <ac:spMk id="3" creationId="{299E01A3-4611-4302-9AC9-CFF623234242}"/>
          </ac:spMkLst>
        </pc:spChg>
        <pc:spChg chg="add mod">
          <ac:chgData name="maulanahirzan" userId="b2UmCM/1AJzJBziu+dFJrmZPlx7SpEHc5lLktJ6eYBI=" providerId="None" clId="Web-{5D86958A-B5FE-43CF-B33B-8142E00AC9A3}" dt="2020-09-15T02:03:29.533" v="955" actId="1076"/>
          <ac:spMkLst>
            <pc:docMk/>
            <pc:sldMk cId="1068965477" sldId="260"/>
            <ac:spMk id="5" creationId="{843D57B3-DBA8-4CC9-88EC-1D7649122F4C}"/>
          </ac:spMkLst>
        </pc:spChg>
        <pc:picChg chg="add mod">
          <ac:chgData name="maulanahirzan" userId="b2UmCM/1AJzJBziu+dFJrmZPlx7SpEHc5lLktJ6eYBI=" providerId="None" clId="Web-{5D86958A-B5FE-43CF-B33B-8142E00AC9A3}" dt="2020-09-15T02:06:52.344" v="966" actId="14100"/>
          <ac:picMkLst>
            <pc:docMk/>
            <pc:sldMk cId="1068965477" sldId="260"/>
            <ac:picMk id="4" creationId="{48488E65-A154-4FB8-8650-92683D3D11E1}"/>
          </ac:picMkLst>
        </pc:picChg>
      </pc:sldChg>
      <pc:sldChg chg="addSp delSp modSp new">
        <pc:chgData name="maulanahirzan" userId="b2UmCM/1AJzJBziu+dFJrmZPlx7SpEHc5lLktJ6eYBI=" providerId="None" clId="Web-{5D86958A-B5FE-43CF-B33B-8142E00AC9A3}" dt="2020-09-15T02:10:38.327" v="1000" actId="1076"/>
        <pc:sldMkLst>
          <pc:docMk/>
          <pc:sldMk cId="1682735793" sldId="261"/>
        </pc:sldMkLst>
        <pc:spChg chg="del">
          <ac:chgData name="maulanahirzan" userId="b2UmCM/1AJzJBziu+dFJrmZPlx7SpEHc5lLktJ6eYBI=" providerId="None" clId="Web-{5D86958A-B5FE-43CF-B33B-8142E00AC9A3}" dt="2020-09-15T02:08:03.078" v="973"/>
          <ac:spMkLst>
            <pc:docMk/>
            <pc:sldMk cId="1682735793" sldId="261"/>
            <ac:spMk id="2" creationId="{3201BD64-A957-43A0-B782-E7358D77F828}"/>
          </ac:spMkLst>
        </pc:spChg>
        <pc:spChg chg="del">
          <ac:chgData name="maulanahirzan" userId="b2UmCM/1AJzJBziu+dFJrmZPlx7SpEHc5lLktJ6eYBI=" providerId="None" clId="Web-{5D86958A-B5FE-43CF-B33B-8142E00AC9A3}" dt="2020-09-15T02:08:07.484" v="974"/>
          <ac:spMkLst>
            <pc:docMk/>
            <pc:sldMk cId="1682735793" sldId="261"/>
            <ac:spMk id="3" creationId="{CBE6EA4D-BA81-4F10-9300-4AB98BCE2861}"/>
          </ac:spMkLst>
        </pc:spChg>
        <pc:spChg chg="add mod">
          <ac:chgData name="maulanahirzan" userId="b2UmCM/1AJzJBziu+dFJrmZPlx7SpEHc5lLktJ6eYBI=" providerId="None" clId="Web-{5D86958A-B5FE-43CF-B33B-8142E00AC9A3}" dt="2020-09-15T02:09:08.922" v="984" actId="1076"/>
          <ac:spMkLst>
            <pc:docMk/>
            <pc:sldMk cId="1682735793" sldId="261"/>
            <ac:spMk id="5" creationId="{D0D87CCF-25B4-439E-BD50-FE3F302A6EDD}"/>
          </ac:spMkLst>
        </pc:spChg>
        <pc:spChg chg="add mod">
          <ac:chgData name="maulanahirzan" userId="b2UmCM/1AJzJBziu+dFJrmZPlx7SpEHc5lLktJ6eYBI=" providerId="None" clId="Web-{5D86958A-B5FE-43CF-B33B-8142E00AC9A3}" dt="2020-09-15T02:09:55.234" v="992" actId="1076"/>
          <ac:spMkLst>
            <pc:docMk/>
            <pc:sldMk cId="1682735793" sldId="261"/>
            <ac:spMk id="8" creationId="{E5679B02-9C1F-45F9-B487-3EF4544AD377}"/>
          </ac:spMkLst>
        </pc:spChg>
        <pc:spChg chg="add mod">
          <ac:chgData name="maulanahirzan" userId="b2UmCM/1AJzJBziu+dFJrmZPlx7SpEHc5lLktJ6eYBI=" providerId="None" clId="Web-{5D86958A-B5FE-43CF-B33B-8142E00AC9A3}" dt="2020-09-15T02:10:28.234" v="997" actId="1076"/>
          <ac:spMkLst>
            <pc:docMk/>
            <pc:sldMk cId="1682735793" sldId="261"/>
            <ac:spMk id="11" creationId="{4D94110E-A3AD-4161-911C-AC42D30975A0}"/>
          </ac:spMkLst>
        </pc:spChg>
        <pc:picChg chg="add mod">
          <ac:chgData name="maulanahirzan" userId="b2UmCM/1AJzJBziu+dFJrmZPlx7SpEHc5lLktJ6eYBI=" providerId="None" clId="Web-{5D86958A-B5FE-43CF-B33B-8142E00AC9A3}" dt="2020-09-15T02:09:04.422" v="983" actId="14100"/>
          <ac:picMkLst>
            <pc:docMk/>
            <pc:sldMk cId="1682735793" sldId="261"/>
            <ac:picMk id="4" creationId="{12BC6A22-3FF3-43B4-9021-EC8C6577B611}"/>
          </ac:picMkLst>
        </pc:picChg>
        <pc:picChg chg="add mod">
          <ac:chgData name="maulanahirzan" userId="b2UmCM/1AJzJBziu+dFJrmZPlx7SpEHc5lLktJ6eYBI=" providerId="None" clId="Web-{5D86958A-B5FE-43CF-B33B-8142E00AC9A3}" dt="2020-09-15T02:09:49.031" v="991" actId="14100"/>
          <ac:picMkLst>
            <pc:docMk/>
            <pc:sldMk cId="1682735793" sldId="261"/>
            <ac:picMk id="7" creationId="{C7101DD0-8070-4087-91D6-3EE13708AADF}"/>
          </ac:picMkLst>
        </pc:picChg>
        <pc:picChg chg="add mod">
          <ac:chgData name="maulanahirzan" userId="b2UmCM/1AJzJBziu+dFJrmZPlx7SpEHc5lLktJ6eYBI=" providerId="None" clId="Web-{5D86958A-B5FE-43CF-B33B-8142E00AC9A3}" dt="2020-09-15T02:10:38.327" v="1000" actId="1076"/>
          <ac:picMkLst>
            <pc:docMk/>
            <pc:sldMk cId="1682735793" sldId="261"/>
            <ac:picMk id="10" creationId="{35872858-C411-4A7E-813B-65B4A488E642}"/>
          </ac:picMkLst>
        </pc:picChg>
      </pc:sldChg>
      <pc:sldChg chg="addSp modSp new">
        <pc:chgData name="maulanahirzan" userId="b2UmCM/1AJzJBziu+dFJrmZPlx7SpEHc5lLktJ6eYBI=" providerId="None" clId="Web-{5D86958A-B5FE-43CF-B33B-8142E00AC9A3}" dt="2020-09-15T02:24:15.949" v="1108" actId="1076"/>
        <pc:sldMkLst>
          <pc:docMk/>
          <pc:sldMk cId="1313642747" sldId="262"/>
        </pc:sldMkLst>
        <pc:spChg chg="mod">
          <ac:chgData name="maulanahirzan" userId="b2UmCM/1AJzJBziu+dFJrmZPlx7SpEHc5lLktJ6eYBI=" providerId="None" clId="Web-{5D86958A-B5FE-43CF-B33B-8142E00AC9A3}" dt="2020-09-15T02:12:13.811" v="1012" actId="20577"/>
          <ac:spMkLst>
            <pc:docMk/>
            <pc:sldMk cId="1313642747" sldId="262"/>
            <ac:spMk id="2" creationId="{07507C55-DCE2-44EB-9333-005F683D84CA}"/>
          </ac:spMkLst>
        </pc:spChg>
        <pc:spChg chg="mod">
          <ac:chgData name="maulanahirzan" userId="b2UmCM/1AJzJBziu+dFJrmZPlx7SpEHc5lLktJ6eYBI=" providerId="None" clId="Web-{5D86958A-B5FE-43CF-B33B-8142E00AC9A3}" dt="2020-09-15T02:16:52.998" v="1099" actId="14100"/>
          <ac:spMkLst>
            <pc:docMk/>
            <pc:sldMk cId="1313642747" sldId="262"/>
            <ac:spMk id="3" creationId="{5AFB77D3-8FEE-4EFB-9995-C71B2A22C345}"/>
          </ac:spMkLst>
        </pc:spChg>
        <pc:spChg chg="add mod">
          <ac:chgData name="maulanahirzan" userId="b2UmCM/1AJzJBziu+dFJrmZPlx7SpEHc5lLktJ6eYBI=" providerId="None" clId="Web-{5D86958A-B5FE-43CF-B33B-8142E00AC9A3}" dt="2020-09-15T02:24:09.620" v="1106" actId="1076"/>
          <ac:spMkLst>
            <pc:docMk/>
            <pc:sldMk cId="1313642747" sldId="262"/>
            <ac:spMk id="5" creationId="{CCDFE127-AEE4-4AF2-A963-6B082E44B254}"/>
          </ac:spMkLst>
        </pc:spChg>
        <pc:picChg chg="add mod">
          <ac:chgData name="maulanahirzan" userId="b2UmCM/1AJzJBziu+dFJrmZPlx7SpEHc5lLktJ6eYBI=" providerId="None" clId="Web-{5D86958A-B5FE-43CF-B33B-8142E00AC9A3}" dt="2020-09-15T02:24:15.949" v="1108" actId="1076"/>
          <ac:picMkLst>
            <pc:docMk/>
            <pc:sldMk cId="1313642747" sldId="262"/>
            <ac:picMk id="4" creationId="{313E35EB-A60D-4DFE-BD34-0DF4A1C1FD75}"/>
          </ac:picMkLst>
        </pc:picChg>
      </pc:sldChg>
      <pc:sldMasterChg chg="del delSldLayout">
        <pc:chgData name="maulanahirzan" userId="b2UmCM/1AJzJBziu+dFJrmZPlx7SpEHc5lLktJ6eYBI=" providerId="None" clId="Web-{5D86958A-B5FE-43CF-B33B-8142E00AC9A3}" dt="2020-09-15T01:36:51.962" v="0"/>
        <pc:sldMasterMkLst>
          <pc:docMk/>
          <pc:sldMasterMk cId="3154979492" sldId="2147483648"/>
        </pc:sldMasterMkLst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maulanahirzan" userId="b2UmCM/1AJzJBziu+dFJrmZPlx7SpEHc5lLktJ6eYBI=" providerId="None" clId="Web-{5D86958A-B5FE-43CF-B33B-8142E00AC9A3}" dt="2020-09-15T01:36:51.962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maulanahirzan" userId="b2UmCM/1AJzJBziu+dFJrmZPlx7SpEHc5lLktJ6eYBI=" providerId="None" clId="Web-{5D86958A-B5FE-43CF-B33B-8142E00AC9A3}" dt="2020-09-15T01:36:55.462" v="1"/>
        <pc:sldMasterMkLst>
          <pc:docMk/>
          <pc:sldMasterMk cId="147666716" sldId="2147483660"/>
        </pc:sldMasterMkLst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2137817956" sldId="2147483661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4253531362" sldId="2147483662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171620281" sldId="2147483663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1753905126" sldId="2147483664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3542261806" sldId="2147483665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4178307782" sldId="2147483666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4145159098" sldId="2147483667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1870700410" sldId="2147483668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1728520573" sldId="2147483669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2821309663" sldId="2147483670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6:55.462" v="1"/>
          <pc:sldLayoutMkLst>
            <pc:docMk/>
            <pc:sldMasterMk cId="147666716" sldId="2147483660"/>
            <pc:sldLayoutMk cId="2128803165" sldId="2147483671"/>
          </pc:sldLayoutMkLst>
        </pc:sldLayoutChg>
      </pc:sldMasterChg>
      <pc:sldMasterChg chg="add del addSldLayout delSldLayout modSldLayout">
        <pc:chgData name="maulanahirzan" userId="b2UmCM/1AJzJBziu+dFJrmZPlx7SpEHc5lLktJ6eYBI=" providerId="None" clId="Web-{5D86958A-B5FE-43CF-B33B-8142E00AC9A3}" dt="2020-09-15T01:37:04.525" v="2"/>
        <pc:sldMasterMkLst>
          <pc:docMk/>
          <pc:sldMasterMk cId="2843035709" sldId="2147483672"/>
        </pc:sldMasterMkLst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3225373634" sldId="2147483673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1434259166" sldId="2147483674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1052704967" sldId="2147483675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2436959543" sldId="2147483676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2971446105" sldId="2147483677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1003883656" sldId="2147483678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1160248370" sldId="2147483679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1185358806" sldId="2147483680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1053816198" sldId="2147483681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3989579581" sldId="2147483682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04.525" v="2"/>
          <pc:sldLayoutMkLst>
            <pc:docMk/>
            <pc:sldMasterMk cId="2843035709" sldId="2147483672"/>
            <pc:sldLayoutMk cId="2809852950" sldId="2147483683"/>
          </pc:sldLayoutMkLst>
        </pc:sldLayoutChg>
      </pc:sldMasterChg>
      <pc:sldMasterChg chg="add del addSldLayout delSldLayout modSldLayout">
        <pc:chgData name="maulanahirzan" userId="b2UmCM/1AJzJBziu+dFJrmZPlx7SpEHc5lLktJ6eYBI=" providerId="None" clId="Web-{5D86958A-B5FE-43CF-B33B-8142E00AC9A3}" dt="2020-09-15T01:37:14.994" v="3"/>
        <pc:sldMasterMkLst>
          <pc:docMk/>
          <pc:sldMasterMk cId="3296560627" sldId="2147483684"/>
        </pc:sldMasterMkLst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753087145" sldId="2147483685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866590743" sldId="2147483686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1402662834" sldId="2147483687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2214637669" sldId="2147483688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1887782996" sldId="2147483689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100076158" sldId="2147483690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1055298250" sldId="2147483691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3454498458" sldId="2147483692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1135272732" sldId="2147483693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3820579898" sldId="2147483694"/>
          </pc:sldLayoutMkLst>
        </pc:sldLayoutChg>
        <pc:sldLayoutChg chg="add del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96560627" sldId="2147483684"/>
            <pc:sldLayoutMk cId="2369086785" sldId="2147483695"/>
          </pc:sldLayoutMkLst>
        </pc:sldLayoutChg>
      </pc:sldMasterChg>
      <pc:sldMasterChg chg="add addSldLayout modSldLayout">
        <pc:chgData name="maulanahirzan" userId="b2UmCM/1AJzJBziu+dFJrmZPlx7SpEHc5lLktJ6eYBI=" providerId="None" clId="Web-{5D86958A-B5FE-43CF-B33B-8142E00AC9A3}" dt="2020-09-15T01:37:14.994" v="3"/>
        <pc:sldMasterMkLst>
          <pc:docMk/>
          <pc:sldMasterMk cId="3236434417" sldId="2147483696"/>
        </pc:sldMasterMkLst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1621148875" sldId="2147483697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2479769153" sldId="2147483698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2646681631" sldId="2147483699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4106907842" sldId="2147483700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1566538275" sldId="2147483701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497863744" sldId="2147483702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1800370883" sldId="2147483703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3789037189" sldId="2147483704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3718098596" sldId="2147483705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605473009" sldId="2147483706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1225330676" sldId="2147483707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3877334559" sldId="2147483708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3316261313" sldId="2147483709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1729540821" sldId="2147483710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2088843681" sldId="2147483711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1927640045" sldId="2147483712"/>
          </pc:sldLayoutMkLst>
        </pc:sldLayoutChg>
        <pc:sldLayoutChg chg="add mod replId">
          <pc:chgData name="maulanahirzan" userId="b2UmCM/1AJzJBziu+dFJrmZPlx7SpEHc5lLktJ6eYBI=" providerId="None" clId="Web-{5D86958A-B5FE-43CF-B33B-8142E00AC9A3}" dt="2020-09-15T01:37:14.994" v="3"/>
          <pc:sldLayoutMkLst>
            <pc:docMk/>
            <pc:sldMasterMk cId="3236434417" sldId="2147483696"/>
            <pc:sldLayoutMk cId="1498697268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4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7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34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61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4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40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9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6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8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3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3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3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171551/help-me-understand-the-ip-route-command-for-cisco-routers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0%D0%B9%D0%BB:Fish_routing_scheme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ahlnetwork.com/2014/09/30/building-new-network-design-lab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networkengineering.stackexchange.com/questions/30447/how-to-read-a-routing-table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italinternals.com/124/20090430/workaround-for-juniper-vpn-split-tunneling-restriction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://serverfault.com/questions/577894/routing-from-mikrotik-two-ip-addresses-to-same-gatewa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isco.net/courses/icnd-1/ip-routing-technologies/dynamic-routing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Manajemen</a:t>
            </a:r>
            <a:r>
              <a:rPr lang="ru-RU" dirty="0"/>
              <a:t> </a:t>
            </a:r>
            <a:r>
              <a:rPr lang="ru-RU" dirty="0" err="1"/>
              <a:t>Routing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1 – </a:t>
            </a:r>
            <a:r>
              <a:rPr lang="ru-RU" dirty="0" err="1"/>
              <a:t>Pengantar</a:t>
            </a:r>
            <a:r>
              <a:rPr lang="ru-RU" dirty="0"/>
              <a:t> </a:t>
            </a:r>
            <a:r>
              <a:rPr lang="ru-RU" dirty="0" err="1"/>
              <a:t>Perkuliahan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0C9-465F-4869-B80A-2D25095E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68E8-5EC0-4B42-A6C1-2E06A22E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4381"/>
            <a:ext cx="10018713" cy="20435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Routing / Pe-</a:t>
            </a:r>
            <a:r>
              <a:rPr lang="en-US" dirty="0" err="1">
                <a:ea typeface="+mn-lt"/>
                <a:cs typeface="+mn-lt"/>
              </a:rPr>
              <a:t>rute</a:t>
            </a:r>
            <a:r>
              <a:rPr lang="en-US" dirty="0">
                <a:ea typeface="+mn-lt"/>
                <a:cs typeface="+mn-lt"/>
              </a:rPr>
              <a:t>-an / </a:t>
            </a:r>
            <a:r>
              <a:rPr lang="en-US" dirty="0" err="1">
                <a:ea typeface="+mn-lt"/>
                <a:cs typeface="+mn-lt"/>
              </a:rPr>
              <a:t>Pengarahan</a:t>
            </a:r>
            <a:r>
              <a:rPr lang="en-US" dirty="0">
                <a:ea typeface="+mn-lt"/>
                <a:cs typeface="+mn-lt"/>
              </a:rPr>
              <a:t> Rute</a:t>
            </a:r>
          </a:p>
          <a:p>
            <a:r>
              <a:rPr lang="en-US" dirty="0" err="1">
                <a:ea typeface="+mn-lt"/>
                <a:cs typeface="+mn-lt"/>
              </a:rPr>
              <a:t>Merupakan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sebuah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aksi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mengarahkan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aliran</a:t>
            </a:r>
            <a:r>
              <a:rPr lang="en-US" dirty="0">
                <a:ea typeface="+mn-lt"/>
                <a:cs typeface="+mn-lt"/>
              </a:rPr>
              <a:t> data yang </a:t>
            </a:r>
            <a:r>
              <a:rPr lang="en-US" dirty="0" err="1">
                <a:ea typeface="+mn-lt"/>
                <a:cs typeface="+mn-lt"/>
              </a:rPr>
              <a:t>mengalir</a:t>
            </a:r>
            <a:r>
              <a:rPr lang="en-US" dirty="0">
                <a:ea typeface="+mn-lt"/>
                <a:cs typeface="+mn-lt"/>
              </a:rPr>
              <a:t> di </a:t>
            </a:r>
            <a:r>
              <a:rPr lang="en-US" dirty="0" err="1">
                <a:ea typeface="+mn-lt"/>
                <a:cs typeface="+mn-lt"/>
              </a:rPr>
              <a:t>suatu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jaringan</a:t>
            </a:r>
            <a:endParaRPr lang="en-US">
              <a:ea typeface="+mn-lt"/>
              <a:cs typeface="+mn-lt"/>
            </a:endParaRP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routing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/>
          </a:p>
        </p:txBody>
      </p:sp>
      <p:pic>
        <p:nvPicPr>
          <p:cNvPr id="4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DDA39DB-E933-48AB-AC1C-8B5EFA46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26729" y="3947055"/>
            <a:ext cx="5957452" cy="2566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D378B7-EF4B-4E89-B257-5FCEA1012B0C}"/>
              </a:ext>
            </a:extLst>
          </p:cNvPr>
          <p:cNvSpPr txBox="1"/>
          <p:nvPr/>
        </p:nvSpPr>
        <p:spPr>
          <a:xfrm>
            <a:off x="6096001" y="6610349"/>
            <a:ext cx="5888181" cy="248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76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A95D-F074-40BA-BAAF-029D16F8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856" y="6927"/>
            <a:ext cx="10018713" cy="741218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9B8E-5198-45AB-89FE-24A1E031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528" y="1170708"/>
            <a:ext cx="3437805" cy="5673436"/>
          </a:xfrm>
        </p:spPr>
        <p:txBody>
          <a:bodyPr>
            <a:normAutofit/>
          </a:bodyPr>
          <a:lstStyle/>
          <a:p>
            <a:r>
              <a:rPr lang="en-US" dirty="0"/>
              <a:t>Selain </a:t>
            </a:r>
            <a:r>
              <a:rPr lang="en-US" dirty="0" err="1"/>
              <a:t>mengenalkan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, routing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lain </a:t>
            </a:r>
            <a:r>
              <a:rPr lang="en-US" dirty="0" err="1"/>
              <a:t>berupa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membatasi</a:t>
            </a:r>
            <a:r>
              <a:rPr lang="en-US" dirty="0"/>
              <a:t> </a:t>
            </a:r>
            <a:r>
              <a:rPr lang="en-US" dirty="0" err="1"/>
              <a:t>jalur</a:t>
            </a:r>
            <a:r>
              <a:rPr lang="en-US" dirty="0"/>
              <a:t> 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dilalui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pPr lvl="1"/>
            <a:r>
              <a:rPr lang="en-US" dirty="0" err="1"/>
              <a:t>Analogi</a:t>
            </a:r>
            <a:r>
              <a:rPr lang="en-US" dirty="0"/>
              <a:t>: </a:t>
            </a:r>
            <a:r>
              <a:rPr lang="en-US" dirty="0" err="1"/>
              <a:t>Polisi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lau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</a:t>
            </a:r>
            <a:r>
              <a:rPr lang="en-US" dirty="0" err="1"/>
              <a:t>mobil</a:t>
            </a:r>
          </a:p>
        </p:txBody>
      </p:sp>
      <p:pic>
        <p:nvPicPr>
          <p:cNvPr id="10" name="Picture 10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3156AF03-FB8F-410E-80CA-BEFE98F3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82" y="1174243"/>
            <a:ext cx="7675418" cy="56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BD7B-23B1-4272-944A-21DA986F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A1CF-5CB4-4FCF-9815-6788D8E5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55913" cy="3124201"/>
          </a:xfrm>
        </p:spPr>
        <p:txBody>
          <a:bodyPr/>
          <a:lstStyle/>
          <a:p>
            <a:r>
              <a:rPr lang="en-US" dirty="0"/>
              <a:t>Di dunia </a:t>
            </a:r>
            <a:r>
              <a:rPr lang="en-US" dirty="0" err="1"/>
              <a:t>jaringan</a:t>
            </a:r>
            <a:r>
              <a:rPr lang="en-US" dirty="0"/>
              <a:t>, yang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data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jaringan</a:t>
            </a:r>
          </a:p>
        </p:txBody>
      </p:sp>
      <p:pic>
        <p:nvPicPr>
          <p:cNvPr id="4" name="Picture 4" descr="A picture containing object, clock, room&#10;&#10;Description automatically generated">
            <a:extLst>
              <a:ext uri="{FF2B5EF4-FFF2-40B4-BE49-F238E27FC236}">
                <a16:creationId xmlns:a16="http://schemas.microsoft.com/office/drawing/2014/main" id="{1C93DF1F-B037-4F79-90CD-A94D6294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8036" y="2082355"/>
            <a:ext cx="7232072" cy="3122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9C6CF3-5890-48F0-91F2-CEEA5B98B99A}"/>
              </a:ext>
            </a:extLst>
          </p:cNvPr>
          <p:cNvSpPr txBox="1"/>
          <p:nvPr/>
        </p:nvSpPr>
        <p:spPr>
          <a:xfrm>
            <a:off x="4267200" y="5357091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1D6CD-005C-43D4-970C-4A4D1FC3D240}"/>
              </a:ext>
            </a:extLst>
          </p:cNvPr>
          <p:cNvSpPr txBox="1"/>
          <p:nvPr/>
        </p:nvSpPr>
        <p:spPr>
          <a:xfrm>
            <a:off x="7453745" y="5514109"/>
            <a:ext cx="353290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err="1"/>
              <a:t>Lewat</a:t>
            </a:r>
            <a:r>
              <a:rPr lang="en-US" sz="3200" dirty="0"/>
              <a:t> 1 Router </a:t>
            </a:r>
            <a:r>
              <a:rPr lang="en-US" sz="3200" err="1"/>
              <a:t>atau</a:t>
            </a:r>
            <a:r>
              <a:rPr lang="en-US" sz="3200" dirty="0"/>
              <a:t> 2 Router?</a:t>
            </a:r>
          </a:p>
        </p:txBody>
      </p:sp>
    </p:spTree>
    <p:extLst>
      <p:ext uri="{BB962C8B-B14F-4D97-AF65-F5344CB8AC3E}">
        <p14:creationId xmlns:p14="http://schemas.microsoft.com/office/powerpoint/2010/main" val="27106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DB37-98D2-463E-8D9D-7EF71997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01A3-4611-4302-9AC9-CFF62323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689" y="3900053"/>
            <a:ext cx="3645623" cy="146165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Router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 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pengarahan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488E65-A154-4FB8-8650-92683D3D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71455" y="2348935"/>
            <a:ext cx="8271162" cy="4321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D57B3-DBA8-4CC9-88EC-1D7649122F4C}"/>
              </a:ext>
            </a:extLst>
          </p:cNvPr>
          <p:cNvSpPr txBox="1"/>
          <p:nvPr/>
        </p:nvSpPr>
        <p:spPr>
          <a:xfrm>
            <a:off x="2618509" y="6337156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96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newspaper&#10;&#10;Description automatically generated">
            <a:extLst>
              <a:ext uri="{FF2B5EF4-FFF2-40B4-BE49-F238E27FC236}">
                <a16:creationId xmlns:a16="http://schemas.microsoft.com/office/drawing/2014/main" id="{12BC6A22-3FF3-43B4-9021-EC8C6577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273" y="46092"/>
            <a:ext cx="5721926" cy="3773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87CCF-25B4-439E-BD50-FE3F302A6EDD}"/>
              </a:ext>
            </a:extLst>
          </p:cNvPr>
          <p:cNvSpPr txBox="1"/>
          <p:nvPr/>
        </p:nvSpPr>
        <p:spPr>
          <a:xfrm>
            <a:off x="69273" y="6438179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7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7101DD0-8070-4087-91D6-3EE13708A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02036" y="44026"/>
            <a:ext cx="6137562" cy="4761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679B02-9C1F-45F9-B487-3EF4544AD377}"/>
              </a:ext>
            </a:extLst>
          </p:cNvPr>
          <p:cNvSpPr txBox="1"/>
          <p:nvPr/>
        </p:nvSpPr>
        <p:spPr>
          <a:xfrm>
            <a:off x="2770909" y="6439766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</a:t>
            </a:r>
            <a:r>
              <a:rPr lang="en-US"/>
              <a:t>.</a:t>
            </a:r>
          </a:p>
        </p:txBody>
      </p:sp>
      <p:pic>
        <p:nvPicPr>
          <p:cNvPr id="10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72858-C411-4A7E-813B-65B4A488E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273" y="4098709"/>
            <a:ext cx="5666509" cy="1750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94110E-A3AD-4161-911C-AC42D30975A0}"/>
              </a:ext>
            </a:extLst>
          </p:cNvPr>
          <p:cNvSpPr txBox="1"/>
          <p:nvPr/>
        </p:nvSpPr>
        <p:spPr>
          <a:xfrm>
            <a:off x="5514109" y="6389832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9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73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7C55-DCE2-44EB-9333-005F683D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77D3-8FEE-4EFB-9995-C71B2A22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645622" cy="3124201"/>
          </a:xfrm>
        </p:spPr>
        <p:txBody>
          <a:bodyPr/>
          <a:lstStyle/>
          <a:p>
            <a:r>
              <a:rPr lang="en-US" sz="2800" dirty="0"/>
              <a:t>Statis - Manual</a:t>
            </a:r>
          </a:p>
          <a:p>
            <a:r>
              <a:rPr lang="en-US" sz="2800" dirty="0" err="1"/>
              <a:t>Dinamis</a:t>
            </a:r>
            <a:r>
              <a:rPr lang="en-US" sz="2800" dirty="0"/>
              <a:t> - </a:t>
            </a:r>
            <a:r>
              <a:rPr lang="en-US" sz="2800" dirty="0" err="1"/>
              <a:t>Otomatis</a:t>
            </a:r>
          </a:p>
          <a:p>
            <a:pPr lvl="1"/>
            <a:r>
              <a:rPr lang="en-US" sz="2400" dirty="0"/>
              <a:t>Distance-Vector</a:t>
            </a:r>
          </a:p>
          <a:p>
            <a:pPr lvl="1"/>
            <a:r>
              <a:rPr lang="en-US" sz="2400" dirty="0"/>
              <a:t>Link-State</a:t>
            </a:r>
          </a:p>
          <a:p>
            <a:pPr lvl="1"/>
            <a:r>
              <a:rPr lang="en-US" sz="2400" dirty="0"/>
              <a:t>Hybrid</a:t>
            </a:r>
          </a:p>
        </p:txBody>
      </p:sp>
      <p:pic>
        <p:nvPicPr>
          <p:cNvPr id="4" name="Picture 4" descr="A picture containing small, made, birthday, display&#10;&#10;Description automatically generated">
            <a:extLst>
              <a:ext uri="{FF2B5EF4-FFF2-40B4-BE49-F238E27FC236}">
                <a16:creationId xmlns:a16="http://schemas.microsoft.com/office/drawing/2014/main" id="{313E35EB-A60D-4DFE-BD34-0DF4A1C1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79818" y="2917940"/>
            <a:ext cx="7287490" cy="2629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DFE127-AEE4-4AF2-A963-6B082E44B254}"/>
              </a:ext>
            </a:extLst>
          </p:cNvPr>
          <p:cNvSpPr txBox="1"/>
          <p:nvPr/>
        </p:nvSpPr>
        <p:spPr>
          <a:xfrm>
            <a:off x="2590800" y="6447415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64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Manajemen Routing</vt:lpstr>
      <vt:lpstr>Konsep Routing</vt:lpstr>
      <vt:lpstr>Konsep Routing</vt:lpstr>
      <vt:lpstr>Konsep Routing</vt:lpstr>
      <vt:lpstr>Cara Kerja Routing</vt:lpstr>
      <vt:lpstr>PowerPoint Presentation</vt:lpstr>
      <vt:lpstr>Jenis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184</cp:revision>
  <dcterms:created xsi:type="dcterms:W3CDTF">2012-07-30T23:42:41Z</dcterms:created>
  <dcterms:modified xsi:type="dcterms:W3CDTF">2020-09-15T02:24:19Z</dcterms:modified>
</cp:coreProperties>
</file>