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9" r:id="rId6"/>
    <p:sldId id="265" r:id="rId7"/>
    <p:sldId id="267" r:id="rId8"/>
    <p:sldId id="261" r:id="rId9"/>
    <p:sldId id="262" r:id="rId10"/>
    <p:sldId id="264" r:id="rId11"/>
    <p:sldId id="266" r:id="rId12"/>
    <p:sldId id="268" r:id="rId13"/>
    <p:sldId id="270" r:id="rId14"/>
    <p:sldId id="271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39A5B6-B571-48DF-A0F6-25565552876D}" v="124" dt="2020-11-15T03:42:06.600"/>
    <p1510:client id="{C4C4E236-1549-4F9A-8D58-B3993AA78D09}" v="904" dt="2020-11-15T02:50:56.3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lanahirzan" userId="b2UmCM/1AJzJBziu+dFJrmZPlx7SpEHc5lLktJ6eYBI=" providerId="None" clId="Web-{8939A5B6-B571-48DF-A0F6-25565552876D}"/>
    <pc:docChg chg="addSld delSld modSld">
      <pc:chgData name="maulanahirzan" userId="b2UmCM/1AJzJBziu+dFJrmZPlx7SpEHc5lLktJ6eYBI=" providerId="None" clId="Web-{8939A5B6-B571-48DF-A0F6-25565552876D}" dt="2020-11-15T03:42:06.600" v="111" actId="1076"/>
      <pc:docMkLst>
        <pc:docMk/>
      </pc:docMkLst>
      <pc:sldChg chg="delSp modSp del">
        <pc:chgData name="maulanahirzan" userId="b2UmCM/1AJzJBziu+dFJrmZPlx7SpEHc5lLktJ6eYBI=" providerId="None" clId="Web-{8939A5B6-B571-48DF-A0F6-25565552876D}" dt="2020-11-15T03:20:08.270" v="10"/>
        <pc:sldMkLst>
          <pc:docMk/>
          <pc:sldMk cId="3831942236" sldId="266"/>
        </pc:sldMkLst>
        <pc:spChg chg="del mod">
          <ac:chgData name="maulanahirzan" userId="b2UmCM/1AJzJBziu+dFJrmZPlx7SpEHc5lLktJ6eYBI=" providerId="None" clId="Web-{8939A5B6-B571-48DF-A0F6-25565552876D}" dt="2020-11-15T03:20:05.254" v="9"/>
          <ac:spMkLst>
            <pc:docMk/>
            <pc:sldMk cId="3831942236" sldId="266"/>
            <ac:spMk id="3" creationId="{7CAB2955-2C93-4F9A-9B4E-00F73B40D7C3}"/>
          </ac:spMkLst>
        </pc:spChg>
      </pc:sldChg>
      <pc:sldChg chg="modSp new">
        <pc:chgData name="maulanahirzan" userId="b2UmCM/1AJzJBziu+dFJrmZPlx7SpEHc5lLktJ6eYBI=" providerId="None" clId="Web-{8939A5B6-B571-48DF-A0F6-25565552876D}" dt="2020-11-15T03:24:18.440" v="41" actId="20577"/>
        <pc:sldMkLst>
          <pc:docMk/>
          <pc:sldMk cId="3973886412" sldId="266"/>
        </pc:sldMkLst>
        <pc:spChg chg="mod">
          <ac:chgData name="maulanahirzan" userId="b2UmCM/1AJzJBziu+dFJrmZPlx7SpEHc5lLktJ6eYBI=" providerId="None" clId="Web-{8939A5B6-B571-48DF-A0F6-25565552876D}" dt="2020-11-15T03:23:52.159" v="30" actId="20577"/>
          <ac:spMkLst>
            <pc:docMk/>
            <pc:sldMk cId="3973886412" sldId="266"/>
            <ac:spMk id="2" creationId="{6440DBEE-CB3B-4CDC-87A2-AA85DF4E465A}"/>
          </ac:spMkLst>
        </pc:spChg>
        <pc:spChg chg="mod">
          <ac:chgData name="maulanahirzan" userId="b2UmCM/1AJzJBziu+dFJrmZPlx7SpEHc5lLktJ6eYBI=" providerId="None" clId="Web-{8939A5B6-B571-48DF-A0F6-25565552876D}" dt="2020-11-15T03:24:18.440" v="41" actId="20577"/>
          <ac:spMkLst>
            <pc:docMk/>
            <pc:sldMk cId="3973886412" sldId="266"/>
            <ac:spMk id="3" creationId="{B233636E-23E0-439B-94AD-30C6D29BC3DE}"/>
          </ac:spMkLst>
        </pc:spChg>
      </pc:sldChg>
      <pc:sldChg chg="del">
        <pc:chgData name="maulanahirzan" userId="b2UmCM/1AJzJBziu+dFJrmZPlx7SpEHc5lLktJ6eYBI=" providerId="None" clId="Web-{8939A5B6-B571-48DF-A0F6-25565552876D}" dt="2020-11-15T03:19:53.114" v="5"/>
        <pc:sldMkLst>
          <pc:docMk/>
          <pc:sldMk cId="1477769922" sldId="267"/>
        </pc:sldMkLst>
      </pc:sldChg>
      <pc:sldChg chg="modSp new">
        <pc:chgData name="maulanahirzan" userId="b2UmCM/1AJzJBziu+dFJrmZPlx7SpEHc5lLktJ6eYBI=" providerId="None" clId="Web-{8939A5B6-B571-48DF-A0F6-25565552876D}" dt="2020-11-15T03:22:58.519" v="25" actId="20577"/>
        <pc:sldMkLst>
          <pc:docMk/>
          <pc:sldMk cId="3895166521" sldId="267"/>
        </pc:sldMkLst>
        <pc:spChg chg="mod">
          <ac:chgData name="maulanahirzan" userId="b2UmCM/1AJzJBziu+dFJrmZPlx7SpEHc5lLktJ6eYBI=" providerId="None" clId="Web-{8939A5B6-B571-48DF-A0F6-25565552876D}" dt="2020-11-15T03:21:59.660" v="14" actId="20577"/>
          <ac:spMkLst>
            <pc:docMk/>
            <pc:sldMk cId="3895166521" sldId="267"/>
            <ac:spMk id="2" creationId="{2664287A-6E99-403B-974E-6469AF8B3204}"/>
          </ac:spMkLst>
        </pc:spChg>
        <pc:spChg chg="mod">
          <ac:chgData name="maulanahirzan" userId="b2UmCM/1AJzJBziu+dFJrmZPlx7SpEHc5lLktJ6eYBI=" providerId="None" clId="Web-{8939A5B6-B571-48DF-A0F6-25565552876D}" dt="2020-11-15T03:22:58.519" v="25" actId="20577"/>
          <ac:spMkLst>
            <pc:docMk/>
            <pc:sldMk cId="3895166521" sldId="267"/>
            <ac:spMk id="3" creationId="{C7A85B7D-C9EF-4D33-9016-2E44C8C33076}"/>
          </ac:spMkLst>
        </pc:spChg>
      </pc:sldChg>
      <pc:sldChg chg="modSp new">
        <pc:chgData name="maulanahirzan" userId="b2UmCM/1AJzJBziu+dFJrmZPlx7SpEHc5lLktJ6eYBI=" providerId="None" clId="Web-{8939A5B6-B571-48DF-A0F6-25565552876D}" dt="2020-11-15T03:38:10.785" v="90" actId="20577"/>
        <pc:sldMkLst>
          <pc:docMk/>
          <pc:sldMk cId="451354406" sldId="268"/>
        </pc:sldMkLst>
        <pc:spChg chg="mod">
          <ac:chgData name="maulanahirzan" userId="b2UmCM/1AJzJBziu+dFJrmZPlx7SpEHc5lLktJ6eYBI=" providerId="None" clId="Web-{8939A5B6-B571-48DF-A0F6-25565552876D}" dt="2020-11-15T03:38:03.863" v="84" actId="20577"/>
          <ac:spMkLst>
            <pc:docMk/>
            <pc:sldMk cId="451354406" sldId="268"/>
            <ac:spMk id="2" creationId="{84137B3B-9D51-43E8-A9FE-DE3E3E27D914}"/>
          </ac:spMkLst>
        </pc:spChg>
        <pc:spChg chg="mod">
          <ac:chgData name="maulanahirzan" userId="b2UmCM/1AJzJBziu+dFJrmZPlx7SpEHc5lLktJ6eYBI=" providerId="None" clId="Web-{8939A5B6-B571-48DF-A0F6-25565552876D}" dt="2020-11-15T03:38:10.785" v="90" actId="20577"/>
          <ac:spMkLst>
            <pc:docMk/>
            <pc:sldMk cId="451354406" sldId="268"/>
            <ac:spMk id="3" creationId="{F20CF86E-2C7C-43E6-B4B7-3C255B0BEA1D}"/>
          </ac:spMkLst>
        </pc:spChg>
      </pc:sldChg>
      <pc:sldChg chg="del">
        <pc:chgData name="maulanahirzan" userId="b2UmCM/1AJzJBziu+dFJrmZPlx7SpEHc5lLktJ6eYBI=" providerId="None" clId="Web-{8939A5B6-B571-48DF-A0F6-25565552876D}" dt="2020-11-15T03:19:53.114" v="4"/>
        <pc:sldMkLst>
          <pc:docMk/>
          <pc:sldMk cId="3134636205" sldId="268"/>
        </pc:sldMkLst>
      </pc:sldChg>
      <pc:sldChg chg="del">
        <pc:chgData name="maulanahirzan" userId="b2UmCM/1AJzJBziu+dFJrmZPlx7SpEHc5lLktJ6eYBI=" providerId="None" clId="Web-{8939A5B6-B571-48DF-A0F6-25565552876D}" dt="2020-11-15T03:19:53.098" v="3"/>
        <pc:sldMkLst>
          <pc:docMk/>
          <pc:sldMk cId="2176295930" sldId="269"/>
        </pc:sldMkLst>
      </pc:sldChg>
      <pc:sldChg chg="addSp delSp modSp new">
        <pc:chgData name="maulanahirzan" userId="b2UmCM/1AJzJBziu+dFJrmZPlx7SpEHc5lLktJ6eYBI=" providerId="None" clId="Web-{8939A5B6-B571-48DF-A0F6-25565552876D}" dt="2020-11-15T03:27:48.423" v="77" actId="14100"/>
        <pc:sldMkLst>
          <pc:docMk/>
          <pc:sldMk cId="3925042564" sldId="269"/>
        </pc:sldMkLst>
        <pc:spChg chg="mod">
          <ac:chgData name="maulanahirzan" userId="b2UmCM/1AJzJBziu+dFJrmZPlx7SpEHc5lLktJ6eYBI=" providerId="None" clId="Web-{8939A5B6-B571-48DF-A0F6-25565552876D}" dt="2020-11-15T03:25:40.721" v="52" actId="20577"/>
          <ac:spMkLst>
            <pc:docMk/>
            <pc:sldMk cId="3925042564" sldId="269"/>
            <ac:spMk id="2" creationId="{BFD4108F-AC9D-4A94-AD6A-00E6009028D3}"/>
          </ac:spMkLst>
        </pc:spChg>
        <pc:spChg chg="mod">
          <ac:chgData name="maulanahirzan" userId="b2UmCM/1AJzJBziu+dFJrmZPlx7SpEHc5lLktJ6eYBI=" providerId="None" clId="Web-{8939A5B6-B571-48DF-A0F6-25565552876D}" dt="2020-11-15T03:25:43.784" v="53" actId="20577"/>
          <ac:spMkLst>
            <pc:docMk/>
            <pc:sldMk cId="3925042564" sldId="269"/>
            <ac:spMk id="3" creationId="{CDFA11C0-955E-4228-BF4A-77A6BA0EC379}"/>
          </ac:spMkLst>
        </pc:spChg>
        <pc:spChg chg="add del mod">
          <ac:chgData name="maulanahirzan" userId="b2UmCM/1AJzJBziu+dFJrmZPlx7SpEHc5lLktJ6eYBI=" providerId="None" clId="Web-{8939A5B6-B571-48DF-A0F6-25565552876D}" dt="2020-11-15T03:27:04.674" v="63"/>
          <ac:spMkLst>
            <pc:docMk/>
            <pc:sldMk cId="3925042564" sldId="269"/>
            <ac:spMk id="5" creationId="{8C57E8CA-58E3-4F5F-AB4D-F35B7E4D745B}"/>
          </ac:spMkLst>
        </pc:spChg>
        <pc:spChg chg="add del mod">
          <ac:chgData name="maulanahirzan" userId="b2UmCM/1AJzJBziu+dFJrmZPlx7SpEHc5lLktJ6eYBI=" providerId="None" clId="Web-{8939A5B6-B571-48DF-A0F6-25565552876D}" dt="2020-11-15T03:27:39.095" v="74"/>
          <ac:spMkLst>
            <pc:docMk/>
            <pc:sldMk cId="3925042564" sldId="269"/>
            <ac:spMk id="8" creationId="{CAEDE1C3-691E-4679-A839-C6931BD847BF}"/>
          </ac:spMkLst>
        </pc:spChg>
        <pc:spChg chg="add mod">
          <ac:chgData name="maulanahirzan" userId="b2UmCM/1AJzJBziu+dFJrmZPlx7SpEHc5lLktJ6eYBI=" providerId="None" clId="Web-{8939A5B6-B571-48DF-A0F6-25565552876D}" dt="2020-11-15T03:27:45.361" v="76" actId="1076"/>
          <ac:spMkLst>
            <pc:docMk/>
            <pc:sldMk cId="3925042564" sldId="269"/>
            <ac:spMk id="11" creationId="{4FBE2F65-8524-405B-B6F5-EF0E6A520342}"/>
          </ac:spMkLst>
        </pc:spChg>
        <pc:picChg chg="add del mod">
          <ac:chgData name="maulanahirzan" userId="b2UmCM/1AJzJBziu+dFJrmZPlx7SpEHc5lLktJ6eYBI=" providerId="None" clId="Web-{8939A5B6-B571-48DF-A0F6-25565552876D}" dt="2020-11-15T03:27:04.674" v="63"/>
          <ac:picMkLst>
            <pc:docMk/>
            <pc:sldMk cId="3925042564" sldId="269"/>
            <ac:picMk id="4" creationId="{05F3C6E6-B320-4C6B-B111-FCB690E767AB}"/>
          </ac:picMkLst>
        </pc:picChg>
        <pc:picChg chg="add del mod">
          <ac:chgData name="maulanahirzan" userId="b2UmCM/1AJzJBziu+dFJrmZPlx7SpEHc5lLktJ6eYBI=" providerId="None" clId="Web-{8939A5B6-B571-48DF-A0F6-25565552876D}" dt="2020-11-15T03:27:39.095" v="74"/>
          <ac:picMkLst>
            <pc:docMk/>
            <pc:sldMk cId="3925042564" sldId="269"/>
            <ac:picMk id="7" creationId="{50249DFB-99FA-42B9-B6FC-6268C1618A11}"/>
          </ac:picMkLst>
        </pc:picChg>
        <pc:picChg chg="add mod">
          <ac:chgData name="maulanahirzan" userId="b2UmCM/1AJzJBziu+dFJrmZPlx7SpEHc5lLktJ6eYBI=" providerId="None" clId="Web-{8939A5B6-B571-48DF-A0F6-25565552876D}" dt="2020-11-15T03:27:48.423" v="77" actId="14100"/>
          <ac:picMkLst>
            <pc:docMk/>
            <pc:sldMk cId="3925042564" sldId="269"/>
            <ac:picMk id="10" creationId="{50C756B9-9514-4190-BD75-C5BCCE924606}"/>
          </ac:picMkLst>
        </pc:picChg>
      </pc:sldChg>
      <pc:sldChg chg="del">
        <pc:chgData name="maulanahirzan" userId="b2UmCM/1AJzJBziu+dFJrmZPlx7SpEHc5lLktJ6eYBI=" providerId="None" clId="Web-{8939A5B6-B571-48DF-A0F6-25565552876D}" dt="2020-11-15T03:19:53.098" v="2"/>
        <pc:sldMkLst>
          <pc:docMk/>
          <pc:sldMk cId="1068010660" sldId="270"/>
        </pc:sldMkLst>
      </pc:sldChg>
      <pc:sldChg chg="modSp new">
        <pc:chgData name="maulanahirzan" userId="b2UmCM/1AJzJBziu+dFJrmZPlx7SpEHc5lLktJ6eYBI=" providerId="None" clId="Web-{8939A5B6-B571-48DF-A0F6-25565552876D}" dt="2020-11-15T03:40:01.644" v="105" actId="20577"/>
        <pc:sldMkLst>
          <pc:docMk/>
          <pc:sldMk cId="2280718824" sldId="270"/>
        </pc:sldMkLst>
        <pc:spChg chg="mod">
          <ac:chgData name="maulanahirzan" userId="b2UmCM/1AJzJBziu+dFJrmZPlx7SpEHc5lLktJ6eYBI=" providerId="None" clId="Web-{8939A5B6-B571-48DF-A0F6-25565552876D}" dt="2020-11-15T03:39:33.738" v="94" actId="20577"/>
          <ac:spMkLst>
            <pc:docMk/>
            <pc:sldMk cId="2280718824" sldId="270"/>
            <ac:spMk id="2" creationId="{614C559D-070A-4189-9337-1B73E925482D}"/>
          </ac:spMkLst>
        </pc:spChg>
        <pc:spChg chg="mod">
          <ac:chgData name="maulanahirzan" userId="b2UmCM/1AJzJBziu+dFJrmZPlx7SpEHc5lLktJ6eYBI=" providerId="None" clId="Web-{8939A5B6-B571-48DF-A0F6-25565552876D}" dt="2020-11-15T03:40:01.644" v="105" actId="20577"/>
          <ac:spMkLst>
            <pc:docMk/>
            <pc:sldMk cId="2280718824" sldId="270"/>
            <ac:spMk id="3" creationId="{C4BE5669-9724-4BEA-B467-1A78F29F5DD3}"/>
          </ac:spMkLst>
        </pc:spChg>
      </pc:sldChg>
      <pc:sldChg chg="addSp delSp modSp new">
        <pc:chgData name="maulanahirzan" userId="b2UmCM/1AJzJBziu+dFJrmZPlx7SpEHc5lLktJ6eYBI=" providerId="None" clId="Web-{8939A5B6-B571-48DF-A0F6-25565552876D}" dt="2020-11-15T03:42:06.600" v="111" actId="1076"/>
        <pc:sldMkLst>
          <pc:docMk/>
          <pc:sldMk cId="1789185934" sldId="271"/>
        </pc:sldMkLst>
        <pc:spChg chg="del">
          <ac:chgData name="maulanahirzan" userId="b2UmCM/1AJzJBziu+dFJrmZPlx7SpEHc5lLktJ6eYBI=" providerId="None" clId="Web-{8939A5B6-B571-48DF-A0F6-25565552876D}" dt="2020-11-15T03:41:54.991" v="108"/>
          <ac:spMkLst>
            <pc:docMk/>
            <pc:sldMk cId="1789185934" sldId="271"/>
            <ac:spMk id="3" creationId="{CEE4582B-DC3E-4149-BA0B-270EBD688C46}"/>
          </ac:spMkLst>
        </pc:spChg>
        <pc:picChg chg="add mod ord">
          <ac:chgData name="maulanahirzan" userId="b2UmCM/1AJzJBziu+dFJrmZPlx7SpEHc5lLktJ6eYBI=" providerId="None" clId="Web-{8939A5B6-B571-48DF-A0F6-25565552876D}" dt="2020-11-15T03:42:06.600" v="111" actId="1076"/>
          <ac:picMkLst>
            <pc:docMk/>
            <pc:sldMk cId="1789185934" sldId="271"/>
            <ac:picMk id="4" creationId="{E0ED7697-05BB-4C31-A359-9DE6851988F9}"/>
          </ac:picMkLst>
        </pc:picChg>
      </pc:sldChg>
      <pc:sldChg chg="del">
        <pc:chgData name="maulanahirzan" userId="b2UmCM/1AJzJBziu+dFJrmZPlx7SpEHc5lLktJ6eYBI=" providerId="None" clId="Web-{8939A5B6-B571-48DF-A0F6-25565552876D}" dt="2020-11-15T03:19:53.098" v="1"/>
        <pc:sldMkLst>
          <pc:docMk/>
          <pc:sldMk cId="3322067472" sldId="271"/>
        </pc:sldMkLst>
      </pc:sldChg>
      <pc:sldChg chg="del">
        <pc:chgData name="maulanahirzan" userId="b2UmCM/1AJzJBziu+dFJrmZPlx7SpEHc5lLktJ6eYBI=" providerId="None" clId="Web-{8939A5B6-B571-48DF-A0F6-25565552876D}" dt="2020-11-15T03:19:53.098" v="0"/>
        <pc:sldMkLst>
          <pc:docMk/>
          <pc:sldMk cId="1446893795" sldId="272"/>
        </pc:sldMkLst>
      </pc:sldChg>
    </pc:docChg>
  </pc:docChgLst>
  <pc:docChgLst>
    <pc:chgData name="maulanahirzan" userId="b2UmCM/1AJzJBziu+dFJrmZPlx7SpEHc5lLktJ6eYBI=" providerId="None" clId="Web-{C4C4E236-1549-4F9A-8D58-B3993AA78D09}"/>
    <pc:docChg chg="addSld delSld modSld addMainMaster delMainMaster">
      <pc:chgData name="maulanahirzan" userId="b2UmCM/1AJzJBziu+dFJrmZPlx7SpEHc5lLktJ6eYBI=" providerId="None" clId="Web-{C4C4E236-1549-4F9A-8D58-B3993AA78D09}" dt="2020-11-15T02:50:56.348" v="889" actId="20577"/>
      <pc:docMkLst>
        <pc:docMk/>
      </pc:docMkLst>
      <pc:sldChg chg="modSp mod modClrScheme chgLayout">
        <pc:chgData name="maulanahirzan" userId="b2UmCM/1AJzJBziu+dFJrmZPlx7SpEHc5lLktJ6eYBI=" providerId="None" clId="Web-{C4C4E236-1549-4F9A-8D58-B3993AA78D09}" dt="2020-11-15T01:21:59.718" v="17"/>
        <pc:sldMkLst>
          <pc:docMk/>
          <pc:sldMk cId="1351651579" sldId="256"/>
        </pc:sldMkLst>
        <pc:spChg chg="mod ord">
          <ac:chgData name="maulanahirzan" userId="b2UmCM/1AJzJBziu+dFJrmZPlx7SpEHc5lLktJ6eYBI=" providerId="None" clId="Web-{C4C4E236-1549-4F9A-8D58-B3993AA78D09}" dt="2020-11-15T01:21:59.718" v="17"/>
          <ac:spMkLst>
            <pc:docMk/>
            <pc:sldMk cId="1351651579" sldId="256"/>
            <ac:spMk id="2" creationId="{00000000-0000-0000-0000-000000000000}"/>
          </ac:spMkLst>
        </pc:spChg>
        <pc:spChg chg="mod ord">
          <ac:chgData name="maulanahirzan" userId="b2UmCM/1AJzJBziu+dFJrmZPlx7SpEHc5lLktJ6eYBI=" providerId="None" clId="Web-{C4C4E236-1549-4F9A-8D58-B3993AA78D09}" dt="2020-11-15T01:21:59.718" v="17"/>
          <ac:spMkLst>
            <pc:docMk/>
            <pc:sldMk cId="1351651579" sldId="256"/>
            <ac:spMk id="3" creationId="{00000000-0000-0000-0000-000000000000}"/>
          </ac:spMkLst>
        </pc:spChg>
      </pc:sldChg>
      <pc:sldChg chg="addSp modSp new mod modClrScheme chgLayout">
        <pc:chgData name="maulanahirzan" userId="b2UmCM/1AJzJBziu+dFJrmZPlx7SpEHc5lLktJ6eYBI=" providerId="None" clId="Web-{C4C4E236-1549-4F9A-8D58-B3993AA78D09}" dt="2020-11-15T01:24:33.251" v="50" actId="1076"/>
        <pc:sldMkLst>
          <pc:docMk/>
          <pc:sldMk cId="22442525" sldId="257"/>
        </pc:sldMkLst>
        <pc:spChg chg="mod ord">
          <ac:chgData name="maulanahirzan" userId="b2UmCM/1AJzJBziu+dFJrmZPlx7SpEHc5lLktJ6eYBI=" providerId="None" clId="Web-{C4C4E236-1549-4F9A-8D58-B3993AA78D09}" dt="2020-11-15T01:22:12.155" v="28" actId="20577"/>
          <ac:spMkLst>
            <pc:docMk/>
            <pc:sldMk cId="22442525" sldId="257"/>
            <ac:spMk id="2" creationId="{F05E79B4-D1EB-4A71-A03F-659045DEDAA6}"/>
          </ac:spMkLst>
        </pc:spChg>
        <pc:spChg chg="mod ord">
          <ac:chgData name="maulanahirzan" userId="b2UmCM/1AJzJBziu+dFJrmZPlx7SpEHc5lLktJ6eYBI=" providerId="None" clId="Web-{C4C4E236-1549-4F9A-8D58-B3993AA78D09}" dt="2020-11-15T01:23:06.579" v="35" actId="20577"/>
          <ac:spMkLst>
            <pc:docMk/>
            <pc:sldMk cId="22442525" sldId="257"/>
            <ac:spMk id="3" creationId="{537F4230-C69F-45EE-A3F6-93B7C942392B}"/>
          </ac:spMkLst>
        </pc:spChg>
        <pc:spChg chg="add mod">
          <ac:chgData name="maulanahirzan" userId="b2UmCM/1AJzJBziu+dFJrmZPlx7SpEHc5lLktJ6eYBI=" providerId="None" clId="Web-{C4C4E236-1549-4F9A-8D58-B3993AA78D09}" dt="2020-11-15T01:23:59.563" v="41" actId="1076"/>
          <ac:spMkLst>
            <pc:docMk/>
            <pc:sldMk cId="22442525" sldId="257"/>
            <ac:spMk id="5" creationId="{E8205F21-78FC-4C6A-9C58-BA85B694CD96}"/>
          </ac:spMkLst>
        </pc:spChg>
        <pc:picChg chg="add mod modCrop">
          <ac:chgData name="maulanahirzan" userId="b2UmCM/1AJzJBziu+dFJrmZPlx7SpEHc5lLktJ6eYBI=" providerId="None" clId="Web-{C4C4E236-1549-4F9A-8D58-B3993AA78D09}" dt="2020-11-15T01:24:33.251" v="50" actId="1076"/>
          <ac:picMkLst>
            <pc:docMk/>
            <pc:sldMk cId="22442525" sldId="257"/>
            <ac:picMk id="4" creationId="{A93D9E80-77E8-4F93-9F7B-256E2BCB35B6}"/>
          </ac:picMkLst>
        </pc:picChg>
      </pc:sldChg>
      <pc:sldChg chg="addSp modSp new">
        <pc:chgData name="maulanahirzan" userId="b2UmCM/1AJzJBziu+dFJrmZPlx7SpEHc5lLktJ6eYBI=" providerId="None" clId="Web-{C4C4E236-1549-4F9A-8D58-B3993AA78D09}" dt="2020-11-15T02:00:05.899" v="247" actId="1076"/>
        <pc:sldMkLst>
          <pc:docMk/>
          <pc:sldMk cId="1631190789" sldId="258"/>
        </pc:sldMkLst>
        <pc:spChg chg="mod">
          <ac:chgData name="maulanahirzan" userId="b2UmCM/1AJzJBziu+dFJrmZPlx7SpEHc5lLktJ6eYBI=" providerId="None" clId="Web-{C4C4E236-1549-4F9A-8D58-B3993AA78D09}" dt="2020-11-15T01:54:18.208" v="164" actId="20577"/>
          <ac:spMkLst>
            <pc:docMk/>
            <pc:sldMk cId="1631190789" sldId="258"/>
            <ac:spMk id="2" creationId="{BF969FE2-1A93-4136-A8F0-0ADBBE3C39B5}"/>
          </ac:spMkLst>
        </pc:spChg>
        <pc:spChg chg="mod">
          <ac:chgData name="maulanahirzan" userId="b2UmCM/1AJzJBziu+dFJrmZPlx7SpEHc5lLktJ6eYBI=" providerId="None" clId="Web-{C4C4E236-1549-4F9A-8D58-B3993AA78D09}" dt="2020-11-15T01:57:56.710" v="238" actId="14100"/>
          <ac:spMkLst>
            <pc:docMk/>
            <pc:sldMk cId="1631190789" sldId="258"/>
            <ac:spMk id="3" creationId="{A757A146-7F19-4C26-85C4-CD2231BBDAD5}"/>
          </ac:spMkLst>
        </pc:spChg>
        <pc:spChg chg="add mod">
          <ac:chgData name="maulanahirzan" userId="b2UmCM/1AJzJBziu+dFJrmZPlx7SpEHc5lLktJ6eYBI=" providerId="None" clId="Web-{C4C4E236-1549-4F9A-8D58-B3993AA78D09}" dt="2020-11-15T01:59:57.602" v="243" actId="1076"/>
          <ac:spMkLst>
            <pc:docMk/>
            <pc:sldMk cId="1631190789" sldId="258"/>
            <ac:spMk id="5" creationId="{3936F70F-B745-465C-A048-3B169BD22FE0}"/>
          </ac:spMkLst>
        </pc:spChg>
        <pc:picChg chg="add mod">
          <ac:chgData name="maulanahirzan" userId="b2UmCM/1AJzJBziu+dFJrmZPlx7SpEHc5lLktJ6eYBI=" providerId="None" clId="Web-{C4C4E236-1549-4F9A-8D58-B3993AA78D09}" dt="2020-11-15T02:00:05.899" v="247" actId="1076"/>
          <ac:picMkLst>
            <pc:docMk/>
            <pc:sldMk cId="1631190789" sldId="258"/>
            <ac:picMk id="4" creationId="{042C9235-1C8A-45DE-B382-831704F8C140}"/>
          </ac:picMkLst>
        </pc:picChg>
      </pc:sldChg>
      <pc:sldChg chg="addSp modSp new">
        <pc:chgData name="maulanahirzan" userId="b2UmCM/1AJzJBziu+dFJrmZPlx7SpEHc5lLktJ6eYBI=" providerId="None" clId="Web-{C4C4E236-1549-4F9A-8D58-B3993AA78D09}" dt="2020-11-15T02:06:45.308" v="269" actId="1076"/>
        <pc:sldMkLst>
          <pc:docMk/>
          <pc:sldMk cId="911207610" sldId="259"/>
        </pc:sldMkLst>
        <pc:spChg chg="mod">
          <ac:chgData name="maulanahirzan" userId="b2UmCM/1AJzJBziu+dFJrmZPlx7SpEHc5lLktJ6eYBI=" providerId="None" clId="Web-{C4C4E236-1549-4F9A-8D58-B3993AA78D09}" dt="2020-11-15T02:01:32.997" v="257" actId="20577"/>
          <ac:spMkLst>
            <pc:docMk/>
            <pc:sldMk cId="911207610" sldId="259"/>
            <ac:spMk id="2" creationId="{E5E13560-6865-43FD-A23A-AE97A6138615}"/>
          </ac:spMkLst>
        </pc:spChg>
        <pc:spChg chg="mod">
          <ac:chgData name="maulanahirzan" userId="b2UmCM/1AJzJBziu+dFJrmZPlx7SpEHc5lLktJ6eYBI=" providerId="None" clId="Web-{C4C4E236-1549-4F9A-8D58-B3993AA78D09}" dt="2020-11-15T02:06:45.308" v="269" actId="1076"/>
          <ac:spMkLst>
            <pc:docMk/>
            <pc:sldMk cId="911207610" sldId="259"/>
            <ac:spMk id="3" creationId="{40D023FD-9676-47F5-B7FA-E7818ADFC5B4}"/>
          </ac:spMkLst>
        </pc:spChg>
        <pc:picChg chg="add mod">
          <ac:chgData name="maulanahirzan" userId="b2UmCM/1AJzJBziu+dFJrmZPlx7SpEHc5lLktJ6eYBI=" providerId="None" clId="Web-{C4C4E236-1549-4F9A-8D58-B3993AA78D09}" dt="2020-11-15T02:06:35.136" v="267" actId="14100"/>
          <ac:picMkLst>
            <pc:docMk/>
            <pc:sldMk cId="911207610" sldId="259"/>
            <ac:picMk id="4" creationId="{06A77A7E-6E61-4645-A50B-19D79A636DF4}"/>
          </ac:picMkLst>
        </pc:picChg>
      </pc:sldChg>
      <pc:sldChg chg="addSp delSp modSp new del">
        <pc:chgData name="maulanahirzan" userId="b2UmCM/1AJzJBziu+dFJrmZPlx7SpEHc5lLktJ6eYBI=" providerId="None" clId="Web-{C4C4E236-1549-4F9A-8D58-B3993AA78D09}" dt="2020-11-15T02:22:43.389" v="459"/>
        <pc:sldMkLst>
          <pc:docMk/>
          <pc:sldMk cId="597033182" sldId="260"/>
        </pc:sldMkLst>
        <pc:spChg chg="mod">
          <ac:chgData name="maulanahirzan" userId="b2UmCM/1AJzJBziu+dFJrmZPlx7SpEHc5lLktJ6eYBI=" providerId="None" clId="Web-{C4C4E236-1549-4F9A-8D58-B3993AA78D09}" dt="2020-11-15T02:08:41.825" v="282" actId="20577"/>
          <ac:spMkLst>
            <pc:docMk/>
            <pc:sldMk cId="597033182" sldId="260"/>
            <ac:spMk id="2" creationId="{4C4D2FFD-E05F-4022-A3EE-FD621A905B87}"/>
          </ac:spMkLst>
        </pc:spChg>
        <pc:spChg chg="del">
          <ac:chgData name="maulanahirzan" userId="b2UmCM/1AJzJBziu+dFJrmZPlx7SpEHc5lLktJ6eYBI=" providerId="None" clId="Web-{C4C4E236-1549-4F9A-8D58-B3993AA78D09}" dt="2020-11-15T02:10:10.779" v="283"/>
          <ac:spMkLst>
            <pc:docMk/>
            <pc:sldMk cId="597033182" sldId="260"/>
            <ac:spMk id="3" creationId="{369850B9-259A-4E0F-B67D-FDCC79635669}"/>
          </ac:spMkLst>
        </pc:spChg>
        <pc:picChg chg="add mod ord">
          <ac:chgData name="maulanahirzan" userId="b2UmCM/1AJzJBziu+dFJrmZPlx7SpEHc5lLktJ6eYBI=" providerId="None" clId="Web-{C4C4E236-1549-4F9A-8D58-B3993AA78D09}" dt="2020-11-15T02:10:19.935" v="285" actId="14100"/>
          <ac:picMkLst>
            <pc:docMk/>
            <pc:sldMk cId="597033182" sldId="260"/>
            <ac:picMk id="4" creationId="{5D65C586-3141-4F6A-A24E-A71B3989C81A}"/>
          </ac:picMkLst>
        </pc:picChg>
      </pc:sldChg>
      <pc:sldChg chg="addSp delSp modSp new">
        <pc:chgData name="maulanahirzan" userId="b2UmCM/1AJzJBziu+dFJrmZPlx7SpEHc5lLktJ6eYBI=" providerId="None" clId="Web-{C4C4E236-1549-4F9A-8D58-B3993AA78D09}" dt="2020-11-15T02:12:09.764" v="313" actId="1076"/>
        <pc:sldMkLst>
          <pc:docMk/>
          <pc:sldMk cId="2960669013" sldId="261"/>
        </pc:sldMkLst>
        <pc:spChg chg="mod">
          <ac:chgData name="maulanahirzan" userId="b2UmCM/1AJzJBziu+dFJrmZPlx7SpEHc5lLktJ6eYBI=" providerId="None" clId="Web-{C4C4E236-1549-4F9A-8D58-B3993AA78D09}" dt="2020-11-15T02:11:21.967" v="309" actId="20577"/>
          <ac:spMkLst>
            <pc:docMk/>
            <pc:sldMk cId="2960669013" sldId="261"/>
            <ac:spMk id="2" creationId="{ADB97D59-697B-4A65-88DD-0833278CE462}"/>
          </ac:spMkLst>
        </pc:spChg>
        <pc:spChg chg="del">
          <ac:chgData name="maulanahirzan" userId="b2UmCM/1AJzJBziu+dFJrmZPlx7SpEHc5lLktJ6eYBI=" providerId="None" clId="Web-{C4C4E236-1549-4F9A-8D58-B3993AA78D09}" dt="2020-11-15T02:11:52.639" v="310"/>
          <ac:spMkLst>
            <pc:docMk/>
            <pc:sldMk cId="2960669013" sldId="261"/>
            <ac:spMk id="3" creationId="{9EC40C9E-4930-4E10-802C-A38F57E4166F}"/>
          </ac:spMkLst>
        </pc:spChg>
        <pc:picChg chg="add mod ord">
          <ac:chgData name="maulanahirzan" userId="b2UmCM/1AJzJBziu+dFJrmZPlx7SpEHc5lLktJ6eYBI=" providerId="None" clId="Web-{C4C4E236-1549-4F9A-8D58-B3993AA78D09}" dt="2020-11-15T02:12:09.764" v="313" actId="1076"/>
          <ac:picMkLst>
            <pc:docMk/>
            <pc:sldMk cId="2960669013" sldId="261"/>
            <ac:picMk id="4" creationId="{2E11E54E-C7E2-4E28-B0EC-22A759973565}"/>
          </ac:picMkLst>
        </pc:picChg>
      </pc:sldChg>
      <pc:sldChg chg="addSp delSp modSp new">
        <pc:chgData name="maulanahirzan" userId="b2UmCM/1AJzJBziu+dFJrmZPlx7SpEHc5lLktJ6eYBI=" providerId="None" clId="Web-{C4C4E236-1549-4F9A-8D58-B3993AA78D09}" dt="2020-11-15T02:13:32.343" v="327" actId="14100"/>
        <pc:sldMkLst>
          <pc:docMk/>
          <pc:sldMk cId="4205808177" sldId="262"/>
        </pc:sldMkLst>
        <pc:spChg chg="mod">
          <ac:chgData name="maulanahirzan" userId="b2UmCM/1AJzJBziu+dFJrmZPlx7SpEHc5lLktJ6eYBI=" providerId="None" clId="Web-{C4C4E236-1549-4F9A-8D58-B3993AA78D09}" dt="2020-11-15T02:13:17.890" v="324" actId="20577"/>
          <ac:spMkLst>
            <pc:docMk/>
            <pc:sldMk cId="4205808177" sldId="262"/>
            <ac:spMk id="2" creationId="{AB8537D4-4746-484D-96F9-6AD364AF0EDA}"/>
          </ac:spMkLst>
        </pc:spChg>
        <pc:spChg chg="del">
          <ac:chgData name="maulanahirzan" userId="b2UmCM/1AJzJBziu+dFJrmZPlx7SpEHc5lLktJ6eYBI=" providerId="None" clId="Web-{C4C4E236-1549-4F9A-8D58-B3993AA78D09}" dt="2020-11-15T02:13:20.718" v="325"/>
          <ac:spMkLst>
            <pc:docMk/>
            <pc:sldMk cId="4205808177" sldId="262"/>
            <ac:spMk id="3" creationId="{72B80AAC-2913-41DA-BBDC-C3F7427571AE}"/>
          </ac:spMkLst>
        </pc:spChg>
        <pc:picChg chg="add mod ord">
          <ac:chgData name="maulanahirzan" userId="b2UmCM/1AJzJBziu+dFJrmZPlx7SpEHc5lLktJ6eYBI=" providerId="None" clId="Web-{C4C4E236-1549-4F9A-8D58-B3993AA78D09}" dt="2020-11-15T02:13:32.343" v="327" actId="14100"/>
          <ac:picMkLst>
            <pc:docMk/>
            <pc:sldMk cId="4205808177" sldId="262"/>
            <ac:picMk id="4" creationId="{86C3A538-CD95-4D71-9E75-C06008B44BD5}"/>
          </ac:picMkLst>
        </pc:picChg>
      </pc:sldChg>
      <pc:sldChg chg="addSp delSp modSp new del">
        <pc:chgData name="maulanahirzan" userId="b2UmCM/1AJzJBziu+dFJrmZPlx7SpEHc5lLktJ6eYBI=" providerId="None" clId="Web-{C4C4E236-1549-4F9A-8D58-B3993AA78D09}" dt="2020-11-15T02:22:49.045" v="460"/>
        <pc:sldMkLst>
          <pc:docMk/>
          <pc:sldMk cId="2302769242" sldId="263"/>
        </pc:sldMkLst>
        <pc:spChg chg="mod">
          <ac:chgData name="maulanahirzan" userId="b2UmCM/1AJzJBziu+dFJrmZPlx7SpEHc5lLktJ6eYBI=" providerId="None" clId="Web-{C4C4E236-1549-4F9A-8D58-B3993AA78D09}" dt="2020-11-15T02:14:42.047" v="336" actId="20577"/>
          <ac:spMkLst>
            <pc:docMk/>
            <pc:sldMk cId="2302769242" sldId="263"/>
            <ac:spMk id="2" creationId="{6EB90B48-DC74-4963-9290-2966482ADA7F}"/>
          </ac:spMkLst>
        </pc:spChg>
        <pc:spChg chg="del">
          <ac:chgData name="maulanahirzan" userId="b2UmCM/1AJzJBziu+dFJrmZPlx7SpEHc5lLktJ6eYBI=" providerId="None" clId="Web-{C4C4E236-1549-4F9A-8D58-B3993AA78D09}" dt="2020-11-15T02:15:04.672" v="337"/>
          <ac:spMkLst>
            <pc:docMk/>
            <pc:sldMk cId="2302769242" sldId="263"/>
            <ac:spMk id="3" creationId="{AA6C4A30-17C3-4494-BC2C-D02139C431DF}"/>
          </ac:spMkLst>
        </pc:spChg>
        <pc:picChg chg="add mod ord">
          <ac:chgData name="maulanahirzan" userId="b2UmCM/1AJzJBziu+dFJrmZPlx7SpEHc5lLktJ6eYBI=" providerId="None" clId="Web-{C4C4E236-1549-4F9A-8D58-B3993AA78D09}" dt="2020-11-15T02:15:11.047" v="339" actId="14100"/>
          <ac:picMkLst>
            <pc:docMk/>
            <pc:sldMk cId="2302769242" sldId="263"/>
            <ac:picMk id="4" creationId="{CC2173DC-FDF1-4D04-BF33-E49FB052A81D}"/>
          </ac:picMkLst>
        </pc:picChg>
      </pc:sldChg>
      <pc:sldChg chg="addSp delSp modSp new">
        <pc:chgData name="maulanahirzan" userId="b2UmCM/1AJzJBziu+dFJrmZPlx7SpEHc5lLktJ6eYBI=" providerId="None" clId="Web-{C4C4E236-1549-4F9A-8D58-B3993AA78D09}" dt="2020-11-15T02:16:15.641" v="346" actId="14100"/>
        <pc:sldMkLst>
          <pc:docMk/>
          <pc:sldMk cId="1533790323" sldId="264"/>
        </pc:sldMkLst>
        <pc:spChg chg="mod">
          <ac:chgData name="maulanahirzan" userId="b2UmCM/1AJzJBziu+dFJrmZPlx7SpEHc5lLktJ6eYBI=" providerId="None" clId="Web-{C4C4E236-1549-4F9A-8D58-B3993AA78D09}" dt="2020-11-15T02:16:02.782" v="343" actId="20577"/>
          <ac:spMkLst>
            <pc:docMk/>
            <pc:sldMk cId="1533790323" sldId="264"/>
            <ac:spMk id="2" creationId="{1801AB51-86BA-4E8E-8594-BFED44D83947}"/>
          </ac:spMkLst>
        </pc:spChg>
        <pc:spChg chg="del">
          <ac:chgData name="maulanahirzan" userId="b2UmCM/1AJzJBziu+dFJrmZPlx7SpEHc5lLktJ6eYBI=" providerId="None" clId="Web-{C4C4E236-1549-4F9A-8D58-B3993AA78D09}" dt="2020-11-15T02:16:05.251" v="344"/>
          <ac:spMkLst>
            <pc:docMk/>
            <pc:sldMk cId="1533790323" sldId="264"/>
            <ac:spMk id="3" creationId="{20F11685-37BC-4E07-B1C0-CF5F2B8E2722}"/>
          </ac:spMkLst>
        </pc:spChg>
        <pc:picChg chg="add mod ord">
          <ac:chgData name="maulanahirzan" userId="b2UmCM/1AJzJBziu+dFJrmZPlx7SpEHc5lLktJ6eYBI=" providerId="None" clId="Web-{C4C4E236-1549-4F9A-8D58-B3993AA78D09}" dt="2020-11-15T02:16:15.641" v="346" actId="14100"/>
          <ac:picMkLst>
            <pc:docMk/>
            <pc:sldMk cId="1533790323" sldId="264"/>
            <ac:picMk id="4" creationId="{B74C0553-1F4F-4FBF-9420-D5D1EAD0F3A2}"/>
          </ac:picMkLst>
        </pc:picChg>
      </pc:sldChg>
      <pc:sldChg chg="addSp modSp new">
        <pc:chgData name="maulanahirzan" userId="b2UmCM/1AJzJBziu+dFJrmZPlx7SpEHc5lLktJ6eYBI=" providerId="None" clId="Web-{C4C4E236-1549-4F9A-8D58-B3993AA78D09}" dt="2020-11-15T02:22:31.576" v="458" actId="1076"/>
        <pc:sldMkLst>
          <pc:docMk/>
          <pc:sldMk cId="3020012945" sldId="265"/>
        </pc:sldMkLst>
        <pc:spChg chg="mod">
          <ac:chgData name="maulanahirzan" userId="b2UmCM/1AJzJBziu+dFJrmZPlx7SpEHc5lLktJ6eYBI=" providerId="None" clId="Web-{C4C4E236-1549-4F9A-8D58-B3993AA78D09}" dt="2020-11-15T02:17:41.408" v="362" actId="20577"/>
          <ac:spMkLst>
            <pc:docMk/>
            <pc:sldMk cId="3020012945" sldId="265"/>
            <ac:spMk id="2" creationId="{32D4896A-2D10-4598-8F03-02314E5B8BB5}"/>
          </ac:spMkLst>
        </pc:spChg>
        <pc:spChg chg="mod">
          <ac:chgData name="maulanahirzan" userId="b2UmCM/1AJzJBziu+dFJrmZPlx7SpEHc5lLktJ6eYBI=" providerId="None" clId="Web-{C4C4E236-1549-4F9A-8D58-B3993AA78D09}" dt="2020-11-15T02:19:26.362" v="456" actId="14100"/>
          <ac:spMkLst>
            <pc:docMk/>
            <pc:sldMk cId="3020012945" sldId="265"/>
            <ac:spMk id="3" creationId="{8EFFB2D8-311F-4E28-99B1-AF4A2B9332F6}"/>
          </ac:spMkLst>
        </pc:spChg>
        <pc:picChg chg="add mod">
          <ac:chgData name="maulanahirzan" userId="b2UmCM/1AJzJBziu+dFJrmZPlx7SpEHc5lLktJ6eYBI=" providerId="None" clId="Web-{C4C4E236-1549-4F9A-8D58-B3993AA78D09}" dt="2020-11-15T02:22:31.576" v="458" actId="1076"/>
          <ac:picMkLst>
            <pc:docMk/>
            <pc:sldMk cId="3020012945" sldId="265"/>
            <ac:picMk id="4" creationId="{74C5A02F-E317-47A8-8B50-FA0DCFCE1B76}"/>
          </ac:picMkLst>
        </pc:picChg>
      </pc:sldChg>
      <pc:sldChg chg="addSp modSp new">
        <pc:chgData name="maulanahirzan" userId="b2UmCM/1AJzJBziu+dFJrmZPlx7SpEHc5lLktJ6eYBI=" providerId="None" clId="Web-{C4C4E236-1549-4F9A-8D58-B3993AA78D09}" dt="2020-11-15T02:33:29.301" v="746" actId="14100"/>
        <pc:sldMkLst>
          <pc:docMk/>
          <pc:sldMk cId="3831942236" sldId="266"/>
        </pc:sldMkLst>
        <pc:spChg chg="mod">
          <ac:chgData name="maulanahirzan" userId="b2UmCM/1AJzJBziu+dFJrmZPlx7SpEHc5lLktJ6eYBI=" providerId="None" clId="Web-{C4C4E236-1549-4F9A-8D58-B3993AA78D09}" dt="2020-11-15T02:25:44.906" v="467" actId="20577"/>
          <ac:spMkLst>
            <pc:docMk/>
            <pc:sldMk cId="3831942236" sldId="266"/>
            <ac:spMk id="2" creationId="{CF9DCF34-629B-4AB0-B1C9-8597DE6A3411}"/>
          </ac:spMkLst>
        </pc:spChg>
        <pc:spChg chg="mod">
          <ac:chgData name="maulanahirzan" userId="b2UmCM/1AJzJBziu+dFJrmZPlx7SpEHc5lLktJ6eYBI=" providerId="None" clId="Web-{C4C4E236-1549-4F9A-8D58-B3993AA78D09}" dt="2020-11-15T02:31:20.972" v="699" actId="20577"/>
          <ac:spMkLst>
            <pc:docMk/>
            <pc:sldMk cId="3831942236" sldId="266"/>
            <ac:spMk id="3" creationId="{7CAB2955-2C93-4F9A-9B4E-00F73B40D7C3}"/>
          </ac:spMkLst>
        </pc:spChg>
        <pc:picChg chg="add mod">
          <ac:chgData name="maulanahirzan" userId="b2UmCM/1AJzJBziu+dFJrmZPlx7SpEHc5lLktJ6eYBI=" providerId="None" clId="Web-{C4C4E236-1549-4F9A-8D58-B3993AA78D09}" dt="2020-11-15T02:33:29.301" v="746" actId="14100"/>
          <ac:picMkLst>
            <pc:docMk/>
            <pc:sldMk cId="3831942236" sldId="266"/>
            <ac:picMk id="4" creationId="{8D95C6E8-0788-4C7B-B84F-1A4E9D2BDC17}"/>
          </ac:picMkLst>
        </pc:picChg>
      </pc:sldChg>
      <pc:sldChg chg="addSp delSp modSp new">
        <pc:chgData name="maulanahirzan" userId="b2UmCM/1AJzJBziu+dFJrmZPlx7SpEHc5lLktJ6eYBI=" providerId="None" clId="Web-{C4C4E236-1549-4F9A-8D58-B3993AA78D09}" dt="2020-11-15T02:36:56.871" v="757" actId="1076"/>
        <pc:sldMkLst>
          <pc:docMk/>
          <pc:sldMk cId="1477769922" sldId="267"/>
        </pc:sldMkLst>
        <pc:spChg chg="mod">
          <ac:chgData name="maulanahirzan" userId="b2UmCM/1AJzJBziu+dFJrmZPlx7SpEHc5lLktJ6eYBI=" providerId="None" clId="Web-{C4C4E236-1549-4F9A-8D58-B3993AA78D09}" dt="2020-11-15T02:31:46.113" v="710" actId="20577"/>
          <ac:spMkLst>
            <pc:docMk/>
            <pc:sldMk cId="1477769922" sldId="267"/>
            <ac:spMk id="2" creationId="{FDDA9F5D-FB52-4EBB-B857-A271BFEEB1D2}"/>
          </ac:spMkLst>
        </pc:spChg>
        <pc:spChg chg="mod">
          <ac:chgData name="maulanahirzan" userId="b2UmCM/1AJzJBziu+dFJrmZPlx7SpEHc5lLktJ6eYBI=" providerId="None" clId="Web-{C4C4E236-1549-4F9A-8D58-B3993AA78D09}" dt="2020-11-15T02:32:38.425" v="739" actId="20577"/>
          <ac:spMkLst>
            <pc:docMk/>
            <pc:sldMk cId="1477769922" sldId="267"/>
            <ac:spMk id="3" creationId="{3054D709-C71E-4D98-B2AB-C263C94E7B2F}"/>
          </ac:spMkLst>
        </pc:spChg>
        <pc:picChg chg="add del mod">
          <ac:chgData name="maulanahirzan" userId="b2UmCM/1AJzJBziu+dFJrmZPlx7SpEHc5lLktJ6eYBI=" providerId="None" clId="Web-{C4C4E236-1549-4F9A-8D58-B3993AA78D09}" dt="2020-11-15T02:35:15.286" v="753"/>
          <ac:picMkLst>
            <pc:docMk/>
            <pc:sldMk cId="1477769922" sldId="267"/>
            <ac:picMk id="4" creationId="{129D516D-73E2-4F3D-AD43-35D8D61DBE83}"/>
          </ac:picMkLst>
        </pc:picChg>
        <pc:picChg chg="add mod">
          <ac:chgData name="maulanahirzan" userId="b2UmCM/1AJzJBziu+dFJrmZPlx7SpEHc5lLktJ6eYBI=" providerId="None" clId="Web-{C4C4E236-1549-4F9A-8D58-B3993AA78D09}" dt="2020-11-15T02:36:56.871" v="757" actId="1076"/>
          <ac:picMkLst>
            <pc:docMk/>
            <pc:sldMk cId="1477769922" sldId="267"/>
            <ac:picMk id="5" creationId="{6198C8E8-8DED-4DBA-9625-5E311D6FAAC7}"/>
          </ac:picMkLst>
        </pc:picChg>
      </pc:sldChg>
      <pc:sldChg chg="modSp new">
        <pc:chgData name="maulanahirzan" userId="b2UmCM/1AJzJBziu+dFJrmZPlx7SpEHc5lLktJ6eYBI=" providerId="None" clId="Web-{C4C4E236-1549-4F9A-8D58-B3993AA78D09}" dt="2020-11-15T02:40:53.092" v="765" actId="20577"/>
        <pc:sldMkLst>
          <pc:docMk/>
          <pc:sldMk cId="3134636205" sldId="268"/>
        </pc:sldMkLst>
        <pc:spChg chg="mod">
          <ac:chgData name="maulanahirzan" userId="b2UmCM/1AJzJBziu+dFJrmZPlx7SpEHc5lLktJ6eYBI=" providerId="None" clId="Web-{C4C4E236-1549-4F9A-8D58-B3993AA78D09}" dt="2020-11-15T02:37:42.059" v="762" actId="20577"/>
          <ac:spMkLst>
            <pc:docMk/>
            <pc:sldMk cId="3134636205" sldId="268"/>
            <ac:spMk id="2" creationId="{9C74A2E0-69D0-439A-BF3A-AFD4741E4FBB}"/>
          </ac:spMkLst>
        </pc:spChg>
        <pc:spChg chg="mod">
          <ac:chgData name="maulanahirzan" userId="b2UmCM/1AJzJBziu+dFJrmZPlx7SpEHc5lLktJ6eYBI=" providerId="None" clId="Web-{C4C4E236-1549-4F9A-8D58-B3993AA78D09}" dt="2020-11-15T02:40:53.092" v="765" actId="20577"/>
          <ac:spMkLst>
            <pc:docMk/>
            <pc:sldMk cId="3134636205" sldId="268"/>
            <ac:spMk id="3" creationId="{2167849F-9355-4F72-B20C-854147900F10}"/>
          </ac:spMkLst>
        </pc:spChg>
      </pc:sldChg>
      <pc:sldChg chg="addSp modSp new">
        <pc:chgData name="maulanahirzan" userId="b2UmCM/1AJzJBziu+dFJrmZPlx7SpEHc5lLktJ6eYBI=" providerId="None" clId="Web-{C4C4E236-1549-4F9A-8D58-B3993AA78D09}" dt="2020-11-15T02:44:37.657" v="791" actId="1076"/>
        <pc:sldMkLst>
          <pc:docMk/>
          <pc:sldMk cId="2176295930" sldId="269"/>
        </pc:sldMkLst>
        <pc:spChg chg="mod">
          <ac:chgData name="maulanahirzan" userId="b2UmCM/1AJzJBziu+dFJrmZPlx7SpEHc5lLktJ6eYBI=" providerId="None" clId="Web-{C4C4E236-1549-4F9A-8D58-B3993AA78D09}" dt="2020-11-15T02:43:03.265" v="777" actId="20577"/>
          <ac:spMkLst>
            <pc:docMk/>
            <pc:sldMk cId="2176295930" sldId="269"/>
            <ac:spMk id="2" creationId="{D6CDE45A-8A2F-4C54-B400-BCDDB679BBB4}"/>
          </ac:spMkLst>
        </pc:spChg>
        <pc:spChg chg="mod">
          <ac:chgData name="maulanahirzan" userId="b2UmCM/1AJzJBziu+dFJrmZPlx7SpEHc5lLktJ6eYBI=" providerId="None" clId="Web-{C4C4E236-1549-4F9A-8D58-B3993AA78D09}" dt="2020-11-15T02:44:14.797" v="785" actId="14100"/>
          <ac:spMkLst>
            <pc:docMk/>
            <pc:sldMk cId="2176295930" sldId="269"/>
            <ac:spMk id="3" creationId="{D855E707-C9AD-438C-8B83-D5068B54D956}"/>
          </ac:spMkLst>
        </pc:spChg>
        <pc:spChg chg="add mod">
          <ac:chgData name="maulanahirzan" userId="b2UmCM/1AJzJBziu+dFJrmZPlx7SpEHc5lLktJ6eYBI=" providerId="None" clId="Web-{C4C4E236-1549-4F9A-8D58-B3993AA78D09}" dt="2020-11-15T02:44:37.641" v="790" actId="1076"/>
          <ac:spMkLst>
            <pc:docMk/>
            <pc:sldMk cId="2176295930" sldId="269"/>
            <ac:spMk id="5" creationId="{87664D3E-FFEC-49C1-9DBF-09169C82F997}"/>
          </ac:spMkLst>
        </pc:spChg>
        <pc:picChg chg="add mod">
          <ac:chgData name="maulanahirzan" userId="b2UmCM/1AJzJBziu+dFJrmZPlx7SpEHc5lLktJ6eYBI=" providerId="None" clId="Web-{C4C4E236-1549-4F9A-8D58-B3993AA78D09}" dt="2020-11-15T02:44:37.657" v="791" actId="1076"/>
          <ac:picMkLst>
            <pc:docMk/>
            <pc:sldMk cId="2176295930" sldId="269"/>
            <ac:picMk id="4" creationId="{8D590AB5-4F83-4669-8325-61199C967051}"/>
          </ac:picMkLst>
        </pc:picChg>
      </pc:sldChg>
      <pc:sldChg chg="modSp new">
        <pc:chgData name="maulanahirzan" userId="b2UmCM/1AJzJBziu+dFJrmZPlx7SpEHc5lLktJ6eYBI=" providerId="None" clId="Web-{C4C4E236-1549-4F9A-8D58-B3993AA78D09}" dt="2020-11-15T02:47:43.174" v="809" actId="20577"/>
        <pc:sldMkLst>
          <pc:docMk/>
          <pc:sldMk cId="1068010660" sldId="270"/>
        </pc:sldMkLst>
        <pc:spChg chg="mod">
          <ac:chgData name="maulanahirzan" userId="b2UmCM/1AJzJBziu+dFJrmZPlx7SpEHc5lLktJ6eYBI=" providerId="None" clId="Web-{C4C4E236-1549-4F9A-8D58-B3993AA78D09}" dt="2020-11-15T02:45:49.533" v="794" actId="20577"/>
          <ac:spMkLst>
            <pc:docMk/>
            <pc:sldMk cId="1068010660" sldId="270"/>
            <ac:spMk id="2" creationId="{B1F1C23C-F601-4551-A61C-5FC996860771}"/>
          </ac:spMkLst>
        </pc:spChg>
        <pc:spChg chg="mod">
          <ac:chgData name="maulanahirzan" userId="b2UmCM/1AJzJBziu+dFJrmZPlx7SpEHc5lLktJ6eYBI=" providerId="None" clId="Web-{C4C4E236-1549-4F9A-8D58-B3993AA78D09}" dt="2020-11-15T02:47:43.174" v="809" actId="20577"/>
          <ac:spMkLst>
            <pc:docMk/>
            <pc:sldMk cId="1068010660" sldId="270"/>
            <ac:spMk id="3" creationId="{4CB379D2-99F3-4A16-83E2-6311FF8AFDB3}"/>
          </ac:spMkLst>
        </pc:spChg>
      </pc:sldChg>
      <pc:sldChg chg="addSp modSp new">
        <pc:chgData name="maulanahirzan" userId="b2UmCM/1AJzJBziu+dFJrmZPlx7SpEHc5lLktJ6eYBI=" providerId="None" clId="Web-{C4C4E236-1549-4F9A-8D58-B3993AA78D09}" dt="2020-11-15T02:49:54.082" v="833" actId="14100"/>
        <pc:sldMkLst>
          <pc:docMk/>
          <pc:sldMk cId="3322067472" sldId="271"/>
        </pc:sldMkLst>
        <pc:spChg chg="mod">
          <ac:chgData name="maulanahirzan" userId="b2UmCM/1AJzJBziu+dFJrmZPlx7SpEHc5lLktJ6eYBI=" providerId="None" clId="Web-{C4C4E236-1549-4F9A-8D58-B3993AA78D09}" dt="2020-11-15T02:48:51.831" v="819" actId="20577"/>
          <ac:spMkLst>
            <pc:docMk/>
            <pc:sldMk cId="3322067472" sldId="271"/>
            <ac:spMk id="2" creationId="{1FF41509-0CF5-4765-8057-C7028C363980}"/>
          </ac:spMkLst>
        </pc:spChg>
        <pc:spChg chg="mod">
          <ac:chgData name="maulanahirzan" userId="b2UmCM/1AJzJBziu+dFJrmZPlx7SpEHc5lLktJ6eYBI=" providerId="None" clId="Web-{C4C4E236-1549-4F9A-8D58-B3993AA78D09}" dt="2020-11-15T02:49:23.331" v="824" actId="20577"/>
          <ac:spMkLst>
            <pc:docMk/>
            <pc:sldMk cId="3322067472" sldId="271"/>
            <ac:spMk id="3" creationId="{8E75D9E8-568D-4BAF-B1D9-0DCC8DB93614}"/>
          </ac:spMkLst>
        </pc:spChg>
        <pc:spChg chg="add mod">
          <ac:chgData name="maulanahirzan" userId="b2UmCM/1AJzJBziu+dFJrmZPlx7SpEHc5lLktJ6eYBI=" providerId="None" clId="Web-{C4C4E236-1549-4F9A-8D58-B3993AA78D09}" dt="2020-11-15T02:49:49.707" v="831" actId="1076"/>
          <ac:spMkLst>
            <pc:docMk/>
            <pc:sldMk cId="3322067472" sldId="271"/>
            <ac:spMk id="5" creationId="{F8ABE97E-92E7-495D-88CD-4A060B52709C}"/>
          </ac:spMkLst>
        </pc:spChg>
        <pc:picChg chg="add mod">
          <ac:chgData name="maulanahirzan" userId="b2UmCM/1AJzJBziu+dFJrmZPlx7SpEHc5lLktJ6eYBI=" providerId="None" clId="Web-{C4C4E236-1549-4F9A-8D58-B3993AA78D09}" dt="2020-11-15T02:49:54.082" v="833" actId="14100"/>
          <ac:picMkLst>
            <pc:docMk/>
            <pc:sldMk cId="3322067472" sldId="271"/>
            <ac:picMk id="4" creationId="{9CC40E0C-4425-4539-A435-90AD6E4C57C3}"/>
          </ac:picMkLst>
        </pc:picChg>
      </pc:sldChg>
      <pc:sldChg chg="modSp new">
        <pc:chgData name="maulanahirzan" userId="b2UmCM/1AJzJBziu+dFJrmZPlx7SpEHc5lLktJ6eYBI=" providerId="None" clId="Web-{C4C4E236-1549-4F9A-8D58-B3993AA78D09}" dt="2020-11-15T02:50:48.942" v="887" actId="20577"/>
        <pc:sldMkLst>
          <pc:docMk/>
          <pc:sldMk cId="1446893795" sldId="272"/>
        </pc:sldMkLst>
        <pc:spChg chg="mod">
          <ac:chgData name="maulanahirzan" userId="b2UmCM/1AJzJBziu+dFJrmZPlx7SpEHc5lLktJ6eYBI=" providerId="None" clId="Web-{C4C4E236-1549-4F9A-8D58-B3993AA78D09}" dt="2020-11-15T02:50:18.254" v="837" actId="20577"/>
          <ac:spMkLst>
            <pc:docMk/>
            <pc:sldMk cId="1446893795" sldId="272"/>
            <ac:spMk id="2" creationId="{9721941C-5209-44B8-9023-782D325BB744}"/>
          </ac:spMkLst>
        </pc:spChg>
        <pc:spChg chg="mod">
          <ac:chgData name="maulanahirzan" userId="b2UmCM/1AJzJBziu+dFJrmZPlx7SpEHc5lLktJ6eYBI=" providerId="None" clId="Web-{C4C4E236-1549-4F9A-8D58-B3993AA78D09}" dt="2020-11-15T02:50:48.942" v="887" actId="20577"/>
          <ac:spMkLst>
            <pc:docMk/>
            <pc:sldMk cId="1446893795" sldId="272"/>
            <ac:spMk id="3" creationId="{F4192F1D-A26C-4CEC-8315-6CF8794D8F61}"/>
          </ac:spMkLst>
        </pc:spChg>
      </pc:sldChg>
      <pc:sldMasterChg chg="del delSldLayout">
        <pc:chgData name="maulanahirzan" userId="b2UmCM/1AJzJBziu+dFJrmZPlx7SpEHc5lLktJ6eYBI=" providerId="None" clId="Web-{C4C4E236-1549-4F9A-8D58-B3993AA78D09}" dt="2020-11-15T01:19:37.107" v="0"/>
        <pc:sldMasterMkLst>
          <pc:docMk/>
          <pc:sldMasterMk cId="3154979492" sldId="2147483648"/>
        </pc:sldMasterMkLst>
        <pc:sldLayoutChg chg="del">
          <pc:chgData name="maulanahirzan" userId="b2UmCM/1AJzJBziu+dFJrmZPlx7SpEHc5lLktJ6eYBI=" providerId="None" clId="Web-{C4C4E236-1549-4F9A-8D58-B3993AA78D09}" dt="2020-11-15T01:19:37.107" v="0"/>
          <pc:sldLayoutMkLst>
            <pc:docMk/>
            <pc:sldMasterMk cId="3154979492" sldId="2147483648"/>
            <pc:sldLayoutMk cId="161079921" sldId="2147483649"/>
          </pc:sldLayoutMkLst>
        </pc:sldLayoutChg>
        <pc:sldLayoutChg chg="del">
          <pc:chgData name="maulanahirzan" userId="b2UmCM/1AJzJBziu+dFJrmZPlx7SpEHc5lLktJ6eYBI=" providerId="None" clId="Web-{C4C4E236-1549-4F9A-8D58-B3993AA78D09}" dt="2020-11-15T01:19:37.107" v="0"/>
          <pc:sldLayoutMkLst>
            <pc:docMk/>
            <pc:sldMasterMk cId="3154979492" sldId="2147483648"/>
            <pc:sldLayoutMk cId="2703711724" sldId="2147483650"/>
          </pc:sldLayoutMkLst>
        </pc:sldLayoutChg>
        <pc:sldLayoutChg chg="del">
          <pc:chgData name="maulanahirzan" userId="b2UmCM/1AJzJBziu+dFJrmZPlx7SpEHc5lLktJ6eYBI=" providerId="None" clId="Web-{C4C4E236-1549-4F9A-8D58-B3993AA78D09}" dt="2020-11-15T01:19:37.107" v="0"/>
          <pc:sldLayoutMkLst>
            <pc:docMk/>
            <pc:sldMasterMk cId="3154979492" sldId="2147483648"/>
            <pc:sldLayoutMk cId="4076369896" sldId="2147483651"/>
          </pc:sldLayoutMkLst>
        </pc:sldLayoutChg>
        <pc:sldLayoutChg chg="del">
          <pc:chgData name="maulanahirzan" userId="b2UmCM/1AJzJBziu+dFJrmZPlx7SpEHc5lLktJ6eYBI=" providerId="None" clId="Web-{C4C4E236-1549-4F9A-8D58-B3993AA78D09}" dt="2020-11-15T01:19:37.107" v="0"/>
          <pc:sldLayoutMkLst>
            <pc:docMk/>
            <pc:sldMasterMk cId="3154979492" sldId="2147483648"/>
            <pc:sldLayoutMk cId="2625762208" sldId="2147483652"/>
          </pc:sldLayoutMkLst>
        </pc:sldLayoutChg>
        <pc:sldLayoutChg chg="del">
          <pc:chgData name="maulanahirzan" userId="b2UmCM/1AJzJBziu+dFJrmZPlx7SpEHc5lLktJ6eYBI=" providerId="None" clId="Web-{C4C4E236-1549-4F9A-8D58-B3993AA78D09}" dt="2020-11-15T01:19:37.107" v="0"/>
          <pc:sldLayoutMkLst>
            <pc:docMk/>
            <pc:sldMasterMk cId="3154979492" sldId="2147483648"/>
            <pc:sldLayoutMk cId="188002762" sldId="2147483653"/>
          </pc:sldLayoutMkLst>
        </pc:sldLayoutChg>
        <pc:sldLayoutChg chg="del">
          <pc:chgData name="maulanahirzan" userId="b2UmCM/1AJzJBziu+dFJrmZPlx7SpEHc5lLktJ6eYBI=" providerId="None" clId="Web-{C4C4E236-1549-4F9A-8D58-B3993AA78D09}" dt="2020-11-15T01:19:37.107" v="0"/>
          <pc:sldLayoutMkLst>
            <pc:docMk/>
            <pc:sldMasterMk cId="3154979492" sldId="2147483648"/>
            <pc:sldLayoutMk cId="2295335545" sldId="2147483654"/>
          </pc:sldLayoutMkLst>
        </pc:sldLayoutChg>
        <pc:sldLayoutChg chg="del">
          <pc:chgData name="maulanahirzan" userId="b2UmCM/1AJzJBziu+dFJrmZPlx7SpEHc5lLktJ6eYBI=" providerId="None" clId="Web-{C4C4E236-1549-4F9A-8D58-B3993AA78D09}" dt="2020-11-15T01:19:37.107" v="0"/>
          <pc:sldLayoutMkLst>
            <pc:docMk/>
            <pc:sldMasterMk cId="3154979492" sldId="2147483648"/>
            <pc:sldLayoutMk cId="1988754143" sldId="2147483655"/>
          </pc:sldLayoutMkLst>
        </pc:sldLayoutChg>
        <pc:sldLayoutChg chg="del">
          <pc:chgData name="maulanahirzan" userId="b2UmCM/1AJzJBziu+dFJrmZPlx7SpEHc5lLktJ6eYBI=" providerId="None" clId="Web-{C4C4E236-1549-4F9A-8D58-B3993AA78D09}" dt="2020-11-15T01:19:37.107" v="0"/>
          <pc:sldLayoutMkLst>
            <pc:docMk/>
            <pc:sldMasterMk cId="3154979492" sldId="2147483648"/>
            <pc:sldLayoutMk cId="3665695281" sldId="2147483656"/>
          </pc:sldLayoutMkLst>
        </pc:sldLayoutChg>
        <pc:sldLayoutChg chg="del">
          <pc:chgData name="maulanahirzan" userId="b2UmCM/1AJzJBziu+dFJrmZPlx7SpEHc5lLktJ6eYBI=" providerId="None" clId="Web-{C4C4E236-1549-4F9A-8D58-B3993AA78D09}" dt="2020-11-15T01:19:37.107" v="0"/>
          <pc:sldLayoutMkLst>
            <pc:docMk/>
            <pc:sldMasterMk cId="3154979492" sldId="2147483648"/>
            <pc:sldLayoutMk cId="2134169247" sldId="2147483657"/>
          </pc:sldLayoutMkLst>
        </pc:sldLayoutChg>
        <pc:sldLayoutChg chg="del">
          <pc:chgData name="maulanahirzan" userId="b2UmCM/1AJzJBziu+dFJrmZPlx7SpEHc5lLktJ6eYBI=" providerId="None" clId="Web-{C4C4E236-1549-4F9A-8D58-B3993AA78D09}" dt="2020-11-15T01:19:37.107" v="0"/>
          <pc:sldLayoutMkLst>
            <pc:docMk/>
            <pc:sldMasterMk cId="3154979492" sldId="2147483648"/>
            <pc:sldLayoutMk cId="2065727480" sldId="2147483658"/>
          </pc:sldLayoutMkLst>
        </pc:sldLayoutChg>
        <pc:sldLayoutChg chg="del">
          <pc:chgData name="maulanahirzan" userId="b2UmCM/1AJzJBziu+dFJrmZPlx7SpEHc5lLktJ6eYBI=" providerId="None" clId="Web-{C4C4E236-1549-4F9A-8D58-B3993AA78D09}" dt="2020-11-15T01:19:37.107" v="0"/>
          <pc:sldLayoutMkLst>
            <pc:docMk/>
            <pc:sldMasterMk cId="3154979492" sldId="2147483648"/>
            <pc:sldLayoutMk cId="812261758" sldId="2147483659"/>
          </pc:sldLayoutMkLst>
        </pc:sldLayoutChg>
      </pc:sldMasterChg>
      <pc:sldMasterChg chg="add del addSldLayout delSldLayout modSldLayout">
        <pc:chgData name="maulanahirzan" userId="b2UmCM/1AJzJBziu+dFJrmZPlx7SpEHc5lLktJ6eYBI=" providerId="None" clId="Web-{C4C4E236-1549-4F9A-8D58-B3993AA78D09}" dt="2020-11-15T01:21:59.718" v="17"/>
        <pc:sldMasterMkLst>
          <pc:docMk/>
          <pc:sldMasterMk cId="2822112912" sldId="2147483660"/>
        </pc:sldMasterMkLst>
        <pc:sldLayoutChg chg="add del mod replId">
          <pc:chgData name="maulanahirzan" userId="b2UmCM/1AJzJBziu+dFJrmZPlx7SpEHc5lLktJ6eYBI=" providerId="None" clId="Web-{C4C4E236-1549-4F9A-8D58-B3993AA78D09}" dt="2020-11-15T01:21:59.718" v="17"/>
          <pc:sldLayoutMkLst>
            <pc:docMk/>
            <pc:sldMasterMk cId="2822112912" sldId="2147483660"/>
            <pc:sldLayoutMk cId="4117723935" sldId="2147483661"/>
          </pc:sldLayoutMkLst>
        </pc:sldLayoutChg>
        <pc:sldLayoutChg chg="add del mod replId">
          <pc:chgData name="maulanahirzan" userId="b2UmCM/1AJzJBziu+dFJrmZPlx7SpEHc5lLktJ6eYBI=" providerId="None" clId="Web-{C4C4E236-1549-4F9A-8D58-B3993AA78D09}" dt="2020-11-15T01:21:59.718" v="17"/>
          <pc:sldLayoutMkLst>
            <pc:docMk/>
            <pc:sldMasterMk cId="2822112912" sldId="2147483660"/>
            <pc:sldLayoutMk cId="1228573109" sldId="2147483662"/>
          </pc:sldLayoutMkLst>
        </pc:sldLayoutChg>
        <pc:sldLayoutChg chg="add del mod replId">
          <pc:chgData name="maulanahirzan" userId="b2UmCM/1AJzJBziu+dFJrmZPlx7SpEHc5lLktJ6eYBI=" providerId="None" clId="Web-{C4C4E236-1549-4F9A-8D58-B3993AA78D09}" dt="2020-11-15T01:21:59.718" v="17"/>
          <pc:sldLayoutMkLst>
            <pc:docMk/>
            <pc:sldMasterMk cId="2822112912" sldId="2147483660"/>
            <pc:sldLayoutMk cId="158862505" sldId="2147483663"/>
          </pc:sldLayoutMkLst>
        </pc:sldLayoutChg>
        <pc:sldLayoutChg chg="add del mod replId">
          <pc:chgData name="maulanahirzan" userId="b2UmCM/1AJzJBziu+dFJrmZPlx7SpEHc5lLktJ6eYBI=" providerId="None" clId="Web-{C4C4E236-1549-4F9A-8D58-B3993AA78D09}" dt="2020-11-15T01:21:59.718" v="17"/>
          <pc:sldLayoutMkLst>
            <pc:docMk/>
            <pc:sldMasterMk cId="2822112912" sldId="2147483660"/>
            <pc:sldLayoutMk cId="2346323438" sldId="2147483664"/>
          </pc:sldLayoutMkLst>
        </pc:sldLayoutChg>
        <pc:sldLayoutChg chg="add del mod replId">
          <pc:chgData name="maulanahirzan" userId="b2UmCM/1AJzJBziu+dFJrmZPlx7SpEHc5lLktJ6eYBI=" providerId="None" clId="Web-{C4C4E236-1549-4F9A-8D58-B3993AA78D09}" dt="2020-11-15T01:21:59.718" v="17"/>
          <pc:sldLayoutMkLst>
            <pc:docMk/>
            <pc:sldMasterMk cId="2822112912" sldId="2147483660"/>
            <pc:sldLayoutMk cId="691721966" sldId="2147483665"/>
          </pc:sldLayoutMkLst>
        </pc:sldLayoutChg>
        <pc:sldLayoutChg chg="add del mod replId">
          <pc:chgData name="maulanahirzan" userId="b2UmCM/1AJzJBziu+dFJrmZPlx7SpEHc5lLktJ6eYBI=" providerId="None" clId="Web-{C4C4E236-1549-4F9A-8D58-B3993AA78D09}" dt="2020-11-15T01:21:59.718" v="17"/>
          <pc:sldLayoutMkLst>
            <pc:docMk/>
            <pc:sldMasterMk cId="2822112912" sldId="2147483660"/>
            <pc:sldLayoutMk cId="3982360334" sldId="2147483666"/>
          </pc:sldLayoutMkLst>
        </pc:sldLayoutChg>
        <pc:sldLayoutChg chg="add del mod replId">
          <pc:chgData name="maulanahirzan" userId="b2UmCM/1AJzJBziu+dFJrmZPlx7SpEHc5lLktJ6eYBI=" providerId="None" clId="Web-{C4C4E236-1549-4F9A-8D58-B3993AA78D09}" dt="2020-11-15T01:21:59.718" v="17"/>
          <pc:sldLayoutMkLst>
            <pc:docMk/>
            <pc:sldMasterMk cId="2822112912" sldId="2147483660"/>
            <pc:sldLayoutMk cId="3731724575" sldId="2147483667"/>
          </pc:sldLayoutMkLst>
        </pc:sldLayoutChg>
        <pc:sldLayoutChg chg="add del mod replId">
          <pc:chgData name="maulanahirzan" userId="b2UmCM/1AJzJBziu+dFJrmZPlx7SpEHc5lLktJ6eYBI=" providerId="None" clId="Web-{C4C4E236-1549-4F9A-8D58-B3993AA78D09}" dt="2020-11-15T01:21:59.718" v="17"/>
          <pc:sldLayoutMkLst>
            <pc:docMk/>
            <pc:sldMasterMk cId="2822112912" sldId="2147483660"/>
            <pc:sldLayoutMk cId="1227848667" sldId="2147483668"/>
          </pc:sldLayoutMkLst>
        </pc:sldLayoutChg>
        <pc:sldLayoutChg chg="add del mod replId">
          <pc:chgData name="maulanahirzan" userId="b2UmCM/1AJzJBziu+dFJrmZPlx7SpEHc5lLktJ6eYBI=" providerId="None" clId="Web-{C4C4E236-1549-4F9A-8D58-B3993AA78D09}" dt="2020-11-15T01:21:59.718" v="17"/>
          <pc:sldLayoutMkLst>
            <pc:docMk/>
            <pc:sldMasterMk cId="2822112912" sldId="2147483660"/>
            <pc:sldLayoutMk cId="1034325354" sldId="2147483669"/>
          </pc:sldLayoutMkLst>
        </pc:sldLayoutChg>
        <pc:sldLayoutChg chg="add del mod replId">
          <pc:chgData name="maulanahirzan" userId="b2UmCM/1AJzJBziu+dFJrmZPlx7SpEHc5lLktJ6eYBI=" providerId="None" clId="Web-{C4C4E236-1549-4F9A-8D58-B3993AA78D09}" dt="2020-11-15T01:21:59.718" v="17"/>
          <pc:sldLayoutMkLst>
            <pc:docMk/>
            <pc:sldMasterMk cId="2822112912" sldId="2147483660"/>
            <pc:sldLayoutMk cId="964217574" sldId="2147483670"/>
          </pc:sldLayoutMkLst>
        </pc:sldLayoutChg>
        <pc:sldLayoutChg chg="add del mod replId">
          <pc:chgData name="maulanahirzan" userId="b2UmCM/1AJzJBziu+dFJrmZPlx7SpEHc5lLktJ6eYBI=" providerId="None" clId="Web-{C4C4E236-1549-4F9A-8D58-B3993AA78D09}" dt="2020-11-15T01:21:59.718" v="17"/>
          <pc:sldLayoutMkLst>
            <pc:docMk/>
            <pc:sldMasterMk cId="2822112912" sldId="2147483660"/>
            <pc:sldLayoutMk cId="3913837122" sldId="2147483671"/>
          </pc:sldLayoutMkLst>
        </pc:sldLayoutChg>
        <pc:sldLayoutChg chg="add del mod replId">
          <pc:chgData name="maulanahirzan" userId="b2UmCM/1AJzJBziu+dFJrmZPlx7SpEHc5lLktJ6eYBI=" providerId="None" clId="Web-{C4C4E236-1549-4F9A-8D58-B3993AA78D09}" dt="2020-11-15T01:21:59.718" v="17"/>
          <pc:sldLayoutMkLst>
            <pc:docMk/>
            <pc:sldMasterMk cId="2822112912" sldId="2147483660"/>
            <pc:sldLayoutMk cId="1587601251" sldId="2147483672"/>
          </pc:sldLayoutMkLst>
        </pc:sldLayoutChg>
        <pc:sldLayoutChg chg="add del mod replId">
          <pc:chgData name="maulanahirzan" userId="b2UmCM/1AJzJBziu+dFJrmZPlx7SpEHc5lLktJ6eYBI=" providerId="None" clId="Web-{C4C4E236-1549-4F9A-8D58-B3993AA78D09}" dt="2020-11-15T01:21:59.718" v="17"/>
          <pc:sldLayoutMkLst>
            <pc:docMk/>
            <pc:sldMasterMk cId="2822112912" sldId="2147483660"/>
            <pc:sldLayoutMk cId="1309851056" sldId="2147483673"/>
          </pc:sldLayoutMkLst>
        </pc:sldLayoutChg>
        <pc:sldLayoutChg chg="add del mod replId">
          <pc:chgData name="maulanahirzan" userId="b2UmCM/1AJzJBziu+dFJrmZPlx7SpEHc5lLktJ6eYBI=" providerId="None" clId="Web-{C4C4E236-1549-4F9A-8D58-B3993AA78D09}" dt="2020-11-15T01:21:59.718" v="17"/>
          <pc:sldLayoutMkLst>
            <pc:docMk/>
            <pc:sldMasterMk cId="2822112912" sldId="2147483660"/>
            <pc:sldLayoutMk cId="1058316440" sldId="2147483674"/>
          </pc:sldLayoutMkLst>
        </pc:sldLayoutChg>
        <pc:sldLayoutChg chg="add del mod replId">
          <pc:chgData name="maulanahirzan" userId="b2UmCM/1AJzJBziu+dFJrmZPlx7SpEHc5lLktJ6eYBI=" providerId="None" clId="Web-{C4C4E236-1549-4F9A-8D58-B3993AA78D09}" dt="2020-11-15T01:21:59.718" v="17"/>
          <pc:sldLayoutMkLst>
            <pc:docMk/>
            <pc:sldMasterMk cId="2822112912" sldId="2147483660"/>
            <pc:sldLayoutMk cId="4146938148" sldId="2147483675"/>
          </pc:sldLayoutMkLst>
        </pc:sldLayoutChg>
        <pc:sldLayoutChg chg="add del mod replId">
          <pc:chgData name="maulanahirzan" userId="b2UmCM/1AJzJBziu+dFJrmZPlx7SpEHc5lLktJ6eYBI=" providerId="None" clId="Web-{C4C4E236-1549-4F9A-8D58-B3993AA78D09}" dt="2020-11-15T01:21:59.718" v="17"/>
          <pc:sldLayoutMkLst>
            <pc:docMk/>
            <pc:sldMasterMk cId="2822112912" sldId="2147483660"/>
            <pc:sldLayoutMk cId="632221211" sldId="2147483676"/>
          </pc:sldLayoutMkLst>
        </pc:sldLayoutChg>
        <pc:sldLayoutChg chg="add del mod replId">
          <pc:chgData name="maulanahirzan" userId="b2UmCM/1AJzJBziu+dFJrmZPlx7SpEHc5lLktJ6eYBI=" providerId="None" clId="Web-{C4C4E236-1549-4F9A-8D58-B3993AA78D09}" dt="2020-11-15T01:21:59.718" v="17"/>
          <pc:sldLayoutMkLst>
            <pc:docMk/>
            <pc:sldMasterMk cId="2822112912" sldId="2147483660"/>
            <pc:sldLayoutMk cId="2491021752" sldId="2147483677"/>
          </pc:sldLayoutMkLst>
        </pc:sldLayoutChg>
      </pc:sldMasterChg>
      <pc:sldMasterChg chg="add addSldLayout modSldLayout">
        <pc:chgData name="maulanahirzan" userId="b2UmCM/1AJzJBziu+dFJrmZPlx7SpEHc5lLktJ6eYBI=" providerId="None" clId="Web-{C4C4E236-1549-4F9A-8D58-B3993AA78D09}" dt="2020-11-15T01:21:59.718" v="17"/>
        <pc:sldMasterMkLst>
          <pc:docMk/>
          <pc:sldMasterMk cId="3937242180" sldId="2147483678"/>
        </pc:sldMasterMkLst>
        <pc:sldLayoutChg chg="add mod replId">
          <pc:chgData name="maulanahirzan" userId="b2UmCM/1AJzJBziu+dFJrmZPlx7SpEHc5lLktJ6eYBI=" providerId="None" clId="Web-{C4C4E236-1549-4F9A-8D58-B3993AA78D09}" dt="2020-11-15T01:21:59.718" v="17"/>
          <pc:sldLayoutMkLst>
            <pc:docMk/>
            <pc:sldMasterMk cId="3937242180" sldId="2147483678"/>
            <pc:sldLayoutMk cId="251483578" sldId="2147483679"/>
          </pc:sldLayoutMkLst>
        </pc:sldLayoutChg>
        <pc:sldLayoutChg chg="add mod replId">
          <pc:chgData name="maulanahirzan" userId="b2UmCM/1AJzJBziu+dFJrmZPlx7SpEHc5lLktJ6eYBI=" providerId="None" clId="Web-{C4C4E236-1549-4F9A-8D58-B3993AA78D09}" dt="2020-11-15T01:21:59.718" v="17"/>
          <pc:sldLayoutMkLst>
            <pc:docMk/>
            <pc:sldMasterMk cId="3937242180" sldId="2147483678"/>
            <pc:sldLayoutMk cId="784646872" sldId="2147483680"/>
          </pc:sldLayoutMkLst>
        </pc:sldLayoutChg>
        <pc:sldLayoutChg chg="add mod replId">
          <pc:chgData name="maulanahirzan" userId="b2UmCM/1AJzJBziu+dFJrmZPlx7SpEHc5lLktJ6eYBI=" providerId="None" clId="Web-{C4C4E236-1549-4F9A-8D58-B3993AA78D09}" dt="2020-11-15T01:21:59.718" v="17"/>
          <pc:sldLayoutMkLst>
            <pc:docMk/>
            <pc:sldMasterMk cId="3937242180" sldId="2147483678"/>
            <pc:sldLayoutMk cId="3900628319" sldId="2147483681"/>
          </pc:sldLayoutMkLst>
        </pc:sldLayoutChg>
        <pc:sldLayoutChg chg="add mod replId">
          <pc:chgData name="maulanahirzan" userId="b2UmCM/1AJzJBziu+dFJrmZPlx7SpEHc5lLktJ6eYBI=" providerId="None" clId="Web-{C4C4E236-1549-4F9A-8D58-B3993AA78D09}" dt="2020-11-15T01:21:59.718" v="17"/>
          <pc:sldLayoutMkLst>
            <pc:docMk/>
            <pc:sldMasterMk cId="3937242180" sldId="2147483678"/>
            <pc:sldLayoutMk cId="1982082281" sldId="2147483682"/>
          </pc:sldLayoutMkLst>
        </pc:sldLayoutChg>
        <pc:sldLayoutChg chg="add mod replId">
          <pc:chgData name="maulanahirzan" userId="b2UmCM/1AJzJBziu+dFJrmZPlx7SpEHc5lLktJ6eYBI=" providerId="None" clId="Web-{C4C4E236-1549-4F9A-8D58-B3993AA78D09}" dt="2020-11-15T01:21:59.718" v="17"/>
          <pc:sldLayoutMkLst>
            <pc:docMk/>
            <pc:sldMasterMk cId="3937242180" sldId="2147483678"/>
            <pc:sldLayoutMk cId="2353018625" sldId="2147483683"/>
          </pc:sldLayoutMkLst>
        </pc:sldLayoutChg>
        <pc:sldLayoutChg chg="add mod replId">
          <pc:chgData name="maulanahirzan" userId="b2UmCM/1AJzJBziu+dFJrmZPlx7SpEHc5lLktJ6eYBI=" providerId="None" clId="Web-{C4C4E236-1549-4F9A-8D58-B3993AA78D09}" dt="2020-11-15T01:21:59.718" v="17"/>
          <pc:sldLayoutMkLst>
            <pc:docMk/>
            <pc:sldMasterMk cId="3937242180" sldId="2147483678"/>
            <pc:sldLayoutMk cId="3558991215" sldId="2147483684"/>
          </pc:sldLayoutMkLst>
        </pc:sldLayoutChg>
        <pc:sldLayoutChg chg="add mod replId">
          <pc:chgData name="maulanahirzan" userId="b2UmCM/1AJzJBziu+dFJrmZPlx7SpEHc5lLktJ6eYBI=" providerId="None" clId="Web-{C4C4E236-1549-4F9A-8D58-B3993AA78D09}" dt="2020-11-15T01:21:59.718" v="17"/>
          <pc:sldLayoutMkLst>
            <pc:docMk/>
            <pc:sldMasterMk cId="3937242180" sldId="2147483678"/>
            <pc:sldLayoutMk cId="471212327" sldId="2147483685"/>
          </pc:sldLayoutMkLst>
        </pc:sldLayoutChg>
        <pc:sldLayoutChg chg="add mod replId">
          <pc:chgData name="maulanahirzan" userId="b2UmCM/1AJzJBziu+dFJrmZPlx7SpEHc5lLktJ6eYBI=" providerId="None" clId="Web-{C4C4E236-1549-4F9A-8D58-B3993AA78D09}" dt="2020-11-15T01:21:59.718" v="17"/>
          <pc:sldLayoutMkLst>
            <pc:docMk/>
            <pc:sldMasterMk cId="3937242180" sldId="2147483678"/>
            <pc:sldLayoutMk cId="1203552882" sldId="2147483686"/>
          </pc:sldLayoutMkLst>
        </pc:sldLayoutChg>
        <pc:sldLayoutChg chg="add mod replId">
          <pc:chgData name="maulanahirzan" userId="b2UmCM/1AJzJBziu+dFJrmZPlx7SpEHc5lLktJ6eYBI=" providerId="None" clId="Web-{C4C4E236-1549-4F9A-8D58-B3993AA78D09}" dt="2020-11-15T01:21:59.718" v="17"/>
          <pc:sldLayoutMkLst>
            <pc:docMk/>
            <pc:sldMasterMk cId="3937242180" sldId="2147483678"/>
            <pc:sldLayoutMk cId="1861711562" sldId="2147483687"/>
          </pc:sldLayoutMkLst>
        </pc:sldLayoutChg>
        <pc:sldLayoutChg chg="add mod replId">
          <pc:chgData name="maulanahirzan" userId="b2UmCM/1AJzJBziu+dFJrmZPlx7SpEHc5lLktJ6eYBI=" providerId="None" clId="Web-{C4C4E236-1549-4F9A-8D58-B3993AA78D09}" dt="2020-11-15T01:21:59.718" v="17"/>
          <pc:sldLayoutMkLst>
            <pc:docMk/>
            <pc:sldMasterMk cId="3937242180" sldId="2147483678"/>
            <pc:sldLayoutMk cId="1235788284" sldId="2147483688"/>
          </pc:sldLayoutMkLst>
        </pc:sldLayoutChg>
        <pc:sldLayoutChg chg="add mod replId">
          <pc:chgData name="maulanahirzan" userId="b2UmCM/1AJzJBziu+dFJrmZPlx7SpEHc5lLktJ6eYBI=" providerId="None" clId="Web-{C4C4E236-1549-4F9A-8D58-B3993AA78D09}" dt="2020-11-15T01:21:59.718" v="17"/>
          <pc:sldLayoutMkLst>
            <pc:docMk/>
            <pc:sldMasterMk cId="3937242180" sldId="2147483678"/>
            <pc:sldLayoutMk cId="616486993" sldId="2147483689"/>
          </pc:sldLayoutMkLst>
        </pc:sldLayoutChg>
        <pc:sldLayoutChg chg="add mod replId">
          <pc:chgData name="maulanahirzan" userId="b2UmCM/1AJzJBziu+dFJrmZPlx7SpEHc5lLktJ6eYBI=" providerId="None" clId="Web-{C4C4E236-1549-4F9A-8D58-B3993AA78D09}" dt="2020-11-15T01:21:59.718" v="17"/>
          <pc:sldLayoutMkLst>
            <pc:docMk/>
            <pc:sldMasterMk cId="3937242180" sldId="2147483678"/>
            <pc:sldLayoutMk cId="160157788" sldId="2147483690"/>
          </pc:sldLayoutMkLst>
        </pc:sldLayoutChg>
        <pc:sldLayoutChg chg="add mod replId">
          <pc:chgData name="maulanahirzan" userId="b2UmCM/1AJzJBziu+dFJrmZPlx7SpEHc5lLktJ6eYBI=" providerId="None" clId="Web-{C4C4E236-1549-4F9A-8D58-B3993AA78D09}" dt="2020-11-15T01:21:59.718" v="17"/>
          <pc:sldLayoutMkLst>
            <pc:docMk/>
            <pc:sldMasterMk cId="3937242180" sldId="2147483678"/>
            <pc:sldLayoutMk cId="2724624680" sldId="2147483691"/>
          </pc:sldLayoutMkLst>
        </pc:sldLayoutChg>
        <pc:sldLayoutChg chg="add mod replId">
          <pc:chgData name="maulanahirzan" userId="b2UmCM/1AJzJBziu+dFJrmZPlx7SpEHc5lLktJ6eYBI=" providerId="None" clId="Web-{C4C4E236-1549-4F9A-8D58-B3993AA78D09}" dt="2020-11-15T01:21:59.718" v="17"/>
          <pc:sldLayoutMkLst>
            <pc:docMk/>
            <pc:sldMasterMk cId="3937242180" sldId="2147483678"/>
            <pc:sldLayoutMk cId="1713586401" sldId="2147483692"/>
          </pc:sldLayoutMkLst>
        </pc:sldLayoutChg>
        <pc:sldLayoutChg chg="add mod replId">
          <pc:chgData name="maulanahirzan" userId="b2UmCM/1AJzJBziu+dFJrmZPlx7SpEHc5lLktJ6eYBI=" providerId="None" clId="Web-{C4C4E236-1549-4F9A-8D58-B3993AA78D09}" dt="2020-11-15T01:21:59.718" v="17"/>
          <pc:sldLayoutMkLst>
            <pc:docMk/>
            <pc:sldMasterMk cId="3937242180" sldId="2147483678"/>
            <pc:sldLayoutMk cId="3253406088" sldId="2147483693"/>
          </pc:sldLayoutMkLst>
        </pc:sldLayoutChg>
        <pc:sldLayoutChg chg="add mod replId">
          <pc:chgData name="maulanahirzan" userId="b2UmCM/1AJzJBziu+dFJrmZPlx7SpEHc5lLktJ6eYBI=" providerId="None" clId="Web-{C4C4E236-1549-4F9A-8D58-B3993AA78D09}" dt="2020-11-15T01:21:59.718" v="17"/>
          <pc:sldLayoutMkLst>
            <pc:docMk/>
            <pc:sldMasterMk cId="3937242180" sldId="2147483678"/>
            <pc:sldLayoutMk cId="1106741512" sldId="2147483694"/>
          </pc:sldLayoutMkLst>
        </pc:sldLayoutChg>
        <pc:sldLayoutChg chg="add mod replId">
          <pc:chgData name="maulanahirzan" userId="b2UmCM/1AJzJBziu+dFJrmZPlx7SpEHc5lLktJ6eYBI=" providerId="None" clId="Web-{C4C4E236-1549-4F9A-8D58-B3993AA78D09}" dt="2020-11-15T01:21:59.718" v="17"/>
          <pc:sldLayoutMkLst>
            <pc:docMk/>
            <pc:sldMasterMk cId="3937242180" sldId="2147483678"/>
            <pc:sldLayoutMk cId="770094764" sldId="214748369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83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88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486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157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624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586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406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7415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09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646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62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082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01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99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212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55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1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2421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arncisco.net/courses/icnd-1/ip-routing-technologies/dynamic-routing.html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sruptivetelephony.com/2015/10/my-first-rfc-7649-on-the-jabber-scribe-role-at-ietf-meetings.html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books.org/wiki/Network_Plus_Certification/Technologies/Routing_Propertie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Manajemen</a:t>
            </a:r>
            <a:r>
              <a:rPr lang="ru-RU" dirty="0"/>
              <a:t> </a:t>
            </a:r>
            <a:r>
              <a:rPr lang="ru-RU" dirty="0" err="1"/>
              <a:t>Routing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Pertemuan</a:t>
            </a:r>
            <a:r>
              <a:rPr lang="ru-RU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1AB51-86BA-4E8E-8594-BFED44D83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Pesan Update</a:t>
            </a:r>
            <a:endParaRPr lang="en-US" dirty="0"/>
          </a:p>
        </p:txBody>
      </p:sp>
      <p:pic>
        <p:nvPicPr>
          <p:cNvPr id="4" name="Picture 4" descr="A picture containing letter&#10;&#10;Description automatically generated">
            <a:extLst>
              <a:ext uri="{FF2B5EF4-FFF2-40B4-BE49-F238E27FC236}">
                <a16:creationId xmlns:a16="http://schemas.microsoft.com/office/drawing/2014/main" id="{B74C0553-1F4F-4FBF-9420-D5D1EAD0F3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046" y="1270645"/>
            <a:ext cx="7751618" cy="5399809"/>
          </a:xfrm>
        </p:spPr>
      </p:pic>
    </p:spTree>
    <p:extLst>
      <p:ext uri="{BB962C8B-B14F-4D97-AF65-F5344CB8AC3E}">
        <p14:creationId xmlns:p14="http://schemas.microsoft.com/office/powerpoint/2010/main" val="1533790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0DBEE-CB3B-4CDC-87A2-AA85DF4E4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Lanjutan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3636E-23E0-439B-94AD-30C6D29BC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j-lt"/>
                <a:cs typeface="+mj-lt"/>
              </a:rPr>
              <a:t>Berbeda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dengan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protokol</a:t>
            </a:r>
            <a:r>
              <a:rPr lang="en-US" dirty="0">
                <a:ea typeface="+mj-lt"/>
                <a:cs typeface="+mj-lt"/>
              </a:rPr>
              <a:t> interior yang </a:t>
            </a:r>
            <a:r>
              <a:rPr lang="en-US" dirty="0" err="1">
                <a:ea typeface="+mj-lt"/>
                <a:cs typeface="+mj-lt"/>
              </a:rPr>
              <a:t>dibahas</a:t>
            </a:r>
            <a:r>
              <a:rPr lang="en-US" dirty="0">
                <a:ea typeface="+mj-lt"/>
                <a:cs typeface="+mj-lt"/>
              </a:rPr>
              <a:t> di </a:t>
            </a:r>
            <a:r>
              <a:rPr lang="en-US" dirty="0" err="1">
                <a:ea typeface="+mj-lt"/>
                <a:cs typeface="+mj-lt"/>
              </a:rPr>
              <a:t>atas</a:t>
            </a:r>
            <a:r>
              <a:rPr lang="en-US" dirty="0">
                <a:ea typeface="+mj-lt"/>
                <a:cs typeface="+mj-lt"/>
              </a:rPr>
              <a:t>, EGP </a:t>
            </a:r>
            <a:r>
              <a:rPr lang="en-US" dirty="0" err="1">
                <a:ea typeface="+mj-lt"/>
                <a:cs typeface="+mj-lt"/>
              </a:rPr>
              <a:t>tidak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berusaha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untuk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memilih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rute</a:t>
            </a:r>
            <a:r>
              <a:rPr lang="en-US" dirty="0">
                <a:ea typeface="+mj-lt"/>
                <a:cs typeface="+mj-lt"/>
              </a:rPr>
              <a:t> "</a:t>
            </a:r>
            <a:r>
              <a:rPr lang="en-US" dirty="0" err="1">
                <a:ea typeface="+mj-lt"/>
                <a:cs typeface="+mj-lt"/>
              </a:rPr>
              <a:t>terbaik</a:t>
            </a:r>
            <a:r>
              <a:rPr lang="en-US" dirty="0">
                <a:ea typeface="+mj-lt"/>
                <a:cs typeface="+mj-lt"/>
              </a:rPr>
              <a:t>". </a:t>
            </a:r>
          </a:p>
          <a:p>
            <a:pPr>
              <a:buClr>
                <a:srgbClr val="8AD0D6"/>
              </a:buClr>
            </a:pPr>
            <a:r>
              <a:rPr lang="en-US" dirty="0" err="1">
                <a:ea typeface="+mj-lt"/>
                <a:cs typeface="+mj-lt"/>
              </a:rPr>
              <a:t>Pembaruan</a:t>
            </a:r>
            <a:r>
              <a:rPr lang="en-US" dirty="0">
                <a:ea typeface="+mj-lt"/>
                <a:cs typeface="+mj-lt"/>
              </a:rPr>
              <a:t> EGP </a:t>
            </a:r>
            <a:r>
              <a:rPr lang="en-US" dirty="0" err="1">
                <a:ea typeface="+mj-lt"/>
                <a:cs typeface="+mj-lt"/>
              </a:rPr>
              <a:t>berisi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informasi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vektor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jarak</a:t>
            </a:r>
            <a:r>
              <a:rPr lang="en-US" dirty="0">
                <a:ea typeface="+mj-lt"/>
                <a:cs typeface="+mj-lt"/>
              </a:rPr>
              <a:t>, </a:t>
            </a:r>
            <a:r>
              <a:rPr lang="en-US" dirty="0" err="1">
                <a:ea typeface="+mj-lt"/>
                <a:cs typeface="+mj-lt"/>
              </a:rPr>
              <a:t>tetapi</a:t>
            </a:r>
            <a:r>
              <a:rPr lang="en-US" dirty="0">
                <a:ea typeface="+mj-lt"/>
                <a:cs typeface="+mj-lt"/>
              </a:rPr>
              <a:t> EGP </a:t>
            </a:r>
            <a:r>
              <a:rPr lang="en-US" dirty="0" err="1">
                <a:ea typeface="+mj-lt"/>
                <a:cs typeface="+mj-lt"/>
              </a:rPr>
              <a:t>tidak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mengevaluasi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informasi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ini</a:t>
            </a:r>
            <a:r>
              <a:rPr lang="en-US" dirty="0">
                <a:ea typeface="+mj-lt"/>
                <a:cs typeface="+mj-lt"/>
              </a:rPr>
              <a:t>. </a:t>
            </a:r>
          </a:p>
          <a:p>
            <a:pPr>
              <a:buClr>
                <a:srgbClr val="8AD0D6"/>
              </a:buClr>
            </a:pPr>
            <a:r>
              <a:rPr lang="en-US" dirty="0" err="1">
                <a:ea typeface="+mj-lt"/>
                <a:cs typeface="+mj-lt"/>
              </a:rPr>
              <a:t>Metrik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perutean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dari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sistem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otonom</a:t>
            </a:r>
            <a:r>
              <a:rPr lang="en-US" dirty="0">
                <a:ea typeface="+mj-lt"/>
                <a:cs typeface="+mj-lt"/>
              </a:rPr>
              <a:t> yang </a:t>
            </a:r>
            <a:r>
              <a:rPr lang="en-US" dirty="0" err="1">
                <a:ea typeface="+mj-lt"/>
                <a:cs typeface="+mj-lt"/>
              </a:rPr>
              <a:t>berbeda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tidak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dapat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dibandingkan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secara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langsung</a:t>
            </a:r>
            <a:r>
              <a:rPr lang="en-US" dirty="0">
                <a:ea typeface="+mj-lt"/>
                <a:cs typeface="+mj-lt"/>
              </a:rPr>
              <a:t>. </a:t>
            </a:r>
            <a:endParaRPr lang="en-US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en-US" dirty="0" err="1">
                <a:ea typeface="+mj-lt"/>
                <a:cs typeface="+mj-lt"/>
              </a:rPr>
              <a:t>Setiap</a:t>
            </a:r>
            <a:r>
              <a:rPr lang="en-US" dirty="0">
                <a:ea typeface="+mj-lt"/>
                <a:cs typeface="+mj-lt"/>
              </a:rPr>
              <a:t> AS </a:t>
            </a:r>
            <a:r>
              <a:rPr lang="en-US" dirty="0" err="1">
                <a:ea typeface="+mj-lt"/>
                <a:cs typeface="+mj-lt"/>
              </a:rPr>
              <a:t>dapat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menggunakan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kriteria</a:t>
            </a:r>
            <a:r>
              <a:rPr lang="en-US" dirty="0">
                <a:ea typeface="+mj-lt"/>
                <a:cs typeface="+mj-lt"/>
              </a:rPr>
              <a:t> yang </a:t>
            </a:r>
            <a:r>
              <a:rPr lang="en-US" dirty="0" err="1">
                <a:ea typeface="+mj-lt"/>
                <a:cs typeface="+mj-lt"/>
              </a:rPr>
              <a:t>berbeda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untuk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mengembangkan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nilai-nilai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ini</a:t>
            </a:r>
            <a:r>
              <a:rPr lang="en-US" dirty="0">
                <a:ea typeface="+mj-lt"/>
                <a:cs typeface="+mj-lt"/>
              </a:rPr>
              <a:t>. </a:t>
            </a:r>
            <a:endParaRPr lang="en-US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Oleh </a:t>
            </a:r>
            <a:r>
              <a:rPr lang="en-US" dirty="0" err="1">
                <a:ea typeface="+mj-lt"/>
                <a:cs typeface="+mj-lt"/>
              </a:rPr>
              <a:t>karena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itu</a:t>
            </a:r>
            <a:r>
              <a:rPr lang="en-US" dirty="0">
                <a:ea typeface="+mj-lt"/>
                <a:cs typeface="+mj-lt"/>
              </a:rPr>
              <a:t>, EGP </a:t>
            </a:r>
            <a:r>
              <a:rPr lang="en-US" dirty="0" err="1">
                <a:ea typeface="+mj-lt"/>
                <a:cs typeface="+mj-lt"/>
              </a:rPr>
              <a:t>menyerahkan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pilihan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rute</a:t>
            </a:r>
            <a:r>
              <a:rPr lang="en-US" dirty="0">
                <a:ea typeface="+mj-lt"/>
                <a:cs typeface="+mj-lt"/>
              </a:rPr>
              <a:t> "</a:t>
            </a:r>
            <a:r>
              <a:rPr lang="en-US" dirty="0" err="1">
                <a:ea typeface="+mj-lt"/>
                <a:cs typeface="+mj-lt"/>
              </a:rPr>
              <a:t>terbaik</a:t>
            </a:r>
            <a:r>
              <a:rPr lang="en-US" dirty="0">
                <a:ea typeface="+mj-lt"/>
                <a:cs typeface="+mj-lt"/>
              </a:rPr>
              <a:t>" </a:t>
            </a:r>
            <a:r>
              <a:rPr lang="en-US" dirty="0" err="1">
                <a:ea typeface="+mj-lt"/>
                <a:cs typeface="+mj-lt"/>
              </a:rPr>
              <a:t>kepada</a:t>
            </a:r>
            <a:r>
              <a:rPr lang="en-US" dirty="0">
                <a:ea typeface="+mj-lt"/>
                <a:cs typeface="+mj-lt"/>
              </a:rPr>
              <a:t> orang lain.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86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37B3B-9D51-43E8-A9FE-DE3E3E27D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 EGP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F86E-2C7C-43E6-B4B7-3C255B0BE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ea typeface="+mj-lt"/>
                <a:cs typeface="+mj-lt"/>
              </a:rPr>
              <a:t>Border Gateway Protocol (BGP)</a:t>
            </a:r>
            <a:endParaRPr lang="en-US" sz="2800" dirty="0"/>
          </a:p>
          <a:p>
            <a:pPr>
              <a:buClr>
                <a:srgbClr val="8AD0D6"/>
              </a:buClr>
            </a:pPr>
            <a:r>
              <a:rPr lang="en-US" sz="2800" dirty="0">
                <a:ea typeface="+mj-lt"/>
                <a:cs typeface="+mj-lt"/>
              </a:rPr>
              <a:t>Exterior Gateway Protocol (EGP)</a:t>
            </a:r>
            <a:endParaRPr lang="en-US" sz="2800" dirty="0"/>
          </a:p>
          <a:p>
            <a:pPr>
              <a:buClr>
                <a:srgbClr val="8AD0D6"/>
              </a:buClr>
            </a:pPr>
            <a:r>
              <a:rPr lang="en-US" sz="2800" dirty="0">
                <a:ea typeface="+mj-lt"/>
                <a:cs typeface="+mj-lt"/>
              </a:rPr>
              <a:t>The ISO’s </a:t>
            </a:r>
            <a:r>
              <a:rPr lang="en-US" sz="2800" dirty="0" err="1">
                <a:ea typeface="+mj-lt"/>
                <a:cs typeface="+mj-lt"/>
              </a:rPr>
              <a:t>InterDomain</a:t>
            </a:r>
            <a:r>
              <a:rPr lang="en-US" sz="2800" dirty="0">
                <a:ea typeface="+mj-lt"/>
                <a:cs typeface="+mj-lt"/>
              </a:rPr>
              <a:t> Routing Protocol (IDRP)</a:t>
            </a:r>
            <a:endParaRPr lang="en-US" sz="2800" dirty="0"/>
          </a:p>
          <a:p>
            <a:pPr>
              <a:buClr>
                <a:srgbClr val="8AD0D6"/>
              </a:buClr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51354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C559D-070A-4189-9337-1B73E9254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IDRP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E5669-9724-4BEA-B467-1A78F29F5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dirty="0">
                <a:ea typeface="+mj-lt"/>
                <a:cs typeface="+mj-lt"/>
              </a:rPr>
              <a:t>"</a:t>
            </a:r>
            <a:r>
              <a:rPr lang="en-US" err="1">
                <a:ea typeface="+mj-lt"/>
                <a:cs typeface="+mj-lt"/>
              </a:rPr>
              <a:t>Protokol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untuk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Pertukaran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Informasi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Perutean</a:t>
            </a:r>
            <a:r>
              <a:rPr lang="en-US" dirty="0">
                <a:ea typeface="+mj-lt"/>
                <a:cs typeface="+mj-lt"/>
              </a:rPr>
              <a:t> Antar-domain" </a:t>
            </a:r>
            <a:r>
              <a:rPr lang="en-US" err="1">
                <a:ea typeface="+mj-lt"/>
                <a:cs typeface="+mj-lt"/>
              </a:rPr>
              <a:t>adalah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protokol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perutean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vektor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jarak</a:t>
            </a:r>
            <a:r>
              <a:rPr lang="en-US" dirty="0">
                <a:ea typeface="+mj-lt"/>
                <a:cs typeface="+mj-lt"/>
              </a:rPr>
              <a:t> yang </a:t>
            </a:r>
            <a:r>
              <a:rPr lang="en-US" err="1">
                <a:ea typeface="+mj-lt"/>
                <a:cs typeface="+mj-lt"/>
              </a:rPr>
              <a:t>dirancang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untuk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menghubungkan</a:t>
            </a:r>
            <a:r>
              <a:rPr lang="en-US" dirty="0">
                <a:ea typeface="+mj-lt"/>
                <a:cs typeface="+mj-lt"/>
              </a:rPr>
              <a:t> domain </a:t>
            </a:r>
            <a:r>
              <a:rPr lang="en-US" err="1">
                <a:ea typeface="+mj-lt"/>
                <a:cs typeface="+mj-lt"/>
              </a:rPr>
              <a:t>perutean</a:t>
            </a:r>
            <a:r>
              <a:rPr lang="en-US" dirty="0">
                <a:ea typeface="+mj-lt"/>
                <a:cs typeface="+mj-lt"/>
              </a:rPr>
              <a:t> OSI.</a:t>
            </a:r>
            <a:endParaRPr lang="en-US" dirty="0"/>
          </a:p>
          <a:p>
            <a:pPr algn="just">
              <a:buClr>
                <a:srgbClr val="8AD0D6"/>
              </a:buClr>
            </a:pPr>
            <a:endParaRPr lang="en-US"/>
          </a:p>
          <a:p>
            <a:pPr algn="just">
              <a:buClr>
                <a:srgbClr val="8AD0D6"/>
              </a:buClr>
            </a:pPr>
            <a:r>
              <a:rPr lang="en-US" dirty="0"/>
              <a:t>Saat </a:t>
            </a:r>
            <a:r>
              <a:rPr lang="en-US" err="1"/>
              <a:t>ini</a:t>
            </a:r>
            <a:r>
              <a:rPr lang="en-US" dirty="0"/>
              <a:t> </a:t>
            </a:r>
            <a:r>
              <a:rPr lang="en-US" err="1"/>
              <a:t>protokol</a:t>
            </a:r>
            <a:r>
              <a:rPr lang="en-US" dirty="0"/>
              <a:t> </a:t>
            </a:r>
            <a:r>
              <a:rPr lang="en-US" err="1"/>
              <a:t>tersebut</a:t>
            </a:r>
            <a:r>
              <a:rPr lang="en-US" dirty="0"/>
              <a:t> </a:t>
            </a:r>
            <a:r>
              <a:rPr lang="en-US" err="1"/>
              <a:t>mengimplementasikan</a:t>
            </a:r>
            <a:r>
              <a:rPr lang="en-US" dirty="0"/>
              <a:t> "mobile routing" di Aeronautical Telecommunications Network (ATN, air ground datalink over VDL-Mode2) </a:t>
            </a:r>
            <a:r>
              <a:rPr lang="en-US" err="1"/>
              <a:t>ketika</a:t>
            </a:r>
            <a:r>
              <a:rPr lang="en-US" dirty="0"/>
              <a:t> domain </a:t>
            </a:r>
            <a:r>
              <a:rPr lang="en-US" err="1"/>
              <a:t>pesawat</a:t>
            </a:r>
            <a:r>
              <a:rPr lang="en-US" dirty="0"/>
              <a:t> </a:t>
            </a:r>
            <a:r>
              <a:rPr lang="en-US" err="1"/>
              <a:t>bergerak</a:t>
            </a:r>
            <a:r>
              <a:rPr lang="en-US" dirty="0"/>
              <a:t> </a:t>
            </a:r>
            <a:r>
              <a:rPr lang="en-US" err="1"/>
              <a:t>melintasi</a:t>
            </a:r>
            <a:r>
              <a:rPr lang="en-US" dirty="0"/>
              <a:t> </a:t>
            </a:r>
            <a:r>
              <a:rPr lang="en-US" err="1"/>
              <a:t>beberapa</a:t>
            </a:r>
            <a:r>
              <a:rPr lang="en-US" dirty="0"/>
              <a:t> domain </a:t>
            </a:r>
            <a:r>
              <a:rPr lang="en-US" err="1"/>
              <a:t>jaringan</a:t>
            </a:r>
            <a:r>
              <a:rPr lang="en-US" dirty="0"/>
              <a:t> </a:t>
            </a:r>
            <a:r>
              <a:rPr lang="en-US" err="1"/>
              <a:t>darat</a:t>
            </a:r>
            <a:r>
              <a:rPr lang="en-US" dirty="0"/>
              <a:t> di </a:t>
            </a:r>
            <a:r>
              <a:rPr lang="en-US" err="1"/>
              <a:t>sepanjang</a:t>
            </a:r>
            <a:r>
              <a:rPr lang="en-US" dirty="0"/>
              <a:t> </a:t>
            </a:r>
            <a:r>
              <a:rPr lang="en-US" err="1"/>
              <a:t>jalur</a:t>
            </a:r>
            <a:r>
              <a:rPr lang="en-US" dirty="0"/>
              <a:t> </a:t>
            </a:r>
            <a:r>
              <a:rPr lang="en-US" err="1"/>
              <a:t>penerbangannya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0718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0B971-FA45-4A7E-B135-E9C98C360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E0ED7697-05BB-4C31-A359-9DE685198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74" y="182554"/>
            <a:ext cx="11993507" cy="6481481"/>
          </a:xfrm>
        </p:spPr>
      </p:pic>
    </p:spTree>
    <p:extLst>
      <p:ext uri="{BB962C8B-B14F-4D97-AF65-F5344CB8AC3E}">
        <p14:creationId xmlns:p14="http://schemas.microsoft.com/office/powerpoint/2010/main" val="1789185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E79B4-D1EB-4A71-A03F-659045DED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Exterior Gateway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F4230-C69F-45EE-A3F6-93B7C9423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dirty="0">
                <a:ea typeface="+mj-lt"/>
                <a:cs typeface="+mj-lt"/>
              </a:rPr>
              <a:t>Exterior Gateway Protocol (EGP) </a:t>
            </a:r>
            <a:r>
              <a:rPr lang="en-US" dirty="0" err="1">
                <a:ea typeface="+mj-lt"/>
                <a:cs typeface="+mj-lt"/>
              </a:rPr>
              <a:t>adalah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protokol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untuk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bertukar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informasi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perutean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antara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dua</a:t>
            </a:r>
            <a:r>
              <a:rPr lang="en-US" dirty="0">
                <a:ea typeface="+mj-lt"/>
                <a:cs typeface="+mj-lt"/>
              </a:rPr>
              <a:t> host gateway </a:t>
            </a:r>
            <a:r>
              <a:rPr lang="en-US" dirty="0" err="1">
                <a:ea typeface="+mj-lt"/>
                <a:cs typeface="+mj-lt"/>
              </a:rPr>
              <a:t>tetangga</a:t>
            </a:r>
            <a:r>
              <a:rPr lang="en-US" dirty="0">
                <a:ea typeface="+mj-lt"/>
                <a:cs typeface="+mj-lt"/>
              </a:rPr>
              <a:t> (masing-masing </a:t>
            </a:r>
            <a:r>
              <a:rPr lang="en-US" dirty="0" err="1">
                <a:ea typeface="+mj-lt"/>
                <a:cs typeface="+mj-lt"/>
              </a:rPr>
              <a:t>dengan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routernya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sendiri</a:t>
            </a:r>
            <a:r>
              <a:rPr lang="en-US" dirty="0">
                <a:ea typeface="+mj-lt"/>
                <a:cs typeface="+mj-lt"/>
              </a:rPr>
              <a:t>) </a:t>
            </a:r>
            <a:r>
              <a:rPr lang="en-US" dirty="0" err="1">
                <a:ea typeface="+mj-lt"/>
                <a:cs typeface="+mj-lt"/>
              </a:rPr>
              <a:t>dalam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jaringan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sistem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otonom</a:t>
            </a:r>
            <a:r>
              <a:rPr lang="en-US" dirty="0">
                <a:ea typeface="+mj-lt"/>
                <a:cs typeface="+mj-lt"/>
              </a:rPr>
              <a:t>. </a:t>
            </a:r>
            <a:endParaRPr lang="en-US"/>
          </a:p>
          <a:p>
            <a:pPr algn="just"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EGP </a:t>
            </a:r>
            <a:r>
              <a:rPr lang="en-US" dirty="0" err="1">
                <a:ea typeface="+mj-lt"/>
                <a:cs typeface="+mj-lt"/>
              </a:rPr>
              <a:t>biasanya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digunakan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antara</a:t>
            </a:r>
            <a:r>
              <a:rPr lang="en-US" dirty="0">
                <a:ea typeface="+mj-lt"/>
                <a:cs typeface="+mj-lt"/>
              </a:rPr>
              <a:t> host di Internet </a:t>
            </a:r>
            <a:r>
              <a:rPr lang="en-US" dirty="0" err="1">
                <a:ea typeface="+mj-lt"/>
                <a:cs typeface="+mj-lt"/>
              </a:rPr>
              <a:t>untuk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bertukar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informasi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tabel</a:t>
            </a:r>
            <a:r>
              <a:rPr lang="en-US" dirty="0">
                <a:ea typeface="+mj-lt"/>
                <a:cs typeface="+mj-lt"/>
              </a:rPr>
              <a:t> routing</a:t>
            </a:r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A93D9E80-77E8-4F93-9F7B-256E2BCB35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6138" r="35946" b="18947"/>
          <a:stretch/>
        </p:blipFill>
        <p:spPr>
          <a:xfrm>
            <a:off x="9102436" y="3596814"/>
            <a:ext cx="3089610" cy="32671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205F21-78FC-4C6A-9C58-BA85B694CD96}"/>
              </a:ext>
            </a:extLst>
          </p:cNvPr>
          <p:cNvSpPr txBox="1"/>
          <p:nvPr/>
        </p:nvSpPr>
        <p:spPr>
          <a:xfrm>
            <a:off x="152400" y="6475124"/>
            <a:ext cx="2743200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>
                <a:hlinkClick r:id="rId3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BY-SA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42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9FE2-1A93-4136-A8F0-0ADBBE3C3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Sejarah EGP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7A146-7F19-4C26-85C4-CD2231BBD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6739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Dideskripsikan pertama kali dengan RFC 827</a:t>
            </a:r>
            <a:endParaRPr lang="en-US" sz="2400" dirty="0"/>
          </a:p>
          <a:p>
            <a:pPr>
              <a:buClr>
                <a:srgbClr val="8AD0D6"/>
              </a:buClr>
            </a:pPr>
            <a:r>
              <a:rPr lang="en-US" sz="2400"/>
              <a:t>Dispesifikasikan secara formal dengan RFC 904</a:t>
            </a:r>
            <a:endParaRPr lang="en-US" sz="2400" dirty="0"/>
          </a:p>
          <a:p>
            <a:pPr>
              <a:buClr>
                <a:srgbClr val="8AD0D6"/>
              </a:buClr>
            </a:pPr>
            <a:r>
              <a:rPr lang="en-US" sz="2400"/>
              <a:t>Garis besar penggantian EGP ke BGP dengan RFC 1772</a:t>
            </a:r>
            <a:endParaRPr lang="en-US" sz="2400" dirty="0"/>
          </a:p>
          <a:p>
            <a:pPr>
              <a:buClr>
                <a:srgbClr val="8AD0D6"/>
              </a:buClr>
            </a:pPr>
            <a:endParaRPr lang="en-US" sz="2400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042C9235-1C8A-45DE-B382-831704F8C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62254" y="3960322"/>
            <a:ext cx="5929744" cy="29413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36F70F-B745-465C-A048-3B169BD22FE0}"/>
              </a:ext>
            </a:extLst>
          </p:cNvPr>
          <p:cNvSpPr txBox="1"/>
          <p:nvPr/>
        </p:nvSpPr>
        <p:spPr>
          <a:xfrm>
            <a:off x="83127" y="6513224"/>
            <a:ext cx="2743200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>
                <a:hlinkClick r:id="rId3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BY-SA-NC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1190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13560-6865-43FD-A23A-AE97A6138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Tujuan Utama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023FD-9676-47F5-B7FA-E7818ADFC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094" y="1637282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>
                <a:ea typeface="+mj-lt"/>
                <a:cs typeface="+mj-lt"/>
              </a:rPr>
              <a:t>Tujuan dari Exterior Gateway Protocol (EGP) adalah untuk memungkinkan satu atau lebih sistem otonom digunakan sebagai media transportasi untuk lalu lintas yang berasal dari beberapa sistem otonom lainnya.</a:t>
            </a:r>
          </a:p>
          <a:p>
            <a:pPr algn="just">
              <a:buClr>
                <a:srgbClr val="8AD0D6"/>
              </a:buClr>
            </a:pPr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06A77A7E-6E61-4645-A50B-19D79A636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71713"/>
            <a:ext cx="12192000" cy="339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07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4108F-AC9D-4A94-AD6A-00E600902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Lanjutan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A11C0-955E-4228-BF4A-77A6BA0EC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dirty="0">
                <a:ea typeface="+mj-lt"/>
                <a:cs typeface="+mj-lt"/>
              </a:rPr>
              <a:t>Selama masa-masa </a:t>
            </a:r>
            <a:r>
              <a:rPr lang="en-US" dirty="0" err="1">
                <a:ea typeface="+mj-lt"/>
                <a:cs typeface="+mj-lt"/>
              </a:rPr>
              <a:t>awal</a:t>
            </a:r>
            <a:r>
              <a:rPr lang="en-US" dirty="0">
                <a:ea typeface="+mj-lt"/>
                <a:cs typeface="+mj-lt"/>
              </a:rPr>
              <a:t> Internet, EGP </a:t>
            </a:r>
            <a:r>
              <a:rPr lang="en-US" dirty="0" err="1">
                <a:ea typeface="+mj-lt"/>
                <a:cs typeface="+mj-lt"/>
              </a:rPr>
              <a:t>sering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digunakan</a:t>
            </a:r>
            <a:r>
              <a:rPr lang="en-US" dirty="0">
                <a:ea typeface="+mj-lt"/>
                <a:cs typeface="+mj-lt"/>
              </a:rPr>
              <a:t> oleh </a:t>
            </a:r>
            <a:r>
              <a:rPr lang="en-US" dirty="0" err="1">
                <a:ea typeface="+mj-lt"/>
                <a:cs typeface="+mj-lt"/>
              </a:rPr>
              <a:t>lembaga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penelitian</a:t>
            </a:r>
            <a:r>
              <a:rPr lang="en-US" dirty="0">
                <a:ea typeface="+mj-lt"/>
                <a:cs typeface="+mj-lt"/>
              </a:rPr>
              <a:t>, universitas, </a:t>
            </a:r>
            <a:r>
              <a:rPr lang="en-US" dirty="0" err="1">
                <a:ea typeface="+mj-lt"/>
                <a:cs typeface="+mj-lt"/>
              </a:rPr>
              <a:t>lembaga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pemerintah</a:t>
            </a:r>
            <a:r>
              <a:rPr lang="en-US" dirty="0">
                <a:ea typeface="+mj-lt"/>
                <a:cs typeface="+mj-lt"/>
              </a:rPr>
              <a:t>, dan </a:t>
            </a:r>
            <a:r>
              <a:rPr lang="en-US" dirty="0" err="1">
                <a:ea typeface="+mj-lt"/>
                <a:cs typeface="+mj-lt"/>
              </a:rPr>
              <a:t>organisasi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swasta</a:t>
            </a:r>
            <a:r>
              <a:rPr lang="en-US" dirty="0">
                <a:ea typeface="+mj-lt"/>
                <a:cs typeface="+mj-lt"/>
              </a:rPr>
              <a:t>, </a:t>
            </a:r>
            <a:r>
              <a:rPr lang="en-US" dirty="0" err="1">
                <a:ea typeface="+mj-lt"/>
                <a:cs typeface="+mj-lt"/>
              </a:rPr>
              <a:t>untuk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menghubungkan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sistem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otonom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tetapi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digantikan</a:t>
            </a:r>
            <a:r>
              <a:rPr lang="en-US" dirty="0">
                <a:ea typeface="+mj-lt"/>
                <a:cs typeface="+mj-lt"/>
              </a:rPr>
              <a:t> oleh Border Gateway Protocol (BGP).</a:t>
            </a:r>
            <a:endParaRPr lang="en-US"/>
          </a:p>
        </p:txBody>
      </p:sp>
      <p:pic>
        <p:nvPicPr>
          <p:cNvPr id="10" name="Picture 10" descr="A picture containing building, scene, room, monitor&#10;&#10;Description automatically generated">
            <a:extLst>
              <a:ext uri="{FF2B5EF4-FFF2-40B4-BE49-F238E27FC236}">
                <a16:creationId xmlns:a16="http://schemas.microsoft.com/office/drawing/2014/main" id="{50C756B9-9514-4190-BD75-C5BCCE924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0975" y="3584431"/>
            <a:ext cx="6620740" cy="28341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FBE2F65-8524-405B-B6F5-EF0E6A520342}"/>
              </a:ext>
            </a:extLst>
          </p:cNvPr>
          <p:cNvSpPr txBox="1"/>
          <p:nvPr/>
        </p:nvSpPr>
        <p:spPr>
          <a:xfrm>
            <a:off x="180975" y="6404697"/>
            <a:ext cx="2381250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>
                <a:hlinkClick r:id="rId3"/>
              </a:rPr>
              <a:t>This Photo</a:t>
            </a:r>
            <a:r>
              <a:rPr lang="en-US"/>
              <a:t> by Unknown author is licensed under </a:t>
            </a:r>
            <a:r>
              <a:rPr lang="en-US">
                <a:hlinkClick r:id="rId4"/>
              </a:rPr>
              <a:t>CC BY-SA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5042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4896A-2D10-4598-8F03-02314E5B8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Proses Pertukaran informasi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FB2D8-311F-4E28-99B1-AF4A2B933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8679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Akuisisi Jaringan Tetangga</a:t>
            </a:r>
          </a:p>
          <a:p>
            <a:pPr>
              <a:buClr>
                <a:srgbClr val="8AD0D6"/>
              </a:buClr>
            </a:pPr>
            <a:r>
              <a:rPr lang="en-US" sz="3200"/>
              <a:t>Pengecekan Pencapaian Tetangga</a:t>
            </a:r>
          </a:p>
          <a:p>
            <a:pPr>
              <a:buClr>
                <a:srgbClr val="8AD0D6"/>
              </a:buClr>
            </a:pPr>
            <a:r>
              <a:rPr lang="en-US" sz="3200"/>
              <a:t>Pembaruan Pencapaian ke Tetangga</a:t>
            </a:r>
            <a:endParaRPr lang="en-US" sz="3200" dirty="0"/>
          </a:p>
        </p:txBody>
      </p:sp>
      <p:pic>
        <p:nvPicPr>
          <p:cNvPr id="4" name="Picture 4" descr="Router Network Traffic · Free vector graphic on Pixabay">
            <a:extLst>
              <a:ext uri="{FF2B5EF4-FFF2-40B4-BE49-F238E27FC236}">
                <a16:creationId xmlns:a16="http://schemas.microsoft.com/office/drawing/2014/main" id="{74C5A02F-E317-47A8-8B50-FA0DCFCE1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291" y="4678766"/>
            <a:ext cx="2743200" cy="182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12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4287A-6E99-403B-974E-6469AF8B3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Lanjutan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85B7D-C9EF-4D33-9016-2E44C8C33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 err="1">
                <a:ea typeface="+mj-lt"/>
                <a:cs typeface="+mj-lt"/>
              </a:rPr>
              <a:t>Sebelum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mengirim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informasi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perutean</a:t>
            </a:r>
            <a:r>
              <a:rPr lang="en-US" sz="2400" dirty="0">
                <a:ea typeface="+mj-lt"/>
                <a:cs typeface="+mj-lt"/>
              </a:rPr>
              <a:t>, </a:t>
            </a:r>
            <a:r>
              <a:rPr lang="en-US" sz="2400" err="1">
                <a:ea typeface="+mj-lt"/>
                <a:cs typeface="+mj-lt"/>
              </a:rPr>
              <a:t>sistem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terlebih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dahulu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bertukar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pesan</a:t>
            </a:r>
            <a:r>
              <a:rPr lang="en-US" sz="2400" dirty="0">
                <a:ea typeface="+mj-lt"/>
                <a:cs typeface="+mj-lt"/>
              </a:rPr>
              <a:t> EGP Hello dan I-Heard-You (I-H-U). </a:t>
            </a:r>
            <a:endParaRPr lang="en-US" sz="2400"/>
          </a:p>
          <a:p>
            <a:pPr algn="just">
              <a:buClr>
                <a:srgbClr val="8AD0D6"/>
              </a:buClr>
            </a:pPr>
            <a:r>
              <a:rPr lang="en-US" sz="2400" err="1">
                <a:ea typeface="+mj-lt"/>
                <a:cs typeface="+mj-lt"/>
              </a:rPr>
              <a:t>Pesan-pesan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ini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membentuk</a:t>
            </a:r>
            <a:r>
              <a:rPr lang="en-US" sz="2400" dirty="0">
                <a:ea typeface="+mj-lt"/>
                <a:cs typeface="+mj-lt"/>
              </a:rPr>
              <a:t> dialog </a:t>
            </a:r>
            <a:r>
              <a:rPr lang="en-US" sz="2400" err="1">
                <a:ea typeface="+mj-lt"/>
                <a:cs typeface="+mj-lt"/>
              </a:rPr>
              <a:t>antara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dua</a:t>
            </a:r>
            <a:r>
              <a:rPr lang="en-US" sz="2400" dirty="0">
                <a:ea typeface="+mj-lt"/>
                <a:cs typeface="+mj-lt"/>
              </a:rPr>
              <a:t> gateway EGP. </a:t>
            </a:r>
            <a:endParaRPr lang="en-US" sz="2400"/>
          </a:p>
          <a:p>
            <a:pPr algn="just">
              <a:buClr>
                <a:srgbClr val="8AD0D6"/>
              </a:buClr>
            </a:pPr>
            <a:r>
              <a:rPr lang="en-US" sz="2400" dirty="0">
                <a:ea typeface="+mj-lt"/>
                <a:cs typeface="+mj-lt"/>
              </a:rPr>
              <a:t>Komputer yang </a:t>
            </a:r>
            <a:r>
              <a:rPr lang="en-US" sz="2400" err="1">
                <a:ea typeface="+mj-lt"/>
                <a:cs typeface="+mj-lt"/>
              </a:rPr>
              <a:t>berkomunikasi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melalui</a:t>
            </a:r>
            <a:r>
              <a:rPr lang="en-US" sz="2400" dirty="0">
                <a:ea typeface="+mj-lt"/>
                <a:cs typeface="+mj-lt"/>
              </a:rPr>
              <a:t> EGP </a:t>
            </a:r>
            <a:r>
              <a:rPr lang="en-US" sz="2400" err="1">
                <a:ea typeface="+mj-lt"/>
                <a:cs typeface="+mj-lt"/>
              </a:rPr>
              <a:t>disebut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tetangga</a:t>
            </a:r>
            <a:r>
              <a:rPr lang="en-US" sz="2400" dirty="0">
                <a:ea typeface="+mj-lt"/>
                <a:cs typeface="+mj-lt"/>
              </a:rPr>
              <a:t> EGP, dan </a:t>
            </a:r>
            <a:r>
              <a:rPr lang="en-US" sz="2400" err="1">
                <a:ea typeface="+mj-lt"/>
                <a:cs typeface="+mj-lt"/>
              </a:rPr>
              <a:t>pertukaran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pesan</a:t>
            </a:r>
            <a:r>
              <a:rPr lang="en-US" sz="2400" dirty="0">
                <a:ea typeface="+mj-lt"/>
                <a:cs typeface="+mj-lt"/>
              </a:rPr>
              <a:t> Hello dan I-H-U </a:t>
            </a:r>
            <a:r>
              <a:rPr lang="en-US" sz="2400" err="1">
                <a:ea typeface="+mj-lt"/>
                <a:cs typeface="+mj-lt"/>
              </a:rPr>
              <a:t>disebut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memperoleh</a:t>
            </a: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2400" err="1">
                <a:ea typeface="+mj-lt"/>
                <a:cs typeface="+mj-lt"/>
              </a:rPr>
              <a:t>tetangga</a:t>
            </a:r>
            <a:r>
              <a:rPr lang="en-US" sz="2400" dirty="0">
                <a:ea typeface="+mj-lt"/>
                <a:cs typeface="+mj-lt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5166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97D59-697B-4A65-88DD-0833278CE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Format Pesan Akuisisi Tetangga</a:t>
            </a:r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E11E54E-C7E2-4E28-B0EC-22A7599735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288" y="1505739"/>
            <a:ext cx="10445461" cy="3848966"/>
          </a:xfrm>
        </p:spPr>
      </p:pic>
    </p:spTree>
    <p:extLst>
      <p:ext uri="{BB962C8B-B14F-4D97-AF65-F5344CB8AC3E}">
        <p14:creationId xmlns:p14="http://schemas.microsoft.com/office/powerpoint/2010/main" val="2960669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537D4-4746-484D-96F9-6AD364AF0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Format Pesan Pencapaian Tetangga</a:t>
            </a: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86C3A538-CD95-4D71-9E75-C06008B44B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955" y="2120967"/>
            <a:ext cx="10370127" cy="3061854"/>
          </a:xfrm>
        </p:spPr>
      </p:pic>
    </p:spTree>
    <p:extLst>
      <p:ext uri="{BB962C8B-B14F-4D97-AF65-F5344CB8AC3E}">
        <p14:creationId xmlns:p14="http://schemas.microsoft.com/office/powerpoint/2010/main" val="42058081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Ion</vt:lpstr>
      <vt:lpstr>Manajemen Routing</vt:lpstr>
      <vt:lpstr>Exterior Gateway Protocol</vt:lpstr>
      <vt:lpstr>Sejarah EGP </vt:lpstr>
      <vt:lpstr>Tujuan Utama</vt:lpstr>
      <vt:lpstr>Lanjutan</vt:lpstr>
      <vt:lpstr>Proses Pertukaran informasi</vt:lpstr>
      <vt:lpstr>Lanjutan</vt:lpstr>
      <vt:lpstr>Format Pesan Akuisisi Tetangga</vt:lpstr>
      <vt:lpstr>Format Pesan Pencapaian Tetangga</vt:lpstr>
      <vt:lpstr>Pesan Update</vt:lpstr>
      <vt:lpstr>Lanjutan</vt:lpstr>
      <vt:lpstr>Implementasi EGP</vt:lpstr>
      <vt:lpstr>IDRP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275</cp:revision>
  <dcterms:created xsi:type="dcterms:W3CDTF">2012-07-30T23:42:41Z</dcterms:created>
  <dcterms:modified xsi:type="dcterms:W3CDTF">2020-11-15T03:42:08Z</dcterms:modified>
</cp:coreProperties>
</file>