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72" r:id="rId9"/>
    <p:sldId id="273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70AB9-B921-4138-A8EF-CE5AD19817F9}" v="300" dt="2020-11-21T04:26:22.861"/>
    <p1510:client id="{E6082035-9D53-49B5-B56F-2E34F4F82D63}" v="165" dt="2020-10-15T03:49:10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lanahirzan" userId="b2UmCM/1AJzJBziu+dFJrmZPlx7SpEHc5lLktJ6eYBI=" providerId="None" clId="Web-{E6082035-9D53-49B5-B56F-2E34F4F82D63}"/>
    <pc:docChg chg="addSld modSld sldOrd addMainMaster delMainMaster">
      <pc:chgData name="maulanahirzan" userId="b2UmCM/1AJzJBziu+dFJrmZPlx7SpEHc5lLktJ6eYBI=" providerId="None" clId="Web-{E6082035-9D53-49B5-B56F-2E34F4F82D63}" dt="2020-10-15T03:49:10.760" v="164"/>
      <pc:docMkLst>
        <pc:docMk/>
      </pc:docMkLst>
      <pc:sldChg chg="modSp mod modClrScheme chgLayout">
        <pc:chgData name="maulanahirzan" userId="b2UmCM/1AJzJBziu+dFJrmZPlx7SpEHc5lLktJ6eYBI=" providerId="None" clId="Web-{E6082035-9D53-49B5-B56F-2E34F4F82D63}" dt="2020-10-15T03:03:12.829" v="17"/>
        <pc:sldMkLst>
          <pc:docMk/>
          <pc:sldMk cId="1351651579" sldId="256"/>
        </pc:sldMkLst>
        <pc:spChg chg="mod ord">
          <ac:chgData name="maulanahirzan" userId="b2UmCM/1AJzJBziu+dFJrmZPlx7SpEHc5lLktJ6eYBI=" providerId="None" clId="Web-{E6082035-9D53-49B5-B56F-2E34F4F82D63}" dt="2020-10-15T03:03:12.829" v="17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maulanahirzan" userId="b2UmCM/1AJzJBziu+dFJrmZPlx7SpEHc5lLktJ6eYBI=" providerId="None" clId="Web-{E6082035-9D53-49B5-B56F-2E34F4F82D63}" dt="2020-10-15T03:03:12.829" v="17"/>
          <ac:spMkLst>
            <pc:docMk/>
            <pc:sldMk cId="1351651579" sldId="256"/>
            <ac:spMk id="3" creationId="{00000000-0000-0000-0000-000000000000}"/>
          </ac:spMkLst>
        </pc:spChg>
      </pc:sldChg>
      <pc:sldChg chg="modSp new">
        <pc:chgData name="maulanahirzan" userId="b2UmCM/1AJzJBziu+dFJrmZPlx7SpEHc5lLktJ6eYBI=" providerId="None" clId="Web-{E6082035-9D53-49B5-B56F-2E34F4F82D63}" dt="2020-10-15T03:08:17.206" v="58" actId="20577"/>
        <pc:sldMkLst>
          <pc:docMk/>
          <pc:sldMk cId="1234401234" sldId="257"/>
        </pc:sldMkLst>
        <pc:spChg chg="mod">
          <ac:chgData name="maulanahirzan" userId="b2UmCM/1AJzJBziu+dFJrmZPlx7SpEHc5lLktJ6eYBI=" providerId="None" clId="Web-{E6082035-9D53-49B5-B56F-2E34F4F82D63}" dt="2020-10-15T03:05:18.846" v="31" actId="20577"/>
          <ac:spMkLst>
            <pc:docMk/>
            <pc:sldMk cId="1234401234" sldId="257"/>
            <ac:spMk id="2" creationId="{F1E050E9-C3BB-4444-92EE-E99D59CBA106}"/>
          </ac:spMkLst>
        </pc:spChg>
        <pc:spChg chg="mod">
          <ac:chgData name="maulanahirzan" userId="b2UmCM/1AJzJBziu+dFJrmZPlx7SpEHc5lLktJ6eYBI=" providerId="None" clId="Web-{E6082035-9D53-49B5-B56F-2E34F4F82D63}" dt="2020-10-15T03:08:17.206" v="58" actId="20577"/>
          <ac:spMkLst>
            <pc:docMk/>
            <pc:sldMk cId="1234401234" sldId="257"/>
            <ac:spMk id="3" creationId="{8CBA9D83-0F2F-445B-85C5-8A3C08E46B1F}"/>
          </ac:spMkLst>
        </pc:spChg>
      </pc:sldChg>
      <pc:sldChg chg="modSp new">
        <pc:chgData name="maulanahirzan" userId="b2UmCM/1AJzJBziu+dFJrmZPlx7SpEHc5lLktJ6eYBI=" providerId="None" clId="Web-{E6082035-9D53-49B5-B56F-2E34F4F82D63}" dt="2020-10-15T03:10:58.583" v="93" actId="20577"/>
        <pc:sldMkLst>
          <pc:docMk/>
          <pc:sldMk cId="3196848598" sldId="258"/>
        </pc:sldMkLst>
        <pc:spChg chg="mod">
          <ac:chgData name="maulanahirzan" userId="b2UmCM/1AJzJBziu+dFJrmZPlx7SpEHc5lLktJ6eYBI=" providerId="None" clId="Web-{E6082035-9D53-49B5-B56F-2E34F4F82D63}" dt="2020-10-15T03:10:58.583" v="93" actId="20577"/>
          <ac:spMkLst>
            <pc:docMk/>
            <pc:sldMk cId="3196848598" sldId="258"/>
            <ac:spMk id="2" creationId="{51756E19-E028-439D-AD06-182F55706F68}"/>
          </ac:spMkLst>
        </pc:spChg>
        <pc:spChg chg="mod">
          <ac:chgData name="maulanahirzan" userId="b2UmCM/1AJzJBziu+dFJrmZPlx7SpEHc5lLktJ6eYBI=" providerId="None" clId="Web-{E6082035-9D53-49B5-B56F-2E34F4F82D63}" dt="2020-10-15T03:10:53.005" v="89" actId="20577"/>
          <ac:spMkLst>
            <pc:docMk/>
            <pc:sldMk cId="3196848598" sldId="258"/>
            <ac:spMk id="3" creationId="{84815A9E-311B-43C1-8B25-D4CDC039AB8F}"/>
          </ac:spMkLst>
        </pc:spChg>
      </pc:sldChg>
      <pc:sldChg chg="modSp new">
        <pc:chgData name="maulanahirzan" userId="b2UmCM/1AJzJBziu+dFJrmZPlx7SpEHc5lLktJ6eYBI=" providerId="None" clId="Web-{E6082035-9D53-49B5-B56F-2E34F4F82D63}" dt="2020-10-15T03:20:13.228" v="120" actId="20577"/>
        <pc:sldMkLst>
          <pc:docMk/>
          <pc:sldMk cId="1850088486" sldId="259"/>
        </pc:sldMkLst>
        <pc:spChg chg="mod">
          <ac:chgData name="maulanahirzan" userId="b2UmCM/1AJzJBziu+dFJrmZPlx7SpEHc5lLktJ6eYBI=" providerId="None" clId="Web-{E6082035-9D53-49B5-B56F-2E34F4F82D63}" dt="2020-10-15T03:18:53.931" v="99" actId="20577"/>
          <ac:spMkLst>
            <pc:docMk/>
            <pc:sldMk cId="1850088486" sldId="259"/>
            <ac:spMk id="2" creationId="{A8FB00E4-7179-48CC-B3D5-040487E8739B}"/>
          </ac:spMkLst>
        </pc:spChg>
        <pc:spChg chg="mod">
          <ac:chgData name="maulanahirzan" userId="b2UmCM/1AJzJBziu+dFJrmZPlx7SpEHc5lLktJ6eYBI=" providerId="None" clId="Web-{E6082035-9D53-49B5-B56F-2E34F4F82D63}" dt="2020-10-15T03:20:13.228" v="120" actId="20577"/>
          <ac:spMkLst>
            <pc:docMk/>
            <pc:sldMk cId="1850088486" sldId="259"/>
            <ac:spMk id="3" creationId="{86B12A6A-1BC9-4462-B1C3-C6769A0CF224}"/>
          </ac:spMkLst>
        </pc:spChg>
      </pc:sldChg>
      <pc:sldChg chg="modSp new ord">
        <pc:chgData name="maulanahirzan" userId="b2UmCM/1AJzJBziu+dFJrmZPlx7SpEHc5lLktJ6eYBI=" providerId="None" clId="Web-{E6082035-9D53-49B5-B56F-2E34F4F82D63}" dt="2020-10-15T03:46:05.370" v="153" actId="20577"/>
        <pc:sldMkLst>
          <pc:docMk/>
          <pc:sldMk cId="2451416" sldId="260"/>
        </pc:sldMkLst>
        <pc:spChg chg="mod">
          <ac:chgData name="maulanahirzan" userId="b2UmCM/1AJzJBziu+dFJrmZPlx7SpEHc5lLktJ6eYBI=" providerId="None" clId="Web-{E6082035-9D53-49B5-B56F-2E34F4F82D63}" dt="2020-10-15T03:41:30.683" v="129" actId="20577"/>
          <ac:spMkLst>
            <pc:docMk/>
            <pc:sldMk cId="2451416" sldId="260"/>
            <ac:spMk id="2" creationId="{465652B3-2198-4102-A1E9-DB86CD66AE91}"/>
          </ac:spMkLst>
        </pc:spChg>
        <pc:spChg chg="mod">
          <ac:chgData name="maulanahirzan" userId="b2UmCM/1AJzJBziu+dFJrmZPlx7SpEHc5lLktJ6eYBI=" providerId="None" clId="Web-{E6082035-9D53-49B5-B56F-2E34F4F82D63}" dt="2020-10-15T03:46:05.370" v="153" actId="20577"/>
          <ac:spMkLst>
            <pc:docMk/>
            <pc:sldMk cId="2451416" sldId="260"/>
            <ac:spMk id="3" creationId="{9321AD13-FA4C-452D-BC96-C28A0363E63D}"/>
          </ac:spMkLst>
        </pc:spChg>
      </pc:sldChg>
      <pc:sldChg chg="modSp new">
        <pc:chgData name="maulanahirzan" userId="b2UmCM/1AJzJBziu+dFJrmZPlx7SpEHc5lLktJ6eYBI=" providerId="None" clId="Web-{E6082035-9D53-49B5-B56F-2E34F4F82D63}" dt="2020-10-15T03:49:04.291" v="160" actId="20577"/>
        <pc:sldMkLst>
          <pc:docMk/>
          <pc:sldMk cId="2424299061" sldId="261"/>
        </pc:sldMkLst>
        <pc:spChg chg="mod">
          <ac:chgData name="maulanahirzan" userId="b2UmCM/1AJzJBziu+dFJrmZPlx7SpEHc5lLktJ6eYBI=" providerId="None" clId="Web-{E6082035-9D53-49B5-B56F-2E34F4F82D63}" dt="2020-10-15T03:48:49.791" v="155" actId="20577"/>
          <ac:spMkLst>
            <pc:docMk/>
            <pc:sldMk cId="2424299061" sldId="261"/>
            <ac:spMk id="2" creationId="{6FF397AE-218E-4AAB-8428-16E075C1CEAA}"/>
          </ac:spMkLst>
        </pc:spChg>
        <pc:spChg chg="mod">
          <ac:chgData name="maulanahirzan" userId="b2UmCM/1AJzJBziu+dFJrmZPlx7SpEHc5lLktJ6eYBI=" providerId="None" clId="Web-{E6082035-9D53-49B5-B56F-2E34F4F82D63}" dt="2020-10-15T03:49:04.291" v="160" actId="20577"/>
          <ac:spMkLst>
            <pc:docMk/>
            <pc:sldMk cId="2424299061" sldId="261"/>
            <ac:spMk id="3" creationId="{80EDAC1C-35C6-4C24-A82E-5FF90553B768}"/>
          </ac:spMkLst>
        </pc:spChg>
      </pc:sldChg>
      <pc:sldChg chg="new">
        <pc:chgData name="maulanahirzan" userId="b2UmCM/1AJzJBziu+dFJrmZPlx7SpEHc5lLktJ6eYBI=" providerId="None" clId="Web-{E6082035-9D53-49B5-B56F-2E34F4F82D63}" dt="2020-10-15T03:49:10.760" v="164"/>
        <pc:sldMkLst>
          <pc:docMk/>
          <pc:sldMk cId="1700976023" sldId="262"/>
        </pc:sldMkLst>
      </pc:sldChg>
      <pc:sldMasterChg chg="del delSldLayout">
        <pc:chgData name="maulanahirzan" userId="b2UmCM/1AJzJBziu+dFJrmZPlx7SpEHc5lLktJ6eYBI=" providerId="None" clId="Web-{E6082035-9D53-49B5-B56F-2E34F4F82D63}" dt="2020-10-15T03:03:12.829" v="17"/>
        <pc:sldMasterMkLst>
          <pc:docMk/>
          <pc:sldMasterMk cId="3154979492" sldId="2147483648"/>
        </pc:sldMasterMkLst>
        <pc:sldLayoutChg chg="del">
          <pc:chgData name="maulanahirzan" userId="b2UmCM/1AJzJBziu+dFJrmZPlx7SpEHc5lLktJ6eYBI=" providerId="None" clId="Web-{E6082035-9D53-49B5-B56F-2E34F4F82D63}" dt="2020-10-15T03:03:12.829" v="17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maulanahirzan" userId="b2UmCM/1AJzJBziu+dFJrmZPlx7SpEHc5lLktJ6eYBI=" providerId="None" clId="Web-{E6082035-9D53-49B5-B56F-2E34F4F82D63}" dt="2020-10-15T03:03:12.829" v="17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maulanahirzan" userId="b2UmCM/1AJzJBziu+dFJrmZPlx7SpEHc5lLktJ6eYBI=" providerId="None" clId="Web-{E6082035-9D53-49B5-B56F-2E34F4F82D63}" dt="2020-10-15T03:03:12.829" v="17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maulanahirzan" userId="b2UmCM/1AJzJBziu+dFJrmZPlx7SpEHc5lLktJ6eYBI=" providerId="None" clId="Web-{E6082035-9D53-49B5-B56F-2E34F4F82D63}" dt="2020-10-15T03:03:12.829" v="17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maulanahirzan" userId="b2UmCM/1AJzJBziu+dFJrmZPlx7SpEHc5lLktJ6eYBI=" providerId="None" clId="Web-{E6082035-9D53-49B5-B56F-2E34F4F82D63}" dt="2020-10-15T03:03:12.829" v="17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maulanahirzan" userId="b2UmCM/1AJzJBziu+dFJrmZPlx7SpEHc5lLktJ6eYBI=" providerId="None" clId="Web-{E6082035-9D53-49B5-B56F-2E34F4F82D63}" dt="2020-10-15T03:03:12.829" v="17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maulanahirzan" userId="b2UmCM/1AJzJBziu+dFJrmZPlx7SpEHc5lLktJ6eYBI=" providerId="None" clId="Web-{E6082035-9D53-49B5-B56F-2E34F4F82D63}" dt="2020-10-15T03:03:12.829" v="17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maulanahirzan" userId="b2UmCM/1AJzJBziu+dFJrmZPlx7SpEHc5lLktJ6eYBI=" providerId="None" clId="Web-{E6082035-9D53-49B5-B56F-2E34F4F82D63}" dt="2020-10-15T03:03:12.829" v="17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maulanahirzan" userId="b2UmCM/1AJzJBziu+dFJrmZPlx7SpEHc5lLktJ6eYBI=" providerId="None" clId="Web-{E6082035-9D53-49B5-B56F-2E34F4F82D63}" dt="2020-10-15T03:03:12.829" v="17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maulanahirzan" userId="b2UmCM/1AJzJBziu+dFJrmZPlx7SpEHc5lLktJ6eYBI=" providerId="None" clId="Web-{E6082035-9D53-49B5-B56F-2E34F4F82D63}" dt="2020-10-15T03:03:12.829" v="17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maulanahirzan" userId="b2UmCM/1AJzJBziu+dFJrmZPlx7SpEHc5lLktJ6eYBI=" providerId="None" clId="Web-{E6082035-9D53-49B5-B56F-2E34F4F82D63}" dt="2020-10-15T03:03:12.829" v="17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 modSldLayout">
        <pc:chgData name="maulanahirzan" userId="b2UmCM/1AJzJBziu+dFJrmZPlx7SpEHc5lLktJ6eYBI=" providerId="None" clId="Web-{E6082035-9D53-49B5-B56F-2E34F4F82D63}" dt="2020-10-15T03:03:12.829" v="17"/>
        <pc:sldMasterMkLst>
          <pc:docMk/>
          <pc:sldMasterMk cId="3037421020" sldId="2147483660"/>
        </pc:sldMasterMkLst>
        <pc:sldLayoutChg chg="add mod replId">
          <pc:chgData name="maulanahirzan" userId="b2UmCM/1AJzJBziu+dFJrmZPlx7SpEHc5lLktJ6eYBI=" providerId="None" clId="Web-{E6082035-9D53-49B5-B56F-2E34F4F82D63}" dt="2020-10-15T03:03:12.829" v="17"/>
          <pc:sldLayoutMkLst>
            <pc:docMk/>
            <pc:sldMasterMk cId="3037421020" sldId="2147483660"/>
            <pc:sldLayoutMk cId="213001944" sldId="2147483661"/>
          </pc:sldLayoutMkLst>
        </pc:sldLayoutChg>
        <pc:sldLayoutChg chg="add mod replId">
          <pc:chgData name="maulanahirzan" userId="b2UmCM/1AJzJBziu+dFJrmZPlx7SpEHc5lLktJ6eYBI=" providerId="None" clId="Web-{E6082035-9D53-49B5-B56F-2E34F4F82D63}" dt="2020-10-15T03:03:12.829" v="17"/>
          <pc:sldLayoutMkLst>
            <pc:docMk/>
            <pc:sldMasterMk cId="3037421020" sldId="2147483660"/>
            <pc:sldLayoutMk cId="604591716" sldId="2147483662"/>
          </pc:sldLayoutMkLst>
        </pc:sldLayoutChg>
        <pc:sldLayoutChg chg="add mod replId">
          <pc:chgData name="maulanahirzan" userId="b2UmCM/1AJzJBziu+dFJrmZPlx7SpEHc5lLktJ6eYBI=" providerId="None" clId="Web-{E6082035-9D53-49B5-B56F-2E34F4F82D63}" dt="2020-10-15T03:03:12.829" v="17"/>
          <pc:sldLayoutMkLst>
            <pc:docMk/>
            <pc:sldMasterMk cId="3037421020" sldId="2147483660"/>
            <pc:sldLayoutMk cId="1201322159" sldId="2147483663"/>
          </pc:sldLayoutMkLst>
        </pc:sldLayoutChg>
        <pc:sldLayoutChg chg="add mod replId">
          <pc:chgData name="maulanahirzan" userId="b2UmCM/1AJzJBziu+dFJrmZPlx7SpEHc5lLktJ6eYBI=" providerId="None" clId="Web-{E6082035-9D53-49B5-B56F-2E34F4F82D63}" dt="2020-10-15T03:03:12.829" v="17"/>
          <pc:sldLayoutMkLst>
            <pc:docMk/>
            <pc:sldMasterMk cId="3037421020" sldId="2147483660"/>
            <pc:sldLayoutMk cId="3497645951" sldId="2147483664"/>
          </pc:sldLayoutMkLst>
        </pc:sldLayoutChg>
        <pc:sldLayoutChg chg="add mod replId">
          <pc:chgData name="maulanahirzan" userId="b2UmCM/1AJzJBziu+dFJrmZPlx7SpEHc5lLktJ6eYBI=" providerId="None" clId="Web-{E6082035-9D53-49B5-B56F-2E34F4F82D63}" dt="2020-10-15T03:03:12.829" v="17"/>
          <pc:sldLayoutMkLst>
            <pc:docMk/>
            <pc:sldMasterMk cId="3037421020" sldId="2147483660"/>
            <pc:sldLayoutMk cId="409263558" sldId="2147483665"/>
          </pc:sldLayoutMkLst>
        </pc:sldLayoutChg>
        <pc:sldLayoutChg chg="add mod replId">
          <pc:chgData name="maulanahirzan" userId="b2UmCM/1AJzJBziu+dFJrmZPlx7SpEHc5lLktJ6eYBI=" providerId="None" clId="Web-{E6082035-9D53-49B5-B56F-2E34F4F82D63}" dt="2020-10-15T03:03:12.829" v="17"/>
          <pc:sldLayoutMkLst>
            <pc:docMk/>
            <pc:sldMasterMk cId="3037421020" sldId="2147483660"/>
            <pc:sldLayoutMk cId="4263874441" sldId="2147483666"/>
          </pc:sldLayoutMkLst>
        </pc:sldLayoutChg>
        <pc:sldLayoutChg chg="add mod replId">
          <pc:chgData name="maulanahirzan" userId="b2UmCM/1AJzJBziu+dFJrmZPlx7SpEHc5lLktJ6eYBI=" providerId="None" clId="Web-{E6082035-9D53-49B5-B56F-2E34F4F82D63}" dt="2020-10-15T03:03:12.829" v="17"/>
          <pc:sldLayoutMkLst>
            <pc:docMk/>
            <pc:sldMasterMk cId="3037421020" sldId="2147483660"/>
            <pc:sldLayoutMk cId="3261730758" sldId="2147483667"/>
          </pc:sldLayoutMkLst>
        </pc:sldLayoutChg>
        <pc:sldLayoutChg chg="add mod replId">
          <pc:chgData name="maulanahirzan" userId="b2UmCM/1AJzJBziu+dFJrmZPlx7SpEHc5lLktJ6eYBI=" providerId="None" clId="Web-{E6082035-9D53-49B5-B56F-2E34F4F82D63}" dt="2020-10-15T03:03:12.829" v="17"/>
          <pc:sldLayoutMkLst>
            <pc:docMk/>
            <pc:sldMasterMk cId="3037421020" sldId="2147483660"/>
            <pc:sldLayoutMk cId="555608329" sldId="2147483668"/>
          </pc:sldLayoutMkLst>
        </pc:sldLayoutChg>
        <pc:sldLayoutChg chg="add mod replId">
          <pc:chgData name="maulanahirzan" userId="b2UmCM/1AJzJBziu+dFJrmZPlx7SpEHc5lLktJ6eYBI=" providerId="None" clId="Web-{E6082035-9D53-49B5-B56F-2E34F4F82D63}" dt="2020-10-15T03:03:12.829" v="17"/>
          <pc:sldLayoutMkLst>
            <pc:docMk/>
            <pc:sldMasterMk cId="3037421020" sldId="2147483660"/>
            <pc:sldLayoutMk cId="3275760543" sldId="2147483669"/>
          </pc:sldLayoutMkLst>
        </pc:sldLayoutChg>
        <pc:sldLayoutChg chg="add mod replId">
          <pc:chgData name="maulanahirzan" userId="b2UmCM/1AJzJBziu+dFJrmZPlx7SpEHc5lLktJ6eYBI=" providerId="None" clId="Web-{E6082035-9D53-49B5-B56F-2E34F4F82D63}" dt="2020-10-15T03:03:12.829" v="17"/>
          <pc:sldLayoutMkLst>
            <pc:docMk/>
            <pc:sldMasterMk cId="3037421020" sldId="2147483660"/>
            <pc:sldLayoutMk cId="97966548" sldId="2147483670"/>
          </pc:sldLayoutMkLst>
        </pc:sldLayoutChg>
        <pc:sldLayoutChg chg="add mod replId">
          <pc:chgData name="maulanahirzan" userId="b2UmCM/1AJzJBziu+dFJrmZPlx7SpEHc5lLktJ6eYBI=" providerId="None" clId="Web-{E6082035-9D53-49B5-B56F-2E34F4F82D63}" dt="2020-10-15T03:03:12.829" v="17"/>
          <pc:sldLayoutMkLst>
            <pc:docMk/>
            <pc:sldMasterMk cId="3037421020" sldId="2147483660"/>
            <pc:sldLayoutMk cId="697982847" sldId="2147483671"/>
          </pc:sldLayoutMkLst>
        </pc:sldLayoutChg>
      </pc:sldMasterChg>
    </pc:docChg>
  </pc:docChgLst>
  <pc:docChgLst>
    <pc:chgData name="maulanahirzan" userId="b2UmCM/1AJzJBziu+dFJrmZPlx7SpEHc5lLktJ6eYBI=" providerId="None" clId="Web-{09170AB9-B921-4138-A8EF-CE5AD19817F9}"/>
    <pc:docChg chg="addSld modSld">
      <pc:chgData name="maulanahirzan" userId="b2UmCM/1AJzJBziu+dFJrmZPlx7SpEHc5lLktJ6eYBI=" providerId="None" clId="Web-{09170AB9-B921-4138-A8EF-CE5AD19817F9}" dt="2020-11-21T04:26:22.861" v="292" actId="20577"/>
      <pc:docMkLst>
        <pc:docMk/>
      </pc:docMkLst>
      <pc:sldChg chg="modSp">
        <pc:chgData name="maulanahirzan" userId="b2UmCM/1AJzJBziu+dFJrmZPlx7SpEHc5lLktJ6eYBI=" providerId="None" clId="Web-{09170AB9-B921-4138-A8EF-CE5AD19817F9}" dt="2020-11-21T04:09:18.369" v="3" actId="20577"/>
        <pc:sldMkLst>
          <pc:docMk/>
          <pc:sldMk cId="1850088486" sldId="259"/>
        </pc:sldMkLst>
        <pc:spChg chg="mod">
          <ac:chgData name="maulanahirzan" userId="b2UmCM/1AJzJBziu+dFJrmZPlx7SpEHc5lLktJ6eYBI=" providerId="None" clId="Web-{09170AB9-B921-4138-A8EF-CE5AD19817F9}" dt="2020-11-21T04:09:18.369" v="3" actId="20577"/>
          <ac:spMkLst>
            <pc:docMk/>
            <pc:sldMk cId="1850088486" sldId="259"/>
            <ac:spMk id="3" creationId="{86B12A6A-1BC9-4462-B1C3-C6769A0CF224}"/>
          </ac:spMkLst>
        </pc:spChg>
      </pc:sldChg>
      <pc:sldChg chg="addSp modSp">
        <pc:chgData name="maulanahirzan" userId="b2UmCM/1AJzJBziu+dFJrmZPlx7SpEHc5lLktJ6eYBI=" providerId="None" clId="Web-{09170AB9-B921-4138-A8EF-CE5AD19817F9}" dt="2020-11-21T04:15:07.918" v="64" actId="1076"/>
        <pc:sldMkLst>
          <pc:docMk/>
          <pc:sldMk cId="1700976023" sldId="262"/>
        </pc:sldMkLst>
        <pc:spChg chg="mod">
          <ac:chgData name="maulanahirzan" userId="b2UmCM/1AJzJBziu+dFJrmZPlx7SpEHc5lLktJ6eYBI=" providerId="None" clId="Web-{09170AB9-B921-4138-A8EF-CE5AD19817F9}" dt="2020-11-21T04:10:39.026" v="50" actId="20577"/>
          <ac:spMkLst>
            <pc:docMk/>
            <pc:sldMk cId="1700976023" sldId="262"/>
            <ac:spMk id="2" creationId="{9F9E93AC-6CA8-4E28-A13F-58ED9CB31E8E}"/>
          </ac:spMkLst>
        </pc:spChg>
        <pc:spChg chg="mod">
          <ac:chgData name="maulanahirzan" userId="b2UmCM/1AJzJBziu+dFJrmZPlx7SpEHc5lLktJ6eYBI=" providerId="None" clId="Web-{09170AB9-B921-4138-A8EF-CE5AD19817F9}" dt="2020-11-21T04:13:12.324" v="59" actId="20577"/>
          <ac:spMkLst>
            <pc:docMk/>
            <pc:sldMk cId="1700976023" sldId="262"/>
            <ac:spMk id="3" creationId="{19E5B913-4940-402B-9CA1-8DC72A410EFA}"/>
          </ac:spMkLst>
        </pc:spChg>
        <pc:picChg chg="add mod">
          <ac:chgData name="maulanahirzan" userId="b2UmCM/1AJzJBziu+dFJrmZPlx7SpEHc5lLktJ6eYBI=" providerId="None" clId="Web-{09170AB9-B921-4138-A8EF-CE5AD19817F9}" dt="2020-11-21T04:15:07.918" v="64" actId="1076"/>
          <ac:picMkLst>
            <pc:docMk/>
            <pc:sldMk cId="1700976023" sldId="262"/>
            <ac:picMk id="4" creationId="{13035568-C578-4A40-9852-F4687526BC5F}"/>
          </ac:picMkLst>
        </pc:picChg>
      </pc:sldChg>
      <pc:sldChg chg="modSp new">
        <pc:chgData name="maulanahirzan" userId="b2UmCM/1AJzJBziu+dFJrmZPlx7SpEHc5lLktJ6eYBI=" providerId="None" clId="Web-{09170AB9-B921-4138-A8EF-CE5AD19817F9}" dt="2020-11-21T04:10:12.870" v="34" actId="20577"/>
        <pc:sldMkLst>
          <pc:docMk/>
          <pc:sldMk cId="3201435440" sldId="263"/>
        </pc:sldMkLst>
        <pc:spChg chg="mod">
          <ac:chgData name="maulanahirzan" userId="b2UmCM/1AJzJBziu+dFJrmZPlx7SpEHc5lLktJ6eYBI=" providerId="None" clId="Web-{09170AB9-B921-4138-A8EF-CE5AD19817F9}" dt="2020-11-21T04:09:34.869" v="21" actId="20577"/>
          <ac:spMkLst>
            <pc:docMk/>
            <pc:sldMk cId="3201435440" sldId="263"/>
            <ac:spMk id="2" creationId="{34917485-9B96-4531-82EE-0D6EA88CB926}"/>
          </ac:spMkLst>
        </pc:spChg>
        <pc:spChg chg="mod">
          <ac:chgData name="maulanahirzan" userId="b2UmCM/1AJzJBziu+dFJrmZPlx7SpEHc5lLktJ6eYBI=" providerId="None" clId="Web-{09170AB9-B921-4138-A8EF-CE5AD19817F9}" dt="2020-11-21T04:10:12.870" v="34" actId="20577"/>
          <ac:spMkLst>
            <pc:docMk/>
            <pc:sldMk cId="3201435440" sldId="263"/>
            <ac:spMk id="3" creationId="{B7B9B1D4-6A87-4A29-B85B-63BD667A7EDD}"/>
          </ac:spMkLst>
        </pc:spChg>
      </pc:sldChg>
      <pc:sldChg chg="addSp modSp new">
        <pc:chgData name="maulanahirzan" userId="b2UmCM/1AJzJBziu+dFJrmZPlx7SpEHc5lLktJ6eYBI=" providerId="None" clId="Web-{09170AB9-B921-4138-A8EF-CE5AD19817F9}" dt="2020-11-21T04:17:23.263" v="118" actId="14100"/>
        <pc:sldMkLst>
          <pc:docMk/>
          <pc:sldMk cId="2278835480" sldId="264"/>
        </pc:sldMkLst>
        <pc:spChg chg="mod">
          <ac:chgData name="maulanahirzan" userId="b2UmCM/1AJzJBziu+dFJrmZPlx7SpEHc5lLktJ6eYBI=" providerId="None" clId="Web-{09170AB9-B921-4138-A8EF-CE5AD19817F9}" dt="2020-11-21T04:15:47.544" v="92" actId="20577"/>
          <ac:spMkLst>
            <pc:docMk/>
            <pc:sldMk cId="2278835480" sldId="264"/>
            <ac:spMk id="2" creationId="{4C8FE299-0222-44EE-94A5-7EF85FC9CA85}"/>
          </ac:spMkLst>
        </pc:spChg>
        <pc:spChg chg="mod">
          <ac:chgData name="maulanahirzan" userId="b2UmCM/1AJzJBziu+dFJrmZPlx7SpEHc5lLktJ6eYBI=" providerId="None" clId="Web-{09170AB9-B921-4138-A8EF-CE5AD19817F9}" dt="2020-11-21T04:17:23.263" v="118" actId="14100"/>
          <ac:spMkLst>
            <pc:docMk/>
            <pc:sldMk cId="2278835480" sldId="264"/>
            <ac:spMk id="3" creationId="{76BD02A4-69E7-4C62-A900-21686C30DFE2}"/>
          </ac:spMkLst>
        </pc:spChg>
        <pc:spChg chg="add mod">
          <ac:chgData name="maulanahirzan" userId="b2UmCM/1AJzJBziu+dFJrmZPlx7SpEHc5lLktJ6eYBI=" providerId="None" clId="Web-{09170AB9-B921-4138-A8EF-CE5AD19817F9}" dt="2020-11-21T04:17:10.482" v="115" actId="1076"/>
          <ac:spMkLst>
            <pc:docMk/>
            <pc:sldMk cId="2278835480" sldId="264"/>
            <ac:spMk id="5" creationId="{0064F650-A82D-4494-A93D-66E8435E87A9}"/>
          </ac:spMkLst>
        </pc:spChg>
        <pc:picChg chg="add mod">
          <ac:chgData name="maulanahirzan" userId="b2UmCM/1AJzJBziu+dFJrmZPlx7SpEHc5lLktJ6eYBI=" providerId="None" clId="Web-{09170AB9-B921-4138-A8EF-CE5AD19817F9}" dt="2020-11-21T04:17:18.950" v="117" actId="1076"/>
          <ac:picMkLst>
            <pc:docMk/>
            <pc:sldMk cId="2278835480" sldId="264"/>
            <ac:picMk id="4" creationId="{12C2F7C8-16FD-4994-8AD1-97995F519FE1}"/>
          </ac:picMkLst>
        </pc:picChg>
      </pc:sldChg>
      <pc:sldChg chg="addSp modSp new">
        <pc:chgData name="maulanahirzan" userId="b2UmCM/1AJzJBziu+dFJrmZPlx7SpEHc5lLktJ6eYBI=" providerId="None" clId="Web-{09170AB9-B921-4138-A8EF-CE5AD19817F9}" dt="2020-11-21T04:19:09.873" v="164" actId="14100"/>
        <pc:sldMkLst>
          <pc:docMk/>
          <pc:sldMk cId="2562014543" sldId="265"/>
        </pc:sldMkLst>
        <pc:spChg chg="mod">
          <ac:chgData name="maulanahirzan" userId="b2UmCM/1AJzJBziu+dFJrmZPlx7SpEHc5lLktJ6eYBI=" providerId="None" clId="Web-{09170AB9-B921-4138-A8EF-CE5AD19817F9}" dt="2020-11-21T04:18:12.326" v="146" actId="20577"/>
          <ac:spMkLst>
            <pc:docMk/>
            <pc:sldMk cId="2562014543" sldId="265"/>
            <ac:spMk id="2" creationId="{03F8892B-0A17-46AD-970D-139CBDA3A869}"/>
          </ac:spMkLst>
        </pc:spChg>
        <pc:spChg chg="mod">
          <ac:chgData name="maulanahirzan" userId="b2UmCM/1AJzJBziu+dFJrmZPlx7SpEHc5lLktJ6eYBI=" providerId="None" clId="Web-{09170AB9-B921-4138-A8EF-CE5AD19817F9}" dt="2020-11-21T04:18:23.920" v="155" actId="20577"/>
          <ac:spMkLst>
            <pc:docMk/>
            <pc:sldMk cId="2562014543" sldId="265"/>
            <ac:spMk id="3" creationId="{256E0B28-6E88-45E6-9292-D2D43941D61F}"/>
          </ac:spMkLst>
        </pc:spChg>
        <pc:spChg chg="add mod">
          <ac:chgData name="maulanahirzan" userId="b2UmCM/1AJzJBziu+dFJrmZPlx7SpEHc5lLktJ6eYBI=" providerId="None" clId="Web-{09170AB9-B921-4138-A8EF-CE5AD19817F9}" dt="2020-11-21T04:19:06.357" v="162" actId="1076"/>
          <ac:spMkLst>
            <pc:docMk/>
            <pc:sldMk cId="2562014543" sldId="265"/>
            <ac:spMk id="5" creationId="{B005CD78-8E68-450E-BD32-206D56FECC65}"/>
          </ac:spMkLst>
        </pc:spChg>
        <pc:picChg chg="add mod">
          <ac:chgData name="maulanahirzan" userId="b2UmCM/1AJzJBziu+dFJrmZPlx7SpEHc5lLktJ6eYBI=" providerId="None" clId="Web-{09170AB9-B921-4138-A8EF-CE5AD19817F9}" dt="2020-11-21T04:19:09.873" v="164" actId="14100"/>
          <ac:picMkLst>
            <pc:docMk/>
            <pc:sldMk cId="2562014543" sldId="265"/>
            <ac:picMk id="4" creationId="{A9A0B5CB-79AE-4A43-97BB-C31FA3D458FB}"/>
          </ac:picMkLst>
        </pc:picChg>
      </pc:sldChg>
      <pc:sldChg chg="modSp new">
        <pc:chgData name="maulanahirzan" userId="b2UmCM/1AJzJBziu+dFJrmZPlx7SpEHc5lLktJ6eYBI=" providerId="None" clId="Web-{09170AB9-B921-4138-A8EF-CE5AD19817F9}" dt="2020-11-21T04:22:00.280" v="197" actId="20577"/>
        <pc:sldMkLst>
          <pc:docMk/>
          <pc:sldMk cId="4018322966" sldId="266"/>
        </pc:sldMkLst>
        <pc:spChg chg="mod">
          <ac:chgData name="maulanahirzan" userId="b2UmCM/1AJzJBziu+dFJrmZPlx7SpEHc5lLktJ6eYBI=" providerId="None" clId="Web-{09170AB9-B921-4138-A8EF-CE5AD19817F9}" dt="2020-11-21T04:21:26.999" v="182" actId="20577"/>
          <ac:spMkLst>
            <pc:docMk/>
            <pc:sldMk cId="4018322966" sldId="266"/>
            <ac:spMk id="2" creationId="{93CDB3D4-F1F3-48B3-BA47-B152E7061332}"/>
          </ac:spMkLst>
        </pc:spChg>
        <pc:spChg chg="mod">
          <ac:chgData name="maulanahirzan" userId="b2UmCM/1AJzJBziu+dFJrmZPlx7SpEHc5lLktJ6eYBI=" providerId="None" clId="Web-{09170AB9-B921-4138-A8EF-CE5AD19817F9}" dt="2020-11-21T04:22:00.280" v="197" actId="20577"/>
          <ac:spMkLst>
            <pc:docMk/>
            <pc:sldMk cId="4018322966" sldId="266"/>
            <ac:spMk id="3" creationId="{09B8BA1D-6D1D-4397-8AD9-43FDBC461D1B}"/>
          </ac:spMkLst>
        </pc:spChg>
      </pc:sldChg>
      <pc:sldChg chg="addSp modSp new">
        <pc:chgData name="maulanahirzan" userId="b2UmCM/1AJzJBziu+dFJrmZPlx7SpEHc5lLktJ6eYBI=" providerId="None" clId="Web-{09170AB9-B921-4138-A8EF-CE5AD19817F9}" dt="2020-11-21T04:24:26.938" v="244" actId="14100"/>
        <pc:sldMkLst>
          <pc:docMk/>
          <pc:sldMk cId="4157346929" sldId="267"/>
        </pc:sldMkLst>
        <pc:spChg chg="mod">
          <ac:chgData name="maulanahirzan" userId="b2UmCM/1AJzJBziu+dFJrmZPlx7SpEHc5lLktJ6eYBI=" providerId="None" clId="Web-{09170AB9-B921-4138-A8EF-CE5AD19817F9}" dt="2020-11-21T04:24:04.484" v="232" actId="20577"/>
          <ac:spMkLst>
            <pc:docMk/>
            <pc:sldMk cId="4157346929" sldId="267"/>
            <ac:spMk id="2" creationId="{1E50BBAC-7AF9-47C0-8EDC-18585E0790E3}"/>
          </ac:spMkLst>
        </pc:spChg>
        <pc:spChg chg="mod">
          <ac:chgData name="maulanahirzan" userId="b2UmCM/1AJzJBziu+dFJrmZPlx7SpEHc5lLktJ6eYBI=" providerId="None" clId="Web-{09170AB9-B921-4138-A8EF-CE5AD19817F9}" dt="2020-11-21T04:24:20.703" v="241" actId="14100"/>
          <ac:spMkLst>
            <pc:docMk/>
            <pc:sldMk cId="4157346929" sldId="267"/>
            <ac:spMk id="3" creationId="{3B47C9BF-49B2-4E3B-98B0-A42CE8B8751A}"/>
          </ac:spMkLst>
        </pc:spChg>
        <pc:picChg chg="add mod">
          <ac:chgData name="maulanahirzan" userId="b2UmCM/1AJzJBziu+dFJrmZPlx7SpEHc5lLktJ6eYBI=" providerId="None" clId="Web-{09170AB9-B921-4138-A8EF-CE5AD19817F9}" dt="2020-11-21T04:24:26.938" v="244" actId="14100"/>
          <ac:picMkLst>
            <pc:docMk/>
            <pc:sldMk cId="4157346929" sldId="267"/>
            <ac:picMk id="4" creationId="{FBA87CA4-C07B-4BC9-9AEA-69D7CC0898A6}"/>
          </ac:picMkLst>
        </pc:picChg>
      </pc:sldChg>
      <pc:sldChg chg="addSp modSp new">
        <pc:chgData name="maulanahirzan" userId="b2UmCM/1AJzJBziu+dFJrmZPlx7SpEHc5lLktJ6eYBI=" providerId="None" clId="Web-{09170AB9-B921-4138-A8EF-CE5AD19817F9}" dt="2020-11-21T04:25:44.266" v="277" actId="1076"/>
        <pc:sldMkLst>
          <pc:docMk/>
          <pc:sldMk cId="2736419951" sldId="268"/>
        </pc:sldMkLst>
        <pc:spChg chg="mod">
          <ac:chgData name="maulanahirzan" userId="b2UmCM/1AJzJBziu+dFJrmZPlx7SpEHc5lLktJ6eYBI=" providerId="None" clId="Web-{09170AB9-B921-4138-A8EF-CE5AD19817F9}" dt="2020-11-21T04:24:53.032" v="256" actId="20577"/>
          <ac:spMkLst>
            <pc:docMk/>
            <pc:sldMk cId="2736419951" sldId="268"/>
            <ac:spMk id="2" creationId="{E30AEED3-59A3-4D39-8A25-F2D4CBF67C68}"/>
          </ac:spMkLst>
        </pc:spChg>
        <pc:spChg chg="mod">
          <ac:chgData name="maulanahirzan" userId="b2UmCM/1AJzJBziu+dFJrmZPlx7SpEHc5lLktJ6eYBI=" providerId="None" clId="Web-{09170AB9-B921-4138-A8EF-CE5AD19817F9}" dt="2020-11-21T04:25:21.829" v="269" actId="14100"/>
          <ac:spMkLst>
            <pc:docMk/>
            <pc:sldMk cId="2736419951" sldId="268"/>
            <ac:spMk id="3" creationId="{F8983B6A-68AF-456D-A770-2FF3E3053F14}"/>
          </ac:spMkLst>
        </pc:spChg>
        <pc:picChg chg="add mod">
          <ac:chgData name="maulanahirzan" userId="b2UmCM/1AJzJBziu+dFJrmZPlx7SpEHc5lLktJ6eYBI=" providerId="None" clId="Web-{09170AB9-B921-4138-A8EF-CE5AD19817F9}" dt="2020-11-21T04:25:44.251" v="276" actId="1076"/>
          <ac:picMkLst>
            <pc:docMk/>
            <pc:sldMk cId="2736419951" sldId="268"/>
            <ac:picMk id="4" creationId="{B2B2FF2A-445F-4347-9DC1-9D0F43BD63E1}"/>
          </ac:picMkLst>
        </pc:picChg>
        <pc:picChg chg="add mod">
          <ac:chgData name="maulanahirzan" userId="b2UmCM/1AJzJBziu+dFJrmZPlx7SpEHc5lLktJ6eYBI=" providerId="None" clId="Web-{09170AB9-B921-4138-A8EF-CE5AD19817F9}" dt="2020-11-21T04:25:44.266" v="277" actId="1076"/>
          <ac:picMkLst>
            <pc:docMk/>
            <pc:sldMk cId="2736419951" sldId="268"/>
            <ac:picMk id="5" creationId="{A592CAB9-AA71-46BE-88A4-319D6C9E087B}"/>
          </ac:picMkLst>
        </pc:picChg>
      </pc:sldChg>
      <pc:sldChg chg="modSp new">
        <pc:chgData name="maulanahirzan" userId="b2UmCM/1AJzJBziu+dFJrmZPlx7SpEHc5lLktJ6eYBI=" providerId="None" clId="Web-{09170AB9-B921-4138-A8EF-CE5AD19817F9}" dt="2020-11-21T04:26:22.813" v="290" actId="20577"/>
        <pc:sldMkLst>
          <pc:docMk/>
          <pc:sldMk cId="37801210" sldId="269"/>
        </pc:sldMkLst>
        <pc:spChg chg="mod">
          <ac:chgData name="maulanahirzan" userId="b2UmCM/1AJzJBziu+dFJrmZPlx7SpEHc5lLktJ6eYBI=" providerId="None" clId="Web-{09170AB9-B921-4138-A8EF-CE5AD19817F9}" dt="2020-11-21T04:26:16.376" v="285" actId="20577"/>
          <ac:spMkLst>
            <pc:docMk/>
            <pc:sldMk cId="37801210" sldId="269"/>
            <ac:spMk id="2" creationId="{2A1678EB-7E12-416E-BFA4-35F71C24B169}"/>
          </ac:spMkLst>
        </pc:spChg>
        <pc:spChg chg="mod">
          <ac:chgData name="maulanahirzan" userId="b2UmCM/1AJzJBziu+dFJrmZPlx7SpEHc5lLktJ6eYBI=" providerId="None" clId="Web-{09170AB9-B921-4138-A8EF-CE5AD19817F9}" dt="2020-11-21T04:26:22.813" v="290" actId="20577"/>
          <ac:spMkLst>
            <pc:docMk/>
            <pc:sldMk cId="37801210" sldId="269"/>
            <ac:spMk id="3" creationId="{F2D1EB2F-AF51-48EE-83F4-8A2DE58E45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1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8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9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22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4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87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3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560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576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form_cost_search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Dijkstra_algorithm_1.sv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cs typeface="Calibri Light"/>
              </a:rPr>
              <a:t>Manajemen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Routing</a:t>
            </a:r>
            <a:endParaRPr lang="ru-RU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err="1">
                <a:cs typeface="Calibri"/>
              </a:rPr>
              <a:t>Pertemuan</a:t>
            </a:r>
            <a:r>
              <a:rPr lang="ru-RU">
                <a:cs typeface="Calibri"/>
              </a:rPr>
              <a:t> </a:t>
            </a:r>
            <a:r>
              <a:rPr lang="en-US">
                <a:cs typeface="Calibri"/>
              </a:rPr>
              <a:t>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93AC-6CA8-4E28-A13F-58ED9CB3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Fase pada Link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5B913-4940-402B-9CA1-8DC72A410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err="1">
                <a:ea typeface="+mn-lt"/>
                <a:cs typeface="+mn-lt"/>
              </a:rPr>
              <a:t>Keadaan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awal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err="1">
                <a:ea typeface="+mn-lt"/>
                <a:cs typeface="+mn-lt"/>
              </a:rPr>
              <a:t>Setiap</a:t>
            </a:r>
            <a:r>
              <a:rPr lang="en-US" sz="2400" dirty="0">
                <a:ea typeface="+mn-lt"/>
                <a:cs typeface="+mn-lt"/>
              </a:rPr>
              <a:t> node </a:t>
            </a:r>
            <a:r>
              <a:rPr lang="en-US" sz="2400" err="1">
                <a:ea typeface="+mn-lt"/>
                <a:cs typeface="+mn-lt"/>
              </a:rPr>
              <a:t>mengetahui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biaya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tetangganya</a:t>
            </a:r>
            <a:r>
              <a:rPr lang="en-US" sz="2400" dirty="0">
                <a:ea typeface="+mn-lt"/>
                <a:cs typeface="+mn-lt"/>
              </a:rPr>
              <a:t>. </a:t>
            </a:r>
          </a:p>
          <a:p>
            <a:pPr>
              <a:buClr>
                <a:srgbClr val="262626"/>
              </a:buClr>
            </a:pPr>
            <a:r>
              <a:rPr lang="en-US" sz="2400" dirty="0">
                <a:ea typeface="+mn-lt"/>
                <a:cs typeface="+mn-lt"/>
              </a:rPr>
              <a:t>Status </a:t>
            </a:r>
            <a:r>
              <a:rPr lang="en-US" sz="2400" err="1">
                <a:ea typeface="+mn-lt"/>
                <a:cs typeface="+mn-lt"/>
              </a:rPr>
              <a:t>akhir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err="1">
                <a:ea typeface="+mn-lt"/>
                <a:cs typeface="+mn-lt"/>
              </a:rPr>
              <a:t>Setiap</a:t>
            </a:r>
            <a:r>
              <a:rPr lang="en-US" sz="2400" dirty="0">
                <a:ea typeface="+mn-lt"/>
                <a:cs typeface="+mn-lt"/>
              </a:rPr>
              <a:t> node </a:t>
            </a:r>
            <a:r>
              <a:rPr lang="en-US" sz="2400" err="1">
                <a:ea typeface="+mn-lt"/>
                <a:cs typeface="+mn-lt"/>
              </a:rPr>
              <a:t>mengetahui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keseluruhan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grafik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3035568-C578-4A40-9852-F4687526B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5" y="3328060"/>
            <a:ext cx="5888181" cy="300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7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E299-0222-44EE-94A5-7EF85FC9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Kalkulasi</a:t>
            </a:r>
            <a:r>
              <a:rPr lang="en-US"/>
              <a:t>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D02A4-69E7-4C62-A900-21686C30D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973782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 err="1">
                <a:ea typeface="+mn-lt"/>
                <a:cs typeface="+mn-lt"/>
              </a:rPr>
              <a:t>Algoritma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perutean</a:t>
            </a:r>
            <a:r>
              <a:rPr lang="en-US" sz="2400" dirty="0">
                <a:ea typeface="+mn-lt"/>
                <a:cs typeface="+mn-lt"/>
              </a:rPr>
              <a:t> link-state juga </a:t>
            </a:r>
            <a:r>
              <a:rPr lang="en-US" sz="2400" dirty="0" err="1">
                <a:ea typeface="+mn-lt"/>
                <a:cs typeface="+mn-lt"/>
              </a:rPr>
              <a:t>dikenal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sebagai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algoritma</a:t>
            </a:r>
            <a:r>
              <a:rPr lang="en-US" sz="2400" dirty="0">
                <a:ea typeface="+mn-lt"/>
                <a:cs typeface="+mn-lt"/>
              </a:rPr>
              <a:t> Dijkstra yang </a:t>
            </a:r>
            <a:r>
              <a:rPr lang="en-US" sz="2400" dirty="0" err="1">
                <a:ea typeface="+mn-lt"/>
                <a:cs typeface="+mn-lt"/>
              </a:rPr>
              <a:t>digunakan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untuk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menemukan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jalur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terpendek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dari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satu</a:t>
            </a:r>
            <a:r>
              <a:rPr lang="en-US" sz="2400" dirty="0">
                <a:ea typeface="+mn-lt"/>
                <a:cs typeface="+mn-lt"/>
              </a:rPr>
              <a:t> node </a:t>
            </a:r>
            <a:r>
              <a:rPr lang="en-US" sz="2400" dirty="0" err="1">
                <a:ea typeface="+mn-lt"/>
                <a:cs typeface="+mn-lt"/>
              </a:rPr>
              <a:t>ke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setiap</a:t>
            </a:r>
            <a:r>
              <a:rPr lang="en-US" sz="2400" dirty="0">
                <a:ea typeface="+mn-lt"/>
                <a:cs typeface="+mn-lt"/>
              </a:rPr>
              <a:t> node lain </a:t>
            </a:r>
            <a:r>
              <a:rPr lang="en-US" sz="2400" dirty="0" err="1">
                <a:ea typeface="+mn-lt"/>
                <a:cs typeface="+mn-lt"/>
              </a:rPr>
              <a:t>dalam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jaringan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2C2F7C8-16FD-4994-8AD1-97995F51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30648" y="2108489"/>
            <a:ext cx="5452629" cy="42897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64F650-A82D-4494-A93D-66E8435E87A9}"/>
              </a:ext>
            </a:extLst>
          </p:cNvPr>
          <p:cNvSpPr txBox="1"/>
          <p:nvPr/>
        </p:nvSpPr>
        <p:spPr>
          <a:xfrm>
            <a:off x="536431" y="6121111"/>
            <a:ext cx="2695575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883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892B-0A17-46AD-970D-139CBDA3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Kalkulasi Routing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0B28-6E88-45E6-9292-D2D43941D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 err="1">
                <a:ea typeface="+mn-lt"/>
                <a:cs typeface="+mn-lt"/>
              </a:rPr>
              <a:t>Algoritme</a:t>
            </a:r>
            <a:r>
              <a:rPr lang="en-US" sz="2400" dirty="0">
                <a:ea typeface="+mn-lt"/>
                <a:cs typeface="+mn-lt"/>
              </a:rPr>
              <a:t> Dijkstra </a:t>
            </a:r>
            <a:r>
              <a:rPr lang="en-US" sz="2400" dirty="0" err="1">
                <a:ea typeface="+mn-lt"/>
                <a:cs typeface="+mn-lt"/>
              </a:rPr>
              <a:t>adalah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sebuah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iteratif</a:t>
            </a:r>
            <a:r>
              <a:rPr lang="en-US" sz="2400" dirty="0">
                <a:ea typeface="+mn-lt"/>
                <a:cs typeface="+mn-lt"/>
              </a:rPr>
              <a:t>, dan </a:t>
            </a:r>
            <a:r>
              <a:rPr lang="en-US" sz="2400" dirty="0" err="1">
                <a:ea typeface="+mn-lt"/>
                <a:cs typeface="+mn-lt"/>
              </a:rPr>
              <a:t>memiliki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properti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bahwa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setelah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iterasi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ke</a:t>
            </a:r>
            <a:r>
              <a:rPr lang="en-US" sz="2400" dirty="0">
                <a:ea typeface="+mn-lt"/>
                <a:cs typeface="+mn-lt"/>
              </a:rPr>
              <a:t>-k </a:t>
            </a:r>
            <a:r>
              <a:rPr lang="en-US" sz="2400" dirty="0" err="1">
                <a:ea typeface="+mn-lt"/>
                <a:cs typeface="+mn-lt"/>
              </a:rPr>
              <a:t>dari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algoritme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tersebut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jalur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dengan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biaya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terendah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dikenal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untuk</a:t>
            </a:r>
            <a:r>
              <a:rPr lang="en-US" sz="2400" dirty="0">
                <a:ea typeface="+mn-lt"/>
                <a:cs typeface="+mn-lt"/>
              </a:rPr>
              <a:t> k node </a:t>
            </a:r>
            <a:r>
              <a:rPr lang="en-US" sz="2400" dirty="0" err="1">
                <a:ea typeface="+mn-lt"/>
                <a:cs typeface="+mn-lt"/>
              </a:rPr>
              <a:t>tujuan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9A0B5CB-79AE-4A43-97BB-C31FA3D45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7927" y="3429278"/>
            <a:ext cx="7772400" cy="27564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05CD78-8E68-450E-BD32-206D56FECC65}"/>
              </a:ext>
            </a:extLst>
          </p:cNvPr>
          <p:cNvSpPr txBox="1"/>
          <p:nvPr/>
        </p:nvSpPr>
        <p:spPr>
          <a:xfrm>
            <a:off x="387927" y="6171479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201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B3D4-F1F3-48B3-BA47-B152E706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Path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8BA1D-6D1D-4397-8AD9-43FDBC46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 dirty="0" err="1">
                <a:ea typeface="+mn-lt"/>
                <a:cs typeface="+mn-lt"/>
              </a:rPr>
              <a:t>Semua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protokol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perutean</a:t>
            </a:r>
            <a:r>
              <a:rPr lang="en-US" sz="2800" dirty="0">
                <a:ea typeface="+mn-lt"/>
                <a:cs typeface="+mn-lt"/>
              </a:rPr>
              <a:t> link-state </a:t>
            </a:r>
            <a:r>
              <a:rPr lang="en-US" sz="2800" dirty="0" err="1">
                <a:ea typeface="+mn-lt"/>
                <a:cs typeface="+mn-lt"/>
              </a:rPr>
              <a:t>menerapkan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algoritme</a:t>
            </a:r>
            <a:r>
              <a:rPr lang="en-US" sz="2800" dirty="0">
                <a:ea typeface="+mn-lt"/>
                <a:cs typeface="+mn-lt"/>
              </a:rPr>
              <a:t> Dijkstra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menghitung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rute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jalur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terbaik</a:t>
            </a:r>
            <a:r>
              <a:rPr lang="en-US" sz="2800" dirty="0">
                <a:ea typeface="+mn-lt"/>
                <a:cs typeface="+mn-lt"/>
              </a:rPr>
              <a:t>. </a:t>
            </a:r>
          </a:p>
          <a:p>
            <a:pPr algn="just">
              <a:buClr>
                <a:srgbClr val="262626"/>
              </a:buClr>
            </a:pPr>
            <a:r>
              <a:rPr lang="en-US" sz="2800" dirty="0" err="1">
                <a:ea typeface="+mn-lt"/>
                <a:cs typeface="+mn-lt"/>
              </a:rPr>
              <a:t>Algoritma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tersebut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biasa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disebut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sebagai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algoritma</a:t>
            </a:r>
            <a:r>
              <a:rPr lang="en-US" sz="2800" dirty="0">
                <a:ea typeface="+mn-lt"/>
                <a:cs typeface="+mn-lt"/>
              </a:rPr>
              <a:t> shortest path first (SPF). </a:t>
            </a:r>
          </a:p>
          <a:p>
            <a:pPr algn="just">
              <a:buClr>
                <a:srgbClr val="262626"/>
              </a:buClr>
            </a:pPr>
            <a:r>
              <a:rPr lang="en-US" sz="2800" dirty="0" err="1">
                <a:ea typeface="+mn-lt"/>
                <a:cs typeface="+mn-lt"/>
              </a:rPr>
              <a:t>Algoritme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ini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menggunakan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akumulasi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biaya</a:t>
            </a:r>
            <a:r>
              <a:rPr lang="en-US" sz="2800" dirty="0">
                <a:ea typeface="+mn-lt"/>
                <a:cs typeface="+mn-lt"/>
              </a:rPr>
              <a:t> di </a:t>
            </a:r>
            <a:r>
              <a:rPr lang="en-US" sz="2800" dirty="0" err="1">
                <a:ea typeface="+mn-lt"/>
                <a:cs typeface="+mn-lt"/>
              </a:rPr>
              <a:t>setiap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jalur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dari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sumber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tujuan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menentukan</a:t>
            </a:r>
            <a:r>
              <a:rPr lang="en-US" sz="2800" dirty="0">
                <a:ea typeface="+mn-lt"/>
                <a:cs typeface="+mn-lt"/>
              </a:rPr>
              <a:t> total </a:t>
            </a:r>
            <a:r>
              <a:rPr lang="en-US" sz="2800" dirty="0" err="1">
                <a:ea typeface="+mn-lt"/>
                <a:cs typeface="+mn-lt"/>
              </a:rPr>
              <a:t>biaya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suatu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rute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2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BBAC-7AF9-47C0-8EDC-18585E07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Pembuatan</a:t>
            </a:r>
            <a:r>
              <a:rPr lang="en-US"/>
              <a:t> Tabel Link-State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7C9BF-49B2-4E3B-98B0-A42CE8B87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327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 err="1">
                <a:ea typeface="+mn-lt"/>
                <a:cs typeface="+mn-lt"/>
              </a:rPr>
              <a:t>Setiap</a:t>
            </a:r>
            <a:r>
              <a:rPr lang="en-US" sz="2400" dirty="0">
                <a:ea typeface="+mn-lt"/>
                <a:cs typeface="+mn-lt"/>
              </a:rPr>
              <a:t> router </a:t>
            </a:r>
            <a:r>
              <a:rPr lang="en-US" sz="2400" dirty="0" err="1">
                <a:ea typeface="+mn-lt"/>
                <a:cs typeface="+mn-lt"/>
              </a:rPr>
              <a:t>belajar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tentang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tautannya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sendiri</a:t>
            </a:r>
            <a:r>
              <a:rPr lang="en-US" sz="2400" dirty="0">
                <a:ea typeface="+mn-lt"/>
                <a:cs typeface="+mn-lt"/>
              </a:rPr>
              <a:t> dan </a:t>
            </a:r>
            <a:r>
              <a:rPr lang="en-US" sz="2400" dirty="0" err="1">
                <a:ea typeface="+mn-lt"/>
                <a:cs typeface="+mn-lt"/>
              </a:rPr>
              <a:t>jaringannya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sendiri</a:t>
            </a:r>
            <a:r>
              <a:rPr lang="en-US" sz="2400" dirty="0">
                <a:ea typeface="+mn-lt"/>
                <a:cs typeface="+mn-lt"/>
              </a:rPr>
              <a:t> yang </a:t>
            </a:r>
            <a:r>
              <a:rPr lang="en-US" sz="2400" dirty="0" err="1">
                <a:ea typeface="+mn-lt"/>
                <a:cs typeface="+mn-lt"/>
              </a:rPr>
              <a:t>terhubung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langsung</a:t>
            </a:r>
            <a:r>
              <a:rPr lang="en-US" sz="2400" dirty="0">
                <a:ea typeface="+mn-lt"/>
                <a:cs typeface="+mn-lt"/>
              </a:rPr>
              <a:t>. Ini </a:t>
            </a:r>
            <a:r>
              <a:rPr lang="en-US" sz="2400" dirty="0" err="1">
                <a:ea typeface="+mn-lt"/>
                <a:cs typeface="+mn-lt"/>
              </a:rPr>
              <a:t>dilakukan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dengan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mendeteksi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bahwa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antarmuka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dalam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keadaan</a:t>
            </a:r>
            <a:r>
              <a:rPr lang="en-US" sz="2400" dirty="0">
                <a:ea typeface="+mn-lt"/>
                <a:cs typeface="+mn-lt"/>
              </a:rPr>
              <a:t> naik.</a:t>
            </a:r>
            <a:endParaRPr lang="en-US" sz="2400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BA87CA4-C07B-4BC9-9AEA-69D7CC089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91" y="3377046"/>
            <a:ext cx="4211781" cy="291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46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EED3-59A3-4D39-8A25-F2D4CBF6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Lanjutan.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83B6A-68AF-456D-A770-2FF3E3053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5627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 err="1">
                <a:ea typeface="+mn-lt"/>
                <a:cs typeface="+mn-lt"/>
              </a:rPr>
              <a:t>Setiap</a:t>
            </a:r>
            <a:r>
              <a:rPr lang="en-US" sz="2000" dirty="0">
                <a:ea typeface="+mn-lt"/>
                <a:cs typeface="+mn-lt"/>
              </a:rPr>
              <a:t> router </a:t>
            </a:r>
            <a:r>
              <a:rPr lang="en-US" sz="2000" dirty="0" err="1">
                <a:ea typeface="+mn-lt"/>
                <a:cs typeface="+mn-lt"/>
              </a:rPr>
              <a:t>bertanggung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jawab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untuk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bertemu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tetangganya</a:t>
            </a:r>
            <a:r>
              <a:rPr lang="en-US" sz="2000" dirty="0">
                <a:ea typeface="+mn-lt"/>
                <a:cs typeface="+mn-lt"/>
              </a:rPr>
              <a:t> di </a:t>
            </a:r>
            <a:r>
              <a:rPr lang="en-US" sz="2000" dirty="0" err="1">
                <a:ea typeface="+mn-lt"/>
                <a:cs typeface="+mn-lt"/>
              </a:rPr>
              <a:t>jaringan</a:t>
            </a:r>
            <a:r>
              <a:rPr lang="en-US" sz="2000" dirty="0">
                <a:ea typeface="+mn-lt"/>
                <a:cs typeface="+mn-lt"/>
              </a:rPr>
              <a:t> yang </a:t>
            </a:r>
            <a:r>
              <a:rPr lang="en-US" sz="2000" dirty="0" err="1">
                <a:ea typeface="+mn-lt"/>
                <a:cs typeface="+mn-lt"/>
              </a:rPr>
              <a:t>terhubung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langsung</a:t>
            </a:r>
            <a:r>
              <a:rPr lang="en-US" sz="2000" dirty="0">
                <a:ea typeface="+mn-lt"/>
                <a:cs typeface="+mn-lt"/>
              </a:rPr>
              <a:t>. </a:t>
            </a:r>
            <a:endParaRPr lang="en-US" sz="2000">
              <a:ea typeface="+mn-lt"/>
              <a:cs typeface="+mn-lt"/>
            </a:endParaRPr>
          </a:p>
          <a:p>
            <a:pPr algn="just">
              <a:buClr>
                <a:srgbClr val="262626"/>
              </a:buClr>
            </a:pPr>
            <a:r>
              <a:rPr lang="en-US" sz="2000" dirty="0">
                <a:ea typeface="+mn-lt"/>
                <a:cs typeface="+mn-lt"/>
              </a:rPr>
              <a:t>Router link-state </a:t>
            </a:r>
            <a:r>
              <a:rPr lang="en-US" sz="2000" dirty="0" err="1">
                <a:ea typeface="+mn-lt"/>
                <a:cs typeface="+mn-lt"/>
              </a:rPr>
              <a:t>melakukan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ini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dengan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menukar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paket</a:t>
            </a:r>
            <a:r>
              <a:rPr lang="en-US" sz="2000" dirty="0">
                <a:ea typeface="+mn-lt"/>
                <a:cs typeface="+mn-lt"/>
              </a:rPr>
              <a:t> Hello </a:t>
            </a:r>
            <a:r>
              <a:rPr lang="en-US" sz="2000" dirty="0" err="1">
                <a:ea typeface="+mn-lt"/>
                <a:cs typeface="+mn-lt"/>
              </a:rPr>
              <a:t>dengan</a:t>
            </a:r>
            <a:r>
              <a:rPr lang="en-US" sz="2000" dirty="0">
                <a:ea typeface="+mn-lt"/>
                <a:cs typeface="+mn-lt"/>
              </a:rPr>
              <a:t> router link-state lain pada </a:t>
            </a:r>
            <a:r>
              <a:rPr lang="en-US" sz="2000" dirty="0" err="1">
                <a:ea typeface="+mn-lt"/>
                <a:cs typeface="+mn-lt"/>
              </a:rPr>
              <a:t>jaringan</a:t>
            </a:r>
            <a:r>
              <a:rPr lang="en-US" sz="2000" dirty="0">
                <a:ea typeface="+mn-lt"/>
                <a:cs typeface="+mn-lt"/>
              </a:rPr>
              <a:t> yang </a:t>
            </a:r>
            <a:r>
              <a:rPr lang="en-US" sz="2000" dirty="0" err="1">
                <a:ea typeface="+mn-lt"/>
                <a:cs typeface="+mn-lt"/>
              </a:rPr>
              <a:t>terhubung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langsung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2B2FF2A-445F-4347-9DC1-9D0F43BD6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563043"/>
            <a:ext cx="3505200" cy="2946169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A592CAB9-AA71-46BE-88A4-319D6C9E0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528" y="3569623"/>
            <a:ext cx="3685309" cy="29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19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78EB-7E12-416E-BFA4-35F71C24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/>
              <a:t>Lanjutan.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1605C1-ED2D-4AAA-BD9C-24B82055F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344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DFA4F8-B856-483B-85AE-5CDF5A5F1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3848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9FCC7-29B1-433A-AC58-FEAE48D84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82" y="407588"/>
            <a:ext cx="5532146" cy="606618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6F8EE-8264-4F2E-8923-1556C8BA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13" y="2302015"/>
            <a:ext cx="4572418" cy="22984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1EB2F-AF51-48EE-83F4-8A2DE58E4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968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Setiap</a:t>
            </a:r>
            <a:r>
              <a:rPr lang="en-US">
                <a:ea typeface="+mn-lt"/>
                <a:cs typeface="+mn-lt"/>
              </a:rPr>
              <a:t> router </a:t>
            </a:r>
            <a:r>
              <a:rPr lang="en-US" err="1">
                <a:ea typeface="+mn-lt"/>
                <a:cs typeface="+mn-lt"/>
              </a:rPr>
              <a:t>membangun</a:t>
            </a:r>
            <a:r>
              <a:rPr lang="en-US">
                <a:ea typeface="+mn-lt"/>
                <a:cs typeface="+mn-lt"/>
              </a:rPr>
              <a:t> paket status tautan (LSP) yang berisi status setiap tautan yang terhubung langsung.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A69A-198D-48B5-AEE3-EC65F10A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Proses Flooding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5E1E-C5B6-4219-BE25-B03428D6E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213286"/>
          </a:xfrm>
        </p:spPr>
        <p:txBody>
          <a:bodyPr>
            <a:normAutofit/>
          </a:bodyPr>
          <a:lstStyle/>
          <a:p>
            <a:pPr algn="just"/>
            <a:r>
              <a:rPr lang="en-US" sz="2400"/>
              <a:t>Setiap router melakukan pembanjiran LSP ke semua tetangga yang terhubung, LSP yang diterima akan disimpan ke dalam Database</a:t>
            </a:r>
            <a:endParaRPr lang="id-ID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17854-F861-42BE-881A-A8D838920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766" y="3133996"/>
            <a:ext cx="5938434" cy="335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71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6E25-03EB-4314-9E64-CCFB9E99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Konstruksi Database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32419-AB26-4392-8C4B-6D536AA3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/>
              <a:t>Setiap router menggunakan database untuk membuat sebuah peta lengkap dari topologi dan computer untuk menentukan jalur terbaik dari masing-masing jaringan tujuan</a:t>
            </a:r>
            <a:endParaRPr lang="id-ID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61487-10D5-4A16-9D4B-4D43D7F63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324878"/>
            <a:ext cx="5029200" cy="34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50E9-C3BB-4444-92EE-E99D59CB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Link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A9D83-0F2F-445B-85C5-8A3C08E46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ea typeface="+mn-lt"/>
                <a:cs typeface="+mn-lt"/>
              </a:rPr>
              <a:t>merupakan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protokol</a:t>
            </a:r>
            <a:r>
              <a:rPr lang="en-US" sz="2400" dirty="0">
                <a:ea typeface="+mn-lt"/>
                <a:cs typeface="+mn-lt"/>
              </a:rPr>
              <a:t> routing yang </a:t>
            </a:r>
            <a:r>
              <a:rPr lang="en-US" sz="2400" dirty="0" err="1">
                <a:ea typeface="+mn-lt"/>
                <a:cs typeface="+mn-lt"/>
              </a:rPr>
              <a:t>digunakan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dalam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jaringan</a:t>
            </a:r>
            <a:r>
              <a:rPr lang="en-US" sz="2400" dirty="0">
                <a:ea typeface="+mn-lt"/>
                <a:cs typeface="+mn-lt"/>
              </a:rPr>
              <a:t> packet switching </a:t>
            </a:r>
            <a:r>
              <a:rPr lang="en-US" sz="2400" dirty="0" err="1">
                <a:ea typeface="+mn-lt"/>
                <a:cs typeface="+mn-lt"/>
              </a:rPr>
              <a:t>untuk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komunikasi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komputer</a:t>
            </a:r>
            <a:endParaRPr lang="en-US" sz="2400">
              <a:ea typeface="+mn-lt"/>
              <a:cs typeface="+mn-lt"/>
            </a:endParaRPr>
          </a:p>
          <a:p>
            <a:endParaRPr lang="en-US" sz="2400" dirty="0"/>
          </a:p>
          <a:p>
            <a:r>
              <a:rPr lang="en-US" sz="2400" dirty="0" err="1"/>
              <a:t>Contoh</a:t>
            </a:r>
            <a:r>
              <a:rPr lang="en-US" sz="2400" dirty="0"/>
              <a:t>:</a:t>
            </a:r>
          </a:p>
          <a:p>
            <a:pPr lvl="1"/>
            <a:r>
              <a:rPr lang="en-US" sz="2200" dirty="0"/>
              <a:t>Open Short Path First</a:t>
            </a:r>
          </a:p>
          <a:p>
            <a:pPr lvl="1"/>
            <a:r>
              <a:rPr lang="en-US" sz="2200" dirty="0"/>
              <a:t>Border Gateway Protocol</a:t>
            </a:r>
          </a:p>
        </p:txBody>
      </p:sp>
    </p:spTree>
    <p:extLst>
      <p:ext uri="{BB962C8B-B14F-4D97-AF65-F5344CB8AC3E}">
        <p14:creationId xmlns:p14="http://schemas.microsoft.com/office/powerpoint/2010/main" val="123440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6E19-E028-439D-AD06-182F5570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Konsep</a:t>
            </a:r>
            <a:r>
              <a:rPr lang="en-US"/>
              <a:t> Link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15A9E-311B-43C1-8B25-D4CDC039A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 err="1">
                <a:ea typeface="+mn-lt"/>
                <a:cs typeface="+mn-lt"/>
              </a:rPr>
              <a:t>Konsep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dasar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dari</a:t>
            </a:r>
            <a:r>
              <a:rPr lang="en-US" sz="2400" dirty="0">
                <a:ea typeface="+mn-lt"/>
                <a:cs typeface="+mn-lt"/>
              </a:rPr>
              <a:t> link-state routing </a:t>
            </a:r>
            <a:r>
              <a:rPr lang="en-US" sz="2400" dirty="0" err="1">
                <a:ea typeface="+mn-lt"/>
                <a:cs typeface="+mn-lt"/>
              </a:rPr>
              <a:t>adalah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setiap</a:t>
            </a:r>
            <a:r>
              <a:rPr lang="en-US" sz="2400" dirty="0">
                <a:ea typeface="+mn-lt"/>
                <a:cs typeface="+mn-lt"/>
              </a:rPr>
              <a:t> node </a:t>
            </a:r>
            <a:r>
              <a:rPr lang="en-US" sz="2400" dirty="0" err="1">
                <a:ea typeface="+mn-lt"/>
                <a:cs typeface="+mn-lt"/>
              </a:rPr>
              <a:t>menyusun</a:t>
            </a:r>
            <a:r>
              <a:rPr lang="en-US" sz="2400" dirty="0">
                <a:ea typeface="+mn-lt"/>
                <a:cs typeface="+mn-lt"/>
              </a:rPr>
              <a:t> peta </a:t>
            </a:r>
            <a:r>
              <a:rPr lang="en-US" sz="2400" dirty="0" err="1">
                <a:ea typeface="+mn-lt"/>
                <a:cs typeface="+mn-lt"/>
              </a:rPr>
              <a:t>konektivitas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jaringan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dalam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bentuk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grafik</a:t>
            </a:r>
            <a:r>
              <a:rPr lang="en-US" sz="2400" dirty="0">
                <a:ea typeface="+mn-lt"/>
                <a:cs typeface="+mn-lt"/>
              </a:rPr>
              <a:t> yang </a:t>
            </a:r>
            <a:r>
              <a:rPr lang="en-US" sz="2400" dirty="0" err="1">
                <a:ea typeface="+mn-lt"/>
                <a:cs typeface="+mn-lt"/>
              </a:rPr>
              <a:t>jalur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antar</a:t>
            </a:r>
            <a:r>
              <a:rPr lang="en-US" sz="2400" dirty="0">
                <a:ea typeface="+mn-lt"/>
                <a:cs typeface="+mn-lt"/>
              </a:rPr>
              <a:t> node lain. </a:t>
            </a:r>
            <a:endParaRPr lang="en-US"/>
          </a:p>
          <a:p>
            <a:pPr algn="just"/>
            <a:r>
              <a:rPr lang="en-US" sz="2400" dirty="0" err="1">
                <a:ea typeface="+mn-lt"/>
                <a:cs typeface="+mn-lt"/>
              </a:rPr>
              <a:t>Setiap</a:t>
            </a:r>
            <a:r>
              <a:rPr lang="en-US" sz="2400" dirty="0">
                <a:ea typeface="+mn-lt"/>
                <a:cs typeface="+mn-lt"/>
              </a:rPr>
              <a:t> node </a:t>
            </a:r>
            <a:r>
              <a:rPr lang="en-US" sz="2400" dirty="0" err="1">
                <a:ea typeface="+mn-lt"/>
                <a:cs typeface="+mn-lt"/>
              </a:rPr>
              <a:t>kemudian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secara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independen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menghitung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jalur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logis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terbaik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berikutnya</a:t>
            </a:r>
            <a:r>
              <a:rPr lang="en-US" sz="2400" dirty="0">
                <a:ea typeface="+mn-lt"/>
                <a:cs typeface="+mn-lt"/>
              </a:rPr>
              <a:t>.</a:t>
            </a:r>
          </a:p>
          <a:p>
            <a:pPr algn="just"/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Setiap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kumpulan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jalur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terbaik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kemudian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akan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membentuk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tabel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perutean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setiap</a:t>
            </a:r>
            <a:r>
              <a:rPr lang="en-US" sz="2400" dirty="0">
                <a:ea typeface="+mn-lt"/>
                <a:cs typeface="+mn-lt"/>
              </a:rPr>
              <a:t> node.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9684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52B3-2198-4102-A1E9-DB86CD66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Konsep Link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1AD13-FA4C-452D-BC96-C28A0363E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>
                <a:ea typeface="+mn-lt"/>
                <a:cs typeface="+mn-lt"/>
              </a:rPr>
              <a:t>Pengetahuan tentang lingkungan: </a:t>
            </a:r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Sebuah router menyiarkan identitasnya dan biaya dari tautan yang terhubung langsung ke router lain.</a:t>
            </a:r>
            <a:endParaRPr lang="en-US" sz="2400"/>
          </a:p>
          <a:p>
            <a:r>
              <a:rPr lang="en-US" sz="2400" b="1">
                <a:ea typeface="+mn-lt"/>
                <a:cs typeface="+mn-lt"/>
              </a:rPr>
              <a:t>Flooding: </a:t>
            </a:r>
          </a:p>
          <a:p>
            <a:r>
              <a:rPr lang="en-US" sz="2400">
                <a:ea typeface="+mn-lt"/>
                <a:cs typeface="+mn-lt"/>
              </a:rPr>
              <a:t>Setiap router mengirimkan informasi ke setiap router lain di internetwork kecuali tetangganya.</a:t>
            </a:r>
            <a:endParaRPr lang="en-US" sz="2400"/>
          </a:p>
          <a:p>
            <a:r>
              <a:rPr lang="en-US" sz="2400" b="1">
                <a:ea typeface="+mn-lt"/>
                <a:cs typeface="+mn-lt"/>
              </a:rPr>
              <a:t>Berbagi informasi: </a:t>
            </a:r>
          </a:p>
          <a:p>
            <a:r>
              <a:rPr lang="en-US" sz="2400">
                <a:ea typeface="+mn-lt"/>
                <a:cs typeface="+mn-lt"/>
              </a:rPr>
              <a:t>Sebuah router mengirimkan informasi ke setiap router lain hanya ketika terjadi perubahan informasi.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00E4-7179-48CC-B3D5-040487E8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Kelebihan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12A6A-1BC9-4462-B1C3-C6769A0CF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 err="1">
                <a:ea typeface="+mn-lt"/>
                <a:cs typeface="+mn-lt"/>
              </a:rPr>
              <a:t>Metrik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biaya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ini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adalah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titik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evaluasi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untuk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menentukan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tautan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terbaik</a:t>
            </a:r>
            <a:r>
              <a:rPr lang="en-US" sz="2400" dirty="0">
                <a:ea typeface="+mn-lt"/>
                <a:cs typeface="+mn-lt"/>
              </a:rPr>
              <a:t>, yang </a:t>
            </a:r>
            <a:r>
              <a:rPr lang="en-US" sz="2400" dirty="0" err="1">
                <a:ea typeface="+mn-lt"/>
                <a:cs typeface="+mn-lt"/>
              </a:rPr>
              <a:t>mungkin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termasuk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kecepatan</a:t>
            </a:r>
            <a:r>
              <a:rPr lang="en-US" sz="2400" dirty="0">
                <a:ea typeface="+mn-lt"/>
                <a:cs typeface="+mn-lt"/>
              </a:rPr>
              <a:t> dan </a:t>
            </a:r>
            <a:r>
              <a:rPr lang="en-US" sz="2400" dirty="0" err="1">
                <a:ea typeface="+mn-lt"/>
                <a:cs typeface="+mn-lt"/>
              </a:rPr>
              <a:t>kapasitas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tautan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  <a:p>
            <a:r>
              <a:rPr lang="en-US" sz="2400" dirty="0" err="1">
                <a:ea typeface="+mn-lt"/>
                <a:cs typeface="+mn-lt"/>
              </a:rPr>
              <a:t>Pembaruan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perutean</a:t>
            </a:r>
            <a:r>
              <a:rPr lang="en-US" sz="2400" dirty="0">
                <a:ea typeface="+mn-lt"/>
                <a:cs typeface="+mn-lt"/>
              </a:rPr>
              <a:t> yang </a:t>
            </a:r>
            <a:r>
              <a:rPr lang="en-US" sz="2400" dirty="0" err="1">
                <a:ea typeface="+mn-lt"/>
                <a:cs typeface="+mn-lt"/>
              </a:rPr>
              <a:t>lebih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jarang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Tingkat </a:t>
            </a:r>
            <a:r>
              <a:rPr lang="en-US" sz="2400" dirty="0" err="1">
                <a:ea typeface="+mn-lt"/>
                <a:cs typeface="+mn-lt"/>
              </a:rPr>
              <a:t>skalabilitas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tinggi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untuk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mendukung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jaringan</a:t>
            </a:r>
            <a:r>
              <a:rPr lang="en-US" sz="2400" dirty="0">
                <a:ea typeface="+mn-lt"/>
                <a:cs typeface="+mn-lt"/>
              </a:rPr>
              <a:t> yang </a:t>
            </a:r>
            <a:r>
              <a:rPr lang="en-US" sz="2400" dirty="0" err="1">
                <a:ea typeface="+mn-lt"/>
                <a:cs typeface="+mn-lt"/>
              </a:rPr>
              <a:t>jauh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lebih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besar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008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7485-9B96-4531-82EE-0D6EA88C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Kelebihan (lanjutan)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9B1D4-6A87-4A29-B85B-63BD667A7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Pembagian</a:t>
            </a:r>
            <a:r>
              <a:rPr lang="en-US" sz="2400" dirty="0"/>
              <a:t> </a:t>
            </a:r>
            <a:r>
              <a:rPr lang="en-US" sz="2400" dirty="0" err="1"/>
              <a:t>jaringan</a:t>
            </a:r>
            <a:r>
              <a:rPr lang="en-US" sz="2400" dirty="0"/>
              <a:t> </a:t>
            </a:r>
            <a:r>
              <a:rPr lang="en-US" sz="2400" dirty="0" err="1"/>
              <a:t>secara</a:t>
            </a:r>
            <a:r>
              <a:rPr lang="en-US" sz="2400" dirty="0"/>
              <a:t> </a:t>
            </a:r>
            <a:r>
              <a:rPr lang="en-US" sz="2400" dirty="0" err="1"/>
              <a:t>keseluruhan</a:t>
            </a:r>
            <a:r>
              <a:rPr lang="en-US" sz="2400" dirty="0"/>
              <a:t> </a:t>
            </a:r>
            <a:r>
              <a:rPr lang="en-US" sz="2400" dirty="0" err="1"/>
              <a:t>menjadi</a:t>
            </a:r>
            <a:r>
              <a:rPr lang="en-US" sz="2400" dirty="0"/>
              <a:t> </a:t>
            </a:r>
            <a:r>
              <a:rPr lang="en-US" sz="2400" dirty="0" err="1"/>
              <a:t>segmen</a:t>
            </a:r>
            <a:r>
              <a:rPr lang="en-US" sz="2400" dirty="0"/>
              <a:t> yang   </a:t>
            </a:r>
            <a:r>
              <a:rPr lang="en-US" sz="2400" dirty="0" err="1"/>
              <a:t>lebih</a:t>
            </a:r>
            <a:r>
              <a:rPr lang="en-US" sz="2400" dirty="0"/>
              <a:t> </a:t>
            </a:r>
            <a:r>
              <a:rPr lang="en-US" sz="2400" dirty="0" err="1"/>
              <a:t>kecil</a:t>
            </a:r>
            <a:r>
              <a:rPr lang="en-US" sz="2400" dirty="0"/>
              <a:t> </a:t>
            </a:r>
            <a:r>
              <a:rPr lang="en-US" sz="2400" dirty="0" err="1"/>
              <a:t>untuk</a:t>
            </a:r>
            <a:r>
              <a:rPr lang="en-US" sz="2400" dirty="0"/>
              <a:t> </a:t>
            </a:r>
            <a:r>
              <a:rPr lang="en-US" sz="2400" dirty="0" err="1"/>
              <a:t>membatasi</a:t>
            </a:r>
            <a:r>
              <a:rPr lang="en-US" sz="2400" dirty="0"/>
              <a:t> </a:t>
            </a:r>
            <a:r>
              <a:rPr lang="en-US" sz="2400" dirty="0" err="1"/>
              <a:t>ruang</a:t>
            </a:r>
            <a:r>
              <a:rPr lang="en-US" sz="2400" dirty="0"/>
              <a:t> </a:t>
            </a:r>
            <a:r>
              <a:rPr lang="en-US" sz="2400" dirty="0" err="1"/>
              <a:t>lingkup</a:t>
            </a:r>
            <a:r>
              <a:rPr lang="en-US" sz="2400" dirty="0"/>
              <a:t> </a:t>
            </a:r>
            <a:r>
              <a:rPr lang="en-US" sz="2400" dirty="0" err="1"/>
              <a:t>perubahan</a:t>
            </a:r>
            <a:r>
              <a:rPr lang="en-US" sz="2400" dirty="0"/>
              <a:t> routing.</a:t>
            </a:r>
            <a:endParaRPr lang="en-US" sz="240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sz="2400" dirty="0"/>
              <a:t>Hanya </a:t>
            </a:r>
            <a:r>
              <a:rPr lang="en-US" sz="2400" dirty="0" err="1"/>
              <a:t>mengirimkan</a:t>
            </a:r>
            <a:r>
              <a:rPr lang="en-US" sz="2400" dirty="0"/>
              <a:t> </a:t>
            </a:r>
            <a:r>
              <a:rPr lang="en-US" sz="2400" dirty="0" err="1"/>
              <a:t>pembaruan</a:t>
            </a:r>
            <a:r>
              <a:rPr lang="en-US" sz="2400" dirty="0"/>
              <a:t> pada status </a:t>
            </a:r>
            <a:r>
              <a:rPr lang="en-US" sz="2400" dirty="0" err="1"/>
              <a:t>tautan</a:t>
            </a:r>
            <a:r>
              <a:rPr lang="en-US" sz="2400" dirty="0"/>
              <a:t> dan </a:t>
            </a:r>
            <a:r>
              <a:rPr lang="en-US" sz="2400" dirty="0" err="1"/>
              <a:t>perubahan</a:t>
            </a:r>
            <a:r>
              <a:rPr lang="en-US" sz="2400" dirty="0"/>
              <a:t> </a:t>
            </a:r>
            <a:r>
              <a:rPr lang="en-US" sz="2400" dirty="0" err="1"/>
              <a:t>topologi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143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97AE-218E-4AAB-8428-16E075C1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Kekurangan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AC1C-35C6-4C24-A82E-5FF90553B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Lalu lintas padat dibuat dalam perutean status Jalur karena Banjir. Flooding dapat menyebabkan pengulangan yang tidak terbatas, masalah ini dapat diselesaikan dengan menggunakan kolom Time-to-leave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2429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F8EC-7577-4586-AD00-C307C83C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Mengapa Link-State?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3E1E8-D5B7-4014-885A-A19EBBA1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Membuat peta topologi jaringa</a:t>
            </a:r>
          </a:p>
          <a:p>
            <a:r>
              <a:rPr lang="en-US" sz="3200"/>
              <a:t>Konvergensi yang cepat</a:t>
            </a:r>
          </a:p>
          <a:p>
            <a:r>
              <a:rPr lang="en-US" sz="3200"/>
              <a:t>Update tergantung Kejadian</a:t>
            </a:r>
          </a:p>
          <a:p>
            <a:r>
              <a:rPr lang="en-US" sz="3200"/>
              <a:t>Desain Hierarki</a:t>
            </a:r>
            <a:endParaRPr lang="id-ID" sz="3200"/>
          </a:p>
        </p:txBody>
      </p:sp>
    </p:spTree>
    <p:extLst>
      <p:ext uri="{BB962C8B-B14F-4D97-AF65-F5344CB8AC3E}">
        <p14:creationId xmlns:p14="http://schemas.microsoft.com/office/powerpoint/2010/main" val="385080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BF9E-19F2-4ADF-A706-67B35388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Resiko Link-State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D4DEB-2AB8-49AB-880A-4E083F66A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Kebutuhan Memori</a:t>
            </a:r>
          </a:p>
          <a:p>
            <a:r>
              <a:rPr lang="en-US" sz="3200"/>
              <a:t>Kebutuhan Prosesing</a:t>
            </a:r>
          </a:p>
          <a:p>
            <a:r>
              <a:rPr lang="en-US" sz="3200"/>
              <a:t>Kebutuh Bandwidth</a:t>
            </a:r>
            <a:endParaRPr lang="id-ID" sz="3200"/>
          </a:p>
        </p:txBody>
      </p:sp>
    </p:spTree>
    <p:extLst>
      <p:ext uri="{BB962C8B-B14F-4D97-AF65-F5344CB8AC3E}">
        <p14:creationId xmlns:p14="http://schemas.microsoft.com/office/powerpoint/2010/main" val="3786127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522</Words>
  <Application>Microsoft Office PowerPoint</Application>
  <PresentationFormat>Widescreen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Garamond</vt:lpstr>
      <vt:lpstr>Savon</vt:lpstr>
      <vt:lpstr>Manajemen Routing</vt:lpstr>
      <vt:lpstr>Routing Link State</vt:lpstr>
      <vt:lpstr>Konsep Link State</vt:lpstr>
      <vt:lpstr>Konsep Link State</vt:lpstr>
      <vt:lpstr>Kelebihan</vt:lpstr>
      <vt:lpstr>Kelebihan (lanjutan)</vt:lpstr>
      <vt:lpstr>Kekurangan</vt:lpstr>
      <vt:lpstr>Mengapa Link-State?</vt:lpstr>
      <vt:lpstr>Resiko Link-State</vt:lpstr>
      <vt:lpstr>Fase pada Link State</vt:lpstr>
      <vt:lpstr>Kalkulasi Routing</vt:lpstr>
      <vt:lpstr>Kalkulasi Routing #2</vt:lpstr>
      <vt:lpstr>Short Path First</vt:lpstr>
      <vt:lpstr>Pembuatan Tabel Link-State</vt:lpstr>
      <vt:lpstr>Lanjutan.</vt:lpstr>
      <vt:lpstr>Lanjutan.</vt:lpstr>
      <vt:lpstr>Proses Flooding</vt:lpstr>
      <vt:lpstr>Konstruksi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Routing</dc:title>
  <dc:creator>ALAUDDIN MAULANA HIRZAN</dc:creator>
  <cp:lastModifiedBy>ALAUDDIN MAULANA HIRZAN</cp:lastModifiedBy>
  <cp:revision>3</cp:revision>
  <dcterms:created xsi:type="dcterms:W3CDTF">2020-11-24T05:25:19Z</dcterms:created>
  <dcterms:modified xsi:type="dcterms:W3CDTF">2020-12-10T05:18:15Z</dcterms:modified>
</cp:coreProperties>
</file>