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60D7A-06E8-4041-9A9C-8E1D2F5010D5}" v="25" dt="2020-10-17T04:27:35.309"/>
    <p1510:client id="{362FC799-F4E0-4D63-B940-BFBBE2F9CC3B}" v="1" dt="2020-10-17T08:24:19.856"/>
    <p1510:client id="{8E36ED7E-2F49-48CB-85ED-3B2B66CCF651}" v="253" dt="2020-10-17T09:41:40.175"/>
    <p1510:client id="{B90E72A5-5007-4BDB-AD90-454F2208B3EF}" v="1791" dt="2020-10-17T08:18:4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b2UmCM/1AJzJBziu+dFJrmZPlx7SpEHc5lLktJ6eYBI=" providerId="None" clId="Web-{362FC799-F4E0-4D63-B940-BFBBE2F9CC3B}"/>
    <pc:docChg chg="sldOrd">
      <pc:chgData name="maulanahirzan" userId="b2UmCM/1AJzJBziu+dFJrmZPlx7SpEHc5lLktJ6eYBI=" providerId="None" clId="Web-{362FC799-F4E0-4D63-B940-BFBBE2F9CC3B}" dt="2020-10-17T08:24:19.856" v="0"/>
      <pc:docMkLst>
        <pc:docMk/>
      </pc:docMkLst>
      <pc:sldChg chg="ord">
        <pc:chgData name="maulanahirzan" userId="b2UmCM/1AJzJBziu+dFJrmZPlx7SpEHc5lLktJ6eYBI=" providerId="None" clId="Web-{362FC799-F4E0-4D63-B940-BFBBE2F9CC3B}" dt="2020-10-17T08:24:19.856" v="0"/>
        <pc:sldMkLst>
          <pc:docMk/>
          <pc:sldMk cId="3266548804" sldId="261"/>
        </pc:sldMkLst>
      </pc:sldChg>
    </pc:docChg>
  </pc:docChgLst>
  <pc:docChgLst>
    <pc:chgData name="maulanahirzan" userId="b2UmCM/1AJzJBziu+dFJrmZPlx7SpEHc5lLktJ6eYBI=" providerId="None" clId="Web-{B90E72A5-5007-4BDB-AD90-454F2208B3EF}"/>
    <pc:docChg chg="addSld modSld">
      <pc:chgData name="maulanahirzan" userId="b2UmCM/1AJzJBziu+dFJrmZPlx7SpEHc5lLktJ6eYBI=" providerId="None" clId="Web-{B90E72A5-5007-4BDB-AD90-454F2208B3EF}" dt="2020-10-17T08:18:46.002" v="1786"/>
      <pc:docMkLst>
        <pc:docMk/>
      </pc:docMkLst>
      <pc:sldChg chg="modSp">
        <pc:chgData name="maulanahirzan" userId="b2UmCM/1AJzJBziu+dFJrmZPlx7SpEHc5lLktJ6eYBI=" providerId="None" clId="Web-{B90E72A5-5007-4BDB-AD90-454F2208B3EF}" dt="2020-10-17T04:31:12.023" v="21" actId="20577"/>
        <pc:sldMkLst>
          <pc:docMk/>
          <pc:sldMk cId="1351651579" sldId="256"/>
        </pc:sldMkLst>
        <pc:spChg chg="mod">
          <ac:chgData name="maulanahirzan" userId="b2UmCM/1AJzJBziu+dFJrmZPlx7SpEHc5lLktJ6eYBI=" providerId="None" clId="Web-{B90E72A5-5007-4BDB-AD90-454F2208B3EF}" dt="2020-10-17T04:31:12.023" v="21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maulanahirzan" userId="b2UmCM/1AJzJBziu+dFJrmZPlx7SpEHc5lLktJ6eYBI=" providerId="None" clId="Web-{B90E72A5-5007-4BDB-AD90-454F2208B3EF}" dt="2020-10-17T04:38:51.410" v="420" actId="20577"/>
        <pc:sldMkLst>
          <pc:docMk/>
          <pc:sldMk cId="1041934725" sldId="257"/>
        </pc:sldMkLst>
        <pc:spChg chg="mod">
          <ac:chgData name="maulanahirzan" userId="b2UmCM/1AJzJBziu+dFJrmZPlx7SpEHc5lLktJ6eYBI=" providerId="None" clId="Web-{B90E72A5-5007-4BDB-AD90-454F2208B3EF}" dt="2020-10-17T04:32:52.104" v="75" actId="20577"/>
          <ac:spMkLst>
            <pc:docMk/>
            <pc:sldMk cId="1041934725" sldId="257"/>
            <ac:spMk id="2" creationId="{B0A4D9C4-FFAB-4BDD-A42A-A81555569805}"/>
          </ac:spMkLst>
        </pc:spChg>
        <pc:spChg chg="mod">
          <ac:chgData name="maulanahirzan" userId="b2UmCM/1AJzJBziu+dFJrmZPlx7SpEHc5lLktJ6eYBI=" providerId="None" clId="Web-{B90E72A5-5007-4BDB-AD90-454F2208B3EF}" dt="2020-10-17T04:38:51.410" v="420" actId="20577"/>
          <ac:spMkLst>
            <pc:docMk/>
            <pc:sldMk cId="1041934725" sldId="257"/>
            <ac:spMk id="3" creationId="{AC833378-422C-44D2-A9A8-EBB4876045D7}"/>
          </ac:spMkLst>
        </pc:spChg>
      </pc:sldChg>
      <pc:sldChg chg="addSp modSp new">
        <pc:chgData name="maulanahirzan" userId="b2UmCM/1AJzJBziu+dFJrmZPlx7SpEHc5lLktJ6eYBI=" providerId="None" clId="Web-{B90E72A5-5007-4BDB-AD90-454F2208B3EF}" dt="2020-10-17T05:17:11.410" v="840" actId="1076"/>
        <pc:sldMkLst>
          <pc:docMk/>
          <pc:sldMk cId="2070506959" sldId="258"/>
        </pc:sldMkLst>
        <pc:spChg chg="mod">
          <ac:chgData name="maulanahirzan" userId="b2UmCM/1AJzJBziu+dFJrmZPlx7SpEHc5lLktJ6eYBI=" providerId="None" clId="Web-{B90E72A5-5007-4BDB-AD90-454F2208B3EF}" dt="2020-10-17T04:43:21.823" v="450" actId="20577"/>
          <ac:spMkLst>
            <pc:docMk/>
            <pc:sldMk cId="2070506959" sldId="258"/>
            <ac:spMk id="2" creationId="{B1B588F4-CB3C-4E73-AA91-F6665B566D7B}"/>
          </ac:spMkLst>
        </pc:spChg>
        <pc:spChg chg="mod">
          <ac:chgData name="maulanahirzan" userId="b2UmCM/1AJzJBziu+dFJrmZPlx7SpEHc5lLktJ6eYBI=" providerId="None" clId="Web-{B90E72A5-5007-4BDB-AD90-454F2208B3EF}" dt="2020-10-17T05:15:50.924" v="830" actId="20577"/>
          <ac:spMkLst>
            <pc:docMk/>
            <pc:sldMk cId="2070506959" sldId="258"/>
            <ac:spMk id="3" creationId="{0C247B97-E912-444E-A24F-C35A72AF7C82}"/>
          </ac:spMkLst>
        </pc:spChg>
        <pc:spChg chg="add mod">
          <ac:chgData name="maulanahirzan" userId="b2UmCM/1AJzJBziu+dFJrmZPlx7SpEHc5lLktJ6eYBI=" providerId="None" clId="Web-{B90E72A5-5007-4BDB-AD90-454F2208B3EF}" dt="2020-10-17T05:17:11.378" v="839" actId="1076"/>
          <ac:spMkLst>
            <pc:docMk/>
            <pc:sldMk cId="2070506959" sldId="258"/>
            <ac:spMk id="5" creationId="{63B2E00F-B12B-44D4-8547-E3919A84256A}"/>
          </ac:spMkLst>
        </pc:spChg>
        <pc:picChg chg="add mod">
          <ac:chgData name="maulanahirzan" userId="b2UmCM/1AJzJBziu+dFJrmZPlx7SpEHc5lLktJ6eYBI=" providerId="None" clId="Web-{B90E72A5-5007-4BDB-AD90-454F2208B3EF}" dt="2020-10-17T05:17:11.410" v="840" actId="1076"/>
          <ac:picMkLst>
            <pc:docMk/>
            <pc:sldMk cId="2070506959" sldId="258"/>
            <ac:picMk id="4" creationId="{C41E0BFB-2885-4E39-BC5D-A12D5886945C}"/>
          </ac:picMkLst>
        </pc:picChg>
      </pc:sldChg>
      <pc:sldChg chg="modSp new">
        <pc:chgData name="maulanahirzan" userId="b2UmCM/1AJzJBziu+dFJrmZPlx7SpEHc5lLktJ6eYBI=" providerId="None" clId="Web-{B90E72A5-5007-4BDB-AD90-454F2208B3EF}" dt="2020-10-17T05:27:16.937" v="1243" actId="20577"/>
        <pc:sldMkLst>
          <pc:docMk/>
          <pc:sldMk cId="1555686231" sldId="259"/>
        </pc:sldMkLst>
        <pc:spChg chg="mod">
          <ac:chgData name="maulanahirzan" userId="b2UmCM/1AJzJBziu+dFJrmZPlx7SpEHc5lLktJ6eYBI=" providerId="None" clId="Web-{B90E72A5-5007-4BDB-AD90-454F2208B3EF}" dt="2020-10-17T05:18:16.020" v="854" actId="20577"/>
          <ac:spMkLst>
            <pc:docMk/>
            <pc:sldMk cId="1555686231" sldId="259"/>
            <ac:spMk id="2" creationId="{B79BDD23-00A2-463C-A2D4-533778DE6601}"/>
          </ac:spMkLst>
        </pc:spChg>
        <pc:spChg chg="mod">
          <ac:chgData name="maulanahirzan" userId="b2UmCM/1AJzJBziu+dFJrmZPlx7SpEHc5lLktJ6eYBI=" providerId="None" clId="Web-{B90E72A5-5007-4BDB-AD90-454F2208B3EF}" dt="2020-10-17T05:27:16.937" v="1243" actId="20577"/>
          <ac:spMkLst>
            <pc:docMk/>
            <pc:sldMk cId="1555686231" sldId="259"/>
            <ac:spMk id="3" creationId="{F3775DCE-4E6F-4628-97F4-04718CC5386C}"/>
          </ac:spMkLst>
        </pc:spChg>
      </pc:sldChg>
      <pc:sldChg chg="modSp new">
        <pc:chgData name="maulanahirzan" userId="b2UmCM/1AJzJBziu+dFJrmZPlx7SpEHc5lLktJ6eYBI=" providerId="None" clId="Web-{B90E72A5-5007-4BDB-AD90-454F2208B3EF}" dt="2020-10-17T05:35:47.259" v="1326" actId="20577"/>
        <pc:sldMkLst>
          <pc:docMk/>
          <pc:sldMk cId="3321938474" sldId="260"/>
        </pc:sldMkLst>
        <pc:spChg chg="mod">
          <ac:chgData name="maulanahirzan" userId="b2UmCM/1AJzJBziu+dFJrmZPlx7SpEHc5lLktJ6eYBI=" providerId="None" clId="Web-{B90E72A5-5007-4BDB-AD90-454F2208B3EF}" dt="2020-10-17T05:31:11.785" v="1257" actId="20577"/>
          <ac:spMkLst>
            <pc:docMk/>
            <pc:sldMk cId="3321938474" sldId="260"/>
            <ac:spMk id="2" creationId="{ADB5048D-CF65-415A-B2B9-92E8351D6BB3}"/>
          </ac:spMkLst>
        </pc:spChg>
        <pc:spChg chg="mod">
          <ac:chgData name="maulanahirzan" userId="b2UmCM/1AJzJBziu+dFJrmZPlx7SpEHc5lLktJ6eYBI=" providerId="None" clId="Web-{B90E72A5-5007-4BDB-AD90-454F2208B3EF}" dt="2020-10-17T05:35:47.259" v="1326" actId="20577"/>
          <ac:spMkLst>
            <pc:docMk/>
            <pc:sldMk cId="3321938474" sldId="260"/>
            <ac:spMk id="3" creationId="{1438AF7A-4A8D-4FA2-A3D7-7A63C37A898A}"/>
          </ac:spMkLst>
        </pc:spChg>
      </pc:sldChg>
      <pc:sldChg chg="addSp delSp modSp new">
        <pc:chgData name="maulanahirzan" userId="b2UmCM/1AJzJBziu+dFJrmZPlx7SpEHc5lLktJ6eYBI=" providerId="None" clId="Web-{B90E72A5-5007-4BDB-AD90-454F2208B3EF}" dt="2020-10-17T05:37:20.245" v="1332" actId="14100"/>
        <pc:sldMkLst>
          <pc:docMk/>
          <pc:sldMk cId="3266548804" sldId="261"/>
        </pc:sldMkLst>
        <pc:spChg chg="del">
          <ac:chgData name="maulanahirzan" userId="b2UmCM/1AJzJBziu+dFJrmZPlx7SpEHc5lLktJ6eYBI=" providerId="None" clId="Web-{B90E72A5-5007-4BDB-AD90-454F2208B3EF}" dt="2020-10-17T05:37:03.589" v="1330"/>
          <ac:spMkLst>
            <pc:docMk/>
            <pc:sldMk cId="3266548804" sldId="261"/>
            <ac:spMk id="3" creationId="{1345E78E-2595-4E16-B4D1-76057FB6296D}"/>
          </ac:spMkLst>
        </pc:spChg>
        <pc:picChg chg="add mod ord">
          <ac:chgData name="maulanahirzan" userId="b2UmCM/1AJzJBziu+dFJrmZPlx7SpEHc5lLktJ6eYBI=" providerId="None" clId="Web-{B90E72A5-5007-4BDB-AD90-454F2208B3EF}" dt="2020-10-17T05:37:20.245" v="1332" actId="14100"/>
          <ac:picMkLst>
            <pc:docMk/>
            <pc:sldMk cId="3266548804" sldId="261"/>
            <ac:picMk id="4" creationId="{ECCACAE7-2D11-44AE-A219-62D7E3893008}"/>
          </ac:picMkLst>
        </pc:picChg>
      </pc:sldChg>
      <pc:sldChg chg="addSp modSp new">
        <pc:chgData name="maulanahirzan" userId="b2UmCM/1AJzJBziu+dFJrmZPlx7SpEHc5lLktJ6eYBI=" providerId="None" clId="Web-{B90E72A5-5007-4BDB-AD90-454F2208B3EF}" dt="2020-10-17T07:54:11.856" v="1728" actId="14100"/>
        <pc:sldMkLst>
          <pc:docMk/>
          <pc:sldMk cId="1683080056" sldId="262"/>
        </pc:sldMkLst>
        <pc:spChg chg="mod">
          <ac:chgData name="maulanahirzan" userId="b2UmCM/1AJzJBziu+dFJrmZPlx7SpEHc5lLktJ6eYBI=" providerId="None" clId="Web-{B90E72A5-5007-4BDB-AD90-454F2208B3EF}" dt="2020-10-17T07:46:39.579" v="1340" actId="20577"/>
          <ac:spMkLst>
            <pc:docMk/>
            <pc:sldMk cId="1683080056" sldId="262"/>
            <ac:spMk id="2" creationId="{91A0B3E4-C990-4505-9B48-DACBE692840B}"/>
          </ac:spMkLst>
        </pc:spChg>
        <pc:spChg chg="mod">
          <ac:chgData name="maulanahirzan" userId="b2UmCM/1AJzJBziu+dFJrmZPlx7SpEHc5lLktJ6eYBI=" providerId="None" clId="Web-{B90E72A5-5007-4BDB-AD90-454F2208B3EF}" dt="2020-10-17T07:53:24.402" v="1714" actId="20577"/>
          <ac:spMkLst>
            <pc:docMk/>
            <pc:sldMk cId="1683080056" sldId="262"/>
            <ac:spMk id="3" creationId="{082E8FA3-E9A8-49AA-9AB0-477ECF8B923A}"/>
          </ac:spMkLst>
        </pc:spChg>
        <pc:spChg chg="add mod">
          <ac:chgData name="maulanahirzan" userId="b2UmCM/1AJzJBziu+dFJrmZPlx7SpEHc5lLktJ6eYBI=" providerId="None" clId="Web-{B90E72A5-5007-4BDB-AD90-454F2208B3EF}" dt="2020-10-17T07:54:11.841" v="1727" actId="14100"/>
          <ac:spMkLst>
            <pc:docMk/>
            <pc:sldMk cId="1683080056" sldId="262"/>
            <ac:spMk id="5" creationId="{C304CC6D-AE2F-469D-9427-5009A4989A4B}"/>
          </ac:spMkLst>
        </pc:spChg>
        <pc:picChg chg="add mod">
          <ac:chgData name="maulanahirzan" userId="b2UmCM/1AJzJBziu+dFJrmZPlx7SpEHc5lLktJ6eYBI=" providerId="None" clId="Web-{B90E72A5-5007-4BDB-AD90-454F2208B3EF}" dt="2020-10-17T07:54:11.856" v="1728" actId="14100"/>
          <ac:picMkLst>
            <pc:docMk/>
            <pc:sldMk cId="1683080056" sldId="262"/>
            <ac:picMk id="4" creationId="{F9BB7670-F3A5-4A9A-82E8-F68C755AC637}"/>
          </ac:picMkLst>
        </pc:picChg>
      </pc:sldChg>
      <pc:sldChg chg="modSp new">
        <pc:chgData name="maulanahirzan" userId="b2UmCM/1AJzJBziu+dFJrmZPlx7SpEHc5lLktJ6eYBI=" providerId="None" clId="Web-{B90E72A5-5007-4BDB-AD90-454F2208B3EF}" dt="2020-10-17T08:16:05.406" v="1783" actId="20577"/>
        <pc:sldMkLst>
          <pc:docMk/>
          <pc:sldMk cId="2451318869" sldId="263"/>
        </pc:sldMkLst>
        <pc:spChg chg="mod">
          <ac:chgData name="maulanahirzan" userId="b2UmCM/1AJzJBziu+dFJrmZPlx7SpEHc5lLktJ6eYBI=" providerId="None" clId="Web-{B90E72A5-5007-4BDB-AD90-454F2208B3EF}" dt="2020-10-17T08:15:06.889" v="1736" actId="20577"/>
          <ac:spMkLst>
            <pc:docMk/>
            <pc:sldMk cId="2451318869" sldId="263"/>
            <ac:spMk id="2" creationId="{28CF8726-DFDC-4A7B-8614-0DF14F8E9509}"/>
          </ac:spMkLst>
        </pc:spChg>
        <pc:spChg chg="mod">
          <ac:chgData name="maulanahirzan" userId="b2UmCM/1AJzJBziu+dFJrmZPlx7SpEHc5lLktJ6eYBI=" providerId="None" clId="Web-{B90E72A5-5007-4BDB-AD90-454F2208B3EF}" dt="2020-10-17T08:16:05.406" v="1783" actId="20577"/>
          <ac:spMkLst>
            <pc:docMk/>
            <pc:sldMk cId="2451318869" sldId="263"/>
            <ac:spMk id="3" creationId="{E5DE175C-7822-443C-92B3-18761CF4AD72}"/>
          </ac:spMkLst>
        </pc:spChg>
      </pc:sldChg>
      <pc:sldChg chg="new">
        <pc:chgData name="maulanahirzan" userId="b2UmCM/1AJzJBziu+dFJrmZPlx7SpEHc5lLktJ6eYBI=" providerId="None" clId="Web-{B90E72A5-5007-4BDB-AD90-454F2208B3EF}" dt="2020-10-17T08:18:46.002" v="1786"/>
        <pc:sldMkLst>
          <pc:docMk/>
          <pc:sldMk cId="3114180569" sldId="264"/>
        </pc:sldMkLst>
      </pc:sldChg>
    </pc:docChg>
  </pc:docChgLst>
  <pc:docChgLst>
    <pc:chgData name="maulanahirzan" userId="b2UmCM/1AJzJBziu+dFJrmZPlx7SpEHc5lLktJ6eYBI=" providerId="None" clId="Web-{19760D7A-06E8-4041-9A9C-8E1D2F5010D5}"/>
    <pc:docChg chg="modSld addMainMaster delMainMaster">
      <pc:chgData name="maulanahirzan" userId="b2UmCM/1AJzJBziu+dFJrmZPlx7SpEHc5lLktJ6eYBI=" providerId="None" clId="Web-{19760D7A-06E8-4041-9A9C-8E1D2F5010D5}" dt="2020-10-17T04:27:31.887" v="23" actId="20577"/>
      <pc:docMkLst>
        <pc:docMk/>
      </pc:docMkLst>
      <pc:sldChg chg="modSp mod modClrScheme chgLayout">
        <pc:chgData name="maulanahirzan" userId="b2UmCM/1AJzJBziu+dFJrmZPlx7SpEHc5lLktJ6eYBI=" providerId="None" clId="Web-{19760D7A-06E8-4041-9A9C-8E1D2F5010D5}" dt="2020-10-17T04:27:29.574" v="20" actId="20577"/>
        <pc:sldMkLst>
          <pc:docMk/>
          <pc:sldMk cId="1351651579" sldId="256"/>
        </pc:sldMkLst>
        <pc:spChg chg="mod ord">
          <ac:chgData name="maulanahirzan" userId="b2UmCM/1AJzJBziu+dFJrmZPlx7SpEHc5lLktJ6eYBI=" providerId="None" clId="Web-{19760D7A-06E8-4041-9A9C-8E1D2F5010D5}" dt="2020-10-17T04:27:29.574" v="20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maulanahirzan" userId="b2UmCM/1AJzJBziu+dFJrmZPlx7SpEHc5lLktJ6eYBI=" providerId="None" clId="Web-{19760D7A-06E8-4041-9A9C-8E1D2F5010D5}" dt="2020-10-17T04:27:08.902" v="1"/>
          <ac:spMkLst>
            <pc:docMk/>
            <pc:sldMk cId="1351651579" sldId="256"/>
            <ac:spMk id="3" creationId="{00000000-0000-0000-0000-000000000000}"/>
          </ac:spMkLst>
        </pc:spChg>
      </pc:sldChg>
      <pc:sldMasterChg chg="del delSldLayout">
        <pc:chgData name="maulanahirzan" userId="b2UmCM/1AJzJBziu+dFJrmZPlx7SpEHc5lLktJ6eYBI=" providerId="None" clId="Web-{19760D7A-06E8-4041-9A9C-8E1D2F5010D5}" dt="2020-10-17T04:26:43.854" v="0"/>
        <pc:sldMasterMkLst>
          <pc:docMk/>
          <pc:sldMasterMk cId="3154979492" sldId="2147483648"/>
        </pc:sldMasterMkLst>
        <pc:sldLayoutChg chg="del">
          <pc:chgData name="maulanahirzan" userId="b2UmCM/1AJzJBziu+dFJrmZPlx7SpEHc5lLktJ6eYBI=" providerId="None" clId="Web-{19760D7A-06E8-4041-9A9C-8E1D2F5010D5}" dt="2020-10-17T04:26:43.854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maulanahirzan" userId="b2UmCM/1AJzJBziu+dFJrmZPlx7SpEHc5lLktJ6eYBI=" providerId="None" clId="Web-{19760D7A-06E8-4041-9A9C-8E1D2F5010D5}" dt="2020-10-17T04:26:43.854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maulanahirzan" userId="b2UmCM/1AJzJBziu+dFJrmZPlx7SpEHc5lLktJ6eYBI=" providerId="None" clId="Web-{19760D7A-06E8-4041-9A9C-8E1D2F5010D5}" dt="2020-10-17T04:26:43.854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maulanahirzan" userId="b2UmCM/1AJzJBziu+dFJrmZPlx7SpEHc5lLktJ6eYBI=" providerId="None" clId="Web-{19760D7A-06E8-4041-9A9C-8E1D2F5010D5}" dt="2020-10-17T04:26:43.854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maulanahirzan" userId="b2UmCM/1AJzJBziu+dFJrmZPlx7SpEHc5lLktJ6eYBI=" providerId="None" clId="Web-{19760D7A-06E8-4041-9A9C-8E1D2F5010D5}" dt="2020-10-17T04:26:43.854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maulanahirzan" userId="b2UmCM/1AJzJBziu+dFJrmZPlx7SpEHc5lLktJ6eYBI=" providerId="None" clId="Web-{19760D7A-06E8-4041-9A9C-8E1D2F5010D5}" dt="2020-10-17T04:26:43.854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maulanahirzan" userId="b2UmCM/1AJzJBziu+dFJrmZPlx7SpEHc5lLktJ6eYBI=" providerId="None" clId="Web-{19760D7A-06E8-4041-9A9C-8E1D2F5010D5}" dt="2020-10-17T04:26:43.854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maulanahirzan" userId="b2UmCM/1AJzJBziu+dFJrmZPlx7SpEHc5lLktJ6eYBI=" providerId="None" clId="Web-{19760D7A-06E8-4041-9A9C-8E1D2F5010D5}" dt="2020-10-17T04:26:43.854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maulanahirzan" userId="b2UmCM/1AJzJBziu+dFJrmZPlx7SpEHc5lLktJ6eYBI=" providerId="None" clId="Web-{19760D7A-06E8-4041-9A9C-8E1D2F5010D5}" dt="2020-10-17T04:26:43.854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maulanahirzan" userId="b2UmCM/1AJzJBziu+dFJrmZPlx7SpEHc5lLktJ6eYBI=" providerId="None" clId="Web-{19760D7A-06E8-4041-9A9C-8E1D2F5010D5}" dt="2020-10-17T04:26:43.854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maulanahirzan" userId="b2UmCM/1AJzJBziu+dFJrmZPlx7SpEHc5lLktJ6eYBI=" providerId="None" clId="Web-{19760D7A-06E8-4041-9A9C-8E1D2F5010D5}" dt="2020-10-17T04:26:43.854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maulanahirzan" userId="b2UmCM/1AJzJBziu+dFJrmZPlx7SpEHc5lLktJ6eYBI=" providerId="None" clId="Web-{19760D7A-06E8-4041-9A9C-8E1D2F5010D5}" dt="2020-10-17T04:27:08.902" v="1"/>
        <pc:sldMasterMkLst>
          <pc:docMk/>
          <pc:sldMasterMk cId="1591349778" sldId="2147483660"/>
        </pc:sldMasterMkLst>
        <pc:sldLayoutChg chg="add del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1591349778" sldId="2147483660"/>
            <pc:sldLayoutMk cId="3973918699" sldId="2147483661"/>
          </pc:sldLayoutMkLst>
        </pc:sldLayoutChg>
        <pc:sldLayoutChg chg="add del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1591349778" sldId="2147483660"/>
            <pc:sldLayoutMk cId="100619466" sldId="2147483662"/>
          </pc:sldLayoutMkLst>
        </pc:sldLayoutChg>
        <pc:sldLayoutChg chg="add del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1591349778" sldId="2147483660"/>
            <pc:sldLayoutMk cId="1279309156" sldId="2147483663"/>
          </pc:sldLayoutMkLst>
        </pc:sldLayoutChg>
        <pc:sldLayoutChg chg="add del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1591349778" sldId="2147483660"/>
            <pc:sldLayoutMk cId="2389868906" sldId="2147483664"/>
          </pc:sldLayoutMkLst>
        </pc:sldLayoutChg>
        <pc:sldLayoutChg chg="add del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1591349778" sldId="2147483660"/>
            <pc:sldLayoutMk cId="3137859508" sldId="2147483665"/>
          </pc:sldLayoutMkLst>
        </pc:sldLayoutChg>
        <pc:sldLayoutChg chg="add del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1591349778" sldId="2147483660"/>
            <pc:sldLayoutMk cId="3599818076" sldId="2147483666"/>
          </pc:sldLayoutMkLst>
        </pc:sldLayoutChg>
        <pc:sldLayoutChg chg="add del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1591349778" sldId="2147483660"/>
            <pc:sldLayoutMk cId="2057058490" sldId="2147483667"/>
          </pc:sldLayoutMkLst>
        </pc:sldLayoutChg>
        <pc:sldLayoutChg chg="add del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1591349778" sldId="2147483660"/>
            <pc:sldLayoutMk cId="4108659228" sldId="2147483668"/>
          </pc:sldLayoutMkLst>
        </pc:sldLayoutChg>
        <pc:sldLayoutChg chg="add del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1591349778" sldId="2147483660"/>
            <pc:sldLayoutMk cId="2043665377" sldId="2147483669"/>
          </pc:sldLayoutMkLst>
        </pc:sldLayoutChg>
        <pc:sldLayoutChg chg="add del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1591349778" sldId="2147483660"/>
            <pc:sldLayoutMk cId="2049986224" sldId="2147483670"/>
          </pc:sldLayoutMkLst>
        </pc:sldLayoutChg>
        <pc:sldLayoutChg chg="add del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1591349778" sldId="2147483660"/>
            <pc:sldLayoutMk cId="1605800446" sldId="2147483671"/>
          </pc:sldLayoutMkLst>
        </pc:sldLayoutChg>
      </pc:sldMasterChg>
      <pc:sldMasterChg chg="add addSldLayout modSldLayout">
        <pc:chgData name="maulanahirzan" userId="b2UmCM/1AJzJBziu+dFJrmZPlx7SpEHc5lLktJ6eYBI=" providerId="None" clId="Web-{19760D7A-06E8-4041-9A9C-8E1D2F5010D5}" dt="2020-10-17T04:27:08.902" v="1"/>
        <pc:sldMasterMkLst>
          <pc:docMk/>
          <pc:sldMasterMk cId="3875012491" sldId="2147483672"/>
        </pc:sldMasterMkLst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2098439947" sldId="2147483673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2715950070" sldId="2147483674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4024220443" sldId="2147483675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2721355094" sldId="2147483676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3350699272" sldId="2147483677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530944631" sldId="2147483678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998628764" sldId="2147483679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105183611" sldId="2147483680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3727668997" sldId="2147483681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1704422460" sldId="2147483682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1598150608" sldId="2147483683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2908280889" sldId="2147483684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3565027187" sldId="2147483685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2403258223" sldId="2147483686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698021262" sldId="2147483687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3371164678" sldId="2147483688"/>
          </pc:sldLayoutMkLst>
        </pc:sldLayoutChg>
        <pc:sldLayoutChg chg="add mod replId">
          <pc:chgData name="maulanahirzan" userId="b2UmCM/1AJzJBziu+dFJrmZPlx7SpEHc5lLktJ6eYBI=" providerId="None" clId="Web-{19760D7A-06E8-4041-9A9C-8E1D2F5010D5}" dt="2020-10-17T04:27:08.902" v="1"/>
          <pc:sldLayoutMkLst>
            <pc:docMk/>
            <pc:sldMasterMk cId="3875012491" sldId="2147483672"/>
            <pc:sldLayoutMk cId="700374230" sldId="2147483689"/>
          </pc:sldLayoutMkLst>
        </pc:sldLayoutChg>
      </pc:sldMasterChg>
    </pc:docChg>
  </pc:docChgLst>
  <pc:docChgLst>
    <pc:chgData name="maulanahirzan" userId="b2UmCM/1AJzJBziu+dFJrmZPlx7SpEHc5lLktJ6eYBI=" providerId="None" clId="Web-{8E36ED7E-2F49-48CB-85ED-3B2B66CCF651}"/>
    <pc:docChg chg="addSld modSld">
      <pc:chgData name="maulanahirzan" userId="b2UmCM/1AJzJBziu+dFJrmZPlx7SpEHc5lLktJ6eYBI=" providerId="None" clId="Web-{8E36ED7E-2F49-48CB-85ED-3B2B66CCF651}" dt="2020-10-17T09:41:40.175" v="245" actId="20577"/>
      <pc:docMkLst>
        <pc:docMk/>
      </pc:docMkLst>
      <pc:sldChg chg="addSp delSp modSp">
        <pc:chgData name="maulanahirzan" userId="b2UmCM/1AJzJBziu+dFJrmZPlx7SpEHc5lLktJ6eYBI=" providerId="None" clId="Web-{8E36ED7E-2F49-48CB-85ED-3B2B66CCF651}" dt="2020-10-17T08:35:02.602" v="19" actId="20577"/>
        <pc:sldMkLst>
          <pc:docMk/>
          <pc:sldMk cId="3114180569" sldId="264"/>
        </pc:sldMkLst>
        <pc:spChg chg="mod">
          <ac:chgData name="maulanahirzan" userId="b2UmCM/1AJzJBziu+dFJrmZPlx7SpEHc5lLktJ6eYBI=" providerId="None" clId="Web-{8E36ED7E-2F49-48CB-85ED-3B2B66CCF651}" dt="2020-10-17T08:35:02.602" v="19" actId="20577"/>
          <ac:spMkLst>
            <pc:docMk/>
            <pc:sldMk cId="3114180569" sldId="264"/>
            <ac:spMk id="2" creationId="{7CA1F509-EA9F-4337-9771-E77A918C87DB}"/>
          </ac:spMkLst>
        </pc:spChg>
        <pc:spChg chg="del">
          <ac:chgData name="maulanahirzan" userId="b2UmCM/1AJzJBziu+dFJrmZPlx7SpEHc5lLktJ6eYBI=" providerId="None" clId="Web-{8E36ED7E-2F49-48CB-85ED-3B2B66CCF651}" dt="2020-10-17T08:34:50.508" v="0"/>
          <ac:spMkLst>
            <pc:docMk/>
            <pc:sldMk cId="3114180569" sldId="264"/>
            <ac:spMk id="3" creationId="{7EDE3836-1E95-40A9-A844-4B35DC5B609D}"/>
          </ac:spMkLst>
        </pc:spChg>
        <pc:picChg chg="add mod ord">
          <ac:chgData name="maulanahirzan" userId="b2UmCM/1AJzJBziu+dFJrmZPlx7SpEHc5lLktJ6eYBI=" providerId="None" clId="Web-{8E36ED7E-2F49-48CB-85ED-3B2B66CCF651}" dt="2020-10-17T08:34:50.508" v="0"/>
          <ac:picMkLst>
            <pc:docMk/>
            <pc:sldMk cId="3114180569" sldId="264"/>
            <ac:picMk id="4" creationId="{EE30F21C-3E57-49AB-93C9-FD7CA8FE1342}"/>
          </ac:picMkLst>
        </pc:picChg>
      </pc:sldChg>
      <pc:sldChg chg="addSp delSp modSp new">
        <pc:chgData name="maulanahirzan" userId="b2UmCM/1AJzJBziu+dFJrmZPlx7SpEHc5lLktJ6eYBI=" providerId="None" clId="Web-{8E36ED7E-2F49-48CB-85ED-3B2B66CCF651}" dt="2020-10-17T08:36:28.103" v="26" actId="20577"/>
        <pc:sldMkLst>
          <pc:docMk/>
          <pc:sldMk cId="875647380" sldId="265"/>
        </pc:sldMkLst>
        <pc:spChg chg="mod">
          <ac:chgData name="maulanahirzan" userId="b2UmCM/1AJzJBziu+dFJrmZPlx7SpEHc5lLktJ6eYBI=" providerId="None" clId="Web-{8E36ED7E-2F49-48CB-85ED-3B2B66CCF651}" dt="2020-10-17T08:36:28.103" v="26" actId="20577"/>
          <ac:spMkLst>
            <pc:docMk/>
            <pc:sldMk cId="875647380" sldId="265"/>
            <ac:spMk id="2" creationId="{06BF999E-8594-47C6-9DC6-9960C41C3008}"/>
          </ac:spMkLst>
        </pc:spChg>
        <pc:spChg chg="del">
          <ac:chgData name="maulanahirzan" userId="b2UmCM/1AJzJBziu+dFJrmZPlx7SpEHc5lLktJ6eYBI=" providerId="None" clId="Web-{8E36ED7E-2F49-48CB-85ED-3B2B66CCF651}" dt="2020-10-17T08:36:15.947" v="23"/>
          <ac:spMkLst>
            <pc:docMk/>
            <pc:sldMk cId="875647380" sldId="265"/>
            <ac:spMk id="3" creationId="{C7691B10-30D2-469B-AB81-23F5ADA8FE96}"/>
          </ac:spMkLst>
        </pc:spChg>
        <pc:picChg chg="add mod ord">
          <ac:chgData name="maulanahirzan" userId="b2UmCM/1AJzJBziu+dFJrmZPlx7SpEHc5lLktJ6eYBI=" providerId="None" clId="Web-{8E36ED7E-2F49-48CB-85ED-3B2B66CCF651}" dt="2020-10-17T08:36:15.947" v="23"/>
          <ac:picMkLst>
            <pc:docMk/>
            <pc:sldMk cId="875647380" sldId="265"/>
            <ac:picMk id="4" creationId="{86ECFB28-39B1-445E-88C5-B4540BD7BD3E}"/>
          </ac:picMkLst>
        </pc:picChg>
      </pc:sldChg>
      <pc:sldChg chg="modSp new">
        <pc:chgData name="maulanahirzan" userId="b2UmCM/1AJzJBziu+dFJrmZPlx7SpEHc5lLktJ6eYBI=" providerId="None" clId="Web-{8E36ED7E-2F49-48CB-85ED-3B2B66CCF651}" dt="2020-10-17T08:51:44.484" v="88" actId="14100"/>
        <pc:sldMkLst>
          <pc:docMk/>
          <pc:sldMk cId="1841536063" sldId="266"/>
        </pc:sldMkLst>
        <pc:spChg chg="mod">
          <ac:chgData name="maulanahirzan" userId="b2UmCM/1AJzJBziu+dFJrmZPlx7SpEHc5lLktJ6eYBI=" providerId="None" clId="Web-{8E36ED7E-2F49-48CB-85ED-3B2B66CCF651}" dt="2020-10-17T08:48:05.351" v="76" actId="20577"/>
          <ac:spMkLst>
            <pc:docMk/>
            <pc:sldMk cId="1841536063" sldId="266"/>
            <ac:spMk id="2" creationId="{C5E61AA1-A84B-4C84-889E-3FDC4F664FE6}"/>
          </ac:spMkLst>
        </pc:spChg>
        <pc:spChg chg="mod">
          <ac:chgData name="maulanahirzan" userId="b2UmCM/1AJzJBziu+dFJrmZPlx7SpEHc5lLktJ6eYBI=" providerId="None" clId="Web-{8E36ED7E-2F49-48CB-85ED-3B2B66CCF651}" dt="2020-10-17T08:51:44.484" v="88" actId="14100"/>
          <ac:spMkLst>
            <pc:docMk/>
            <pc:sldMk cId="1841536063" sldId="266"/>
            <ac:spMk id="3" creationId="{861BB730-6AA2-404F-A351-F45E46A7F074}"/>
          </ac:spMkLst>
        </pc:spChg>
      </pc:sldChg>
      <pc:sldChg chg="addSp delSp modSp new">
        <pc:chgData name="maulanahirzan" userId="b2UmCM/1AJzJBziu+dFJrmZPlx7SpEHc5lLktJ6eYBI=" providerId="None" clId="Web-{8E36ED7E-2F49-48CB-85ED-3B2B66CCF651}" dt="2020-10-17T09:00:57.498" v="94" actId="1076"/>
        <pc:sldMkLst>
          <pc:docMk/>
          <pc:sldMk cId="742845995" sldId="267"/>
        </pc:sldMkLst>
        <pc:spChg chg="del">
          <ac:chgData name="maulanahirzan" userId="b2UmCM/1AJzJBziu+dFJrmZPlx7SpEHc5lLktJ6eYBI=" providerId="None" clId="Web-{8E36ED7E-2F49-48CB-85ED-3B2B66CCF651}" dt="2020-10-17T09:00:51.545" v="93"/>
          <ac:spMkLst>
            <pc:docMk/>
            <pc:sldMk cId="742845995" sldId="267"/>
            <ac:spMk id="2" creationId="{D2800A55-385B-4DA1-8565-D9E21246C48E}"/>
          </ac:spMkLst>
        </pc:spChg>
        <pc:spChg chg="del">
          <ac:chgData name="maulanahirzan" userId="b2UmCM/1AJzJBziu+dFJrmZPlx7SpEHc5lLktJ6eYBI=" providerId="None" clId="Web-{8E36ED7E-2F49-48CB-85ED-3B2B66CCF651}" dt="2020-10-17T09:00:27.592" v="90"/>
          <ac:spMkLst>
            <pc:docMk/>
            <pc:sldMk cId="742845995" sldId="267"/>
            <ac:spMk id="3" creationId="{0EA8F827-927E-4E03-AE24-6250037FEC25}"/>
          </ac:spMkLst>
        </pc:spChg>
        <pc:picChg chg="add mod ord">
          <ac:chgData name="maulanahirzan" userId="b2UmCM/1AJzJBziu+dFJrmZPlx7SpEHc5lLktJ6eYBI=" providerId="None" clId="Web-{8E36ED7E-2F49-48CB-85ED-3B2B66CCF651}" dt="2020-10-17T09:00:57.498" v="94" actId="1076"/>
          <ac:picMkLst>
            <pc:docMk/>
            <pc:sldMk cId="742845995" sldId="267"/>
            <ac:picMk id="4" creationId="{40E7058C-D50B-4F97-A968-1E4F482E02D1}"/>
          </ac:picMkLst>
        </pc:picChg>
      </pc:sldChg>
      <pc:sldChg chg="addSp modSp new">
        <pc:chgData name="maulanahirzan" userId="b2UmCM/1AJzJBziu+dFJrmZPlx7SpEHc5lLktJ6eYBI=" providerId="None" clId="Web-{8E36ED7E-2F49-48CB-85ED-3B2B66CCF651}" dt="2020-10-17T09:08:44.054" v="119" actId="1076"/>
        <pc:sldMkLst>
          <pc:docMk/>
          <pc:sldMk cId="1491957858" sldId="268"/>
        </pc:sldMkLst>
        <pc:spChg chg="mod">
          <ac:chgData name="maulanahirzan" userId="b2UmCM/1AJzJBziu+dFJrmZPlx7SpEHc5lLktJ6eYBI=" providerId="None" clId="Web-{8E36ED7E-2F49-48CB-85ED-3B2B66CCF651}" dt="2020-10-17T09:06:39.270" v="112" actId="20577"/>
          <ac:spMkLst>
            <pc:docMk/>
            <pc:sldMk cId="1491957858" sldId="268"/>
            <ac:spMk id="2" creationId="{822E603A-C552-4737-8CEC-EA18263FFB5D}"/>
          </ac:spMkLst>
        </pc:spChg>
        <pc:spChg chg="mod">
          <ac:chgData name="maulanahirzan" userId="b2UmCM/1AJzJBziu+dFJrmZPlx7SpEHc5lLktJ6eYBI=" providerId="None" clId="Web-{8E36ED7E-2F49-48CB-85ED-3B2B66CCF651}" dt="2020-10-17T09:06:31.020" v="100" actId="20577"/>
          <ac:spMkLst>
            <pc:docMk/>
            <pc:sldMk cId="1491957858" sldId="268"/>
            <ac:spMk id="3" creationId="{7E45C555-EC5C-439D-93B2-3D61582160E0}"/>
          </ac:spMkLst>
        </pc:spChg>
        <pc:picChg chg="add mod">
          <ac:chgData name="maulanahirzan" userId="b2UmCM/1AJzJBziu+dFJrmZPlx7SpEHc5lLktJ6eYBI=" providerId="None" clId="Web-{8E36ED7E-2F49-48CB-85ED-3B2B66CCF651}" dt="2020-10-17T09:08:44.054" v="119" actId="1076"/>
          <ac:picMkLst>
            <pc:docMk/>
            <pc:sldMk cId="1491957858" sldId="268"/>
            <ac:picMk id="4" creationId="{D66BE162-5D83-4112-9967-BE42ADCDFD86}"/>
          </ac:picMkLst>
        </pc:picChg>
      </pc:sldChg>
      <pc:sldChg chg="modSp new">
        <pc:chgData name="maulanahirzan" userId="b2UmCM/1AJzJBziu+dFJrmZPlx7SpEHc5lLktJ6eYBI=" providerId="None" clId="Web-{8E36ED7E-2F49-48CB-85ED-3B2B66CCF651}" dt="2020-10-17T09:36:55.418" v="150" actId="20577"/>
        <pc:sldMkLst>
          <pc:docMk/>
          <pc:sldMk cId="2391733019" sldId="269"/>
        </pc:sldMkLst>
        <pc:spChg chg="mod">
          <ac:chgData name="maulanahirzan" userId="b2UmCM/1AJzJBziu+dFJrmZPlx7SpEHc5lLktJ6eYBI=" providerId="None" clId="Web-{8E36ED7E-2F49-48CB-85ED-3B2B66CCF651}" dt="2020-10-17T09:36:30.339" v="143" actId="20577"/>
          <ac:spMkLst>
            <pc:docMk/>
            <pc:sldMk cId="2391733019" sldId="269"/>
            <ac:spMk id="2" creationId="{6E1951C6-3F6F-44CF-96F2-B85D7DF2AFDF}"/>
          </ac:spMkLst>
        </pc:spChg>
        <pc:spChg chg="mod">
          <ac:chgData name="maulanahirzan" userId="b2UmCM/1AJzJBziu+dFJrmZPlx7SpEHc5lLktJ6eYBI=" providerId="None" clId="Web-{8E36ED7E-2F49-48CB-85ED-3B2B66CCF651}" dt="2020-10-17T09:36:55.418" v="150" actId="20577"/>
          <ac:spMkLst>
            <pc:docMk/>
            <pc:sldMk cId="2391733019" sldId="269"/>
            <ac:spMk id="3" creationId="{54DB1F84-C244-4C34-9A8B-7D9F34490A69}"/>
          </ac:spMkLst>
        </pc:spChg>
      </pc:sldChg>
      <pc:sldChg chg="modSp new">
        <pc:chgData name="maulanahirzan" userId="b2UmCM/1AJzJBziu+dFJrmZPlx7SpEHc5lLktJ6eYBI=" providerId="None" clId="Web-{8E36ED7E-2F49-48CB-85ED-3B2B66CCF651}" dt="2020-10-17T09:41:23.534" v="243" actId="20577"/>
        <pc:sldMkLst>
          <pc:docMk/>
          <pc:sldMk cId="2913069838" sldId="270"/>
        </pc:sldMkLst>
        <pc:spChg chg="mod">
          <ac:chgData name="maulanahirzan" userId="b2UmCM/1AJzJBziu+dFJrmZPlx7SpEHc5lLktJ6eYBI=" providerId="None" clId="Web-{8E36ED7E-2F49-48CB-85ED-3B2B66CCF651}" dt="2020-10-17T09:39:32.984" v="192" actId="20577"/>
          <ac:spMkLst>
            <pc:docMk/>
            <pc:sldMk cId="2913069838" sldId="270"/>
            <ac:spMk id="2" creationId="{FA59E55C-7E43-48FF-AE20-5C85D0F0E336}"/>
          </ac:spMkLst>
        </pc:spChg>
        <pc:spChg chg="mod">
          <ac:chgData name="maulanahirzan" userId="b2UmCM/1AJzJBziu+dFJrmZPlx7SpEHc5lLktJ6eYBI=" providerId="None" clId="Web-{8E36ED7E-2F49-48CB-85ED-3B2B66CCF651}" dt="2020-10-17T09:41:23.534" v="243" actId="20577"/>
          <ac:spMkLst>
            <pc:docMk/>
            <pc:sldMk cId="2913069838" sldId="270"/>
            <ac:spMk id="3" creationId="{87D5E466-BB5C-4B20-8925-A01D98B866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3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5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8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27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58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21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64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5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2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4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2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1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.wikipedia.org/wiki/%D8%A8%D8%B1%D9%88%D8%AA%D9%88%D9%83%D9%88%D9%84_%D9%85%D8%B9%D9%84%D9%88%D9%85%D8%A7%D8%AA_%D8%A7%D9%84%D8%AA%D9%88%D8%AC%D9%8A%D9%8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bugabagi.blogspot.com/2019/11/apa-itu-md5-masih-amankah-menggunaka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Manajemen</a:t>
            </a:r>
            <a:r>
              <a:rPr lang="ru-RU" dirty="0"/>
              <a:t> </a:t>
            </a:r>
            <a:r>
              <a:rPr lang="ru-RU" dirty="0" err="1"/>
              <a:t>Routing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999E-8594-47C6-9DC6-9960C41C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6ECFB28-39B1-445E-88C5-B4540BD7B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2774770"/>
            <a:ext cx="10018713" cy="2908659"/>
          </a:xfrm>
        </p:spPr>
      </p:pic>
    </p:spTree>
    <p:extLst>
      <p:ext uri="{BB962C8B-B14F-4D97-AF65-F5344CB8AC3E}">
        <p14:creationId xmlns:p14="http://schemas.microsoft.com/office/powerpoint/2010/main" val="87564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1AA1-A84B-4C84-889E-3FDC4F66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New Generation (IPv6)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B730-6AA2-404F-A351-F45E46A7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0183"/>
            <a:ext cx="10018713" cy="3881017"/>
          </a:xfrm>
        </p:spPr>
        <p:txBody>
          <a:bodyPr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RIPng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bertukar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perutean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digunakan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menghitung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rute</a:t>
            </a:r>
            <a:r>
              <a:rPr lang="en-US" dirty="0">
                <a:ea typeface="+mn-lt"/>
                <a:cs typeface="+mn-lt"/>
              </a:rPr>
              <a:t> dan </a:t>
            </a:r>
            <a:r>
              <a:rPr lang="en-US" dirty="0" err="1">
                <a:ea typeface="+mn-lt"/>
                <a:cs typeface="+mn-lt"/>
              </a:rPr>
              <a:t>ditujukan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jaringan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berbasis</a:t>
            </a:r>
            <a:r>
              <a:rPr lang="en-US" dirty="0">
                <a:ea typeface="+mn-lt"/>
                <a:cs typeface="+mn-lt"/>
              </a:rPr>
              <a:t> IP </a:t>
            </a:r>
            <a:r>
              <a:rPr lang="en-US" dirty="0" err="1">
                <a:ea typeface="+mn-lt"/>
                <a:cs typeface="+mn-lt"/>
              </a:rPr>
              <a:t>versi</a:t>
            </a:r>
            <a:r>
              <a:rPr lang="en-US" dirty="0">
                <a:ea typeface="+mn-lt"/>
                <a:cs typeface="+mn-lt"/>
              </a:rPr>
              <a:t> 6 (IPv6)</a:t>
            </a:r>
          </a:p>
          <a:p>
            <a:r>
              <a:rPr lang="en-US" dirty="0">
                <a:ea typeface="+mn-lt"/>
                <a:cs typeface="+mn-lt"/>
              </a:rPr>
              <a:t>IGP </a:t>
            </a:r>
            <a:r>
              <a:rPr lang="en-US" dirty="0" err="1">
                <a:ea typeface="+mn-lt"/>
                <a:cs typeface="+mn-lt"/>
              </a:rPr>
              <a:t>RIPng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menggunakan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algoritma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vektor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jarak</a:t>
            </a:r>
            <a:r>
              <a:rPr lang="en-US" dirty="0">
                <a:ea typeface="+mn-lt"/>
                <a:cs typeface="+mn-lt"/>
              </a:rPr>
              <a:t> Bellman-Ford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menentukan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terbaik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suatu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tujuan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menggunakan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jumlah</a:t>
            </a:r>
            <a:r>
              <a:rPr lang="en-US" dirty="0">
                <a:ea typeface="+mn-lt"/>
                <a:cs typeface="+mn-lt"/>
              </a:rPr>
              <a:t> hop </a:t>
            </a:r>
            <a:r>
              <a:rPr lang="en-US" dirty="0" err="1">
                <a:ea typeface="+mn-lt"/>
                <a:cs typeface="+mn-lt"/>
              </a:rPr>
              <a:t>sebagai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metrik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RIPng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memungkinkan</a:t>
            </a:r>
            <a:r>
              <a:rPr lang="en-US" dirty="0">
                <a:ea typeface="+mn-lt"/>
                <a:cs typeface="+mn-lt"/>
              </a:rPr>
              <a:t> host dan router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bertukar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komputasi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melalui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jaringan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berbasis</a:t>
            </a:r>
            <a:r>
              <a:rPr lang="en-US" dirty="0">
                <a:ea typeface="+mn-lt"/>
                <a:cs typeface="+mn-lt"/>
              </a:rPr>
              <a:t> IP. </a:t>
            </a:r>
          </a:p>
          <a:p>
            <a:r>
              <a:rPr lang="en-US" dirty="0" err="1">
                <a:ea typeface="+mn-lt"/>
                <a:cs typeface="+mn-lt"/>
              </a:rPr>
              <a:t>RIPng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dimaksudkan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bertindak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sebagai</a:t>
            </a:r>
            <a:r>
              <a:rPr lang="en-US" dirty="0">
                <a:ea typeface="+mn-lt"/>
                <a:cs typeface="+mn-lt"/>
              </a:rPr>
              <a:t> IGP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otonom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berukuran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sedang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3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0E7058C-D50B-4F97-A968-1E4F482E0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934" y="355081"/>
            <a:ext cx="8615789" cy="6089262"/>
          </a:xfrm>
        </p:spPr>
      </p:pic>
    </p:spTree>
    <p:extLst>
      <p:ext uri="{BB962C8B-B14F-4D97-AF65-F5344CB8AC3E}">
        <p14:creationId xmlns:p14="http://schemas.microsoft.com/office/powerpoint/2010/main" val="74284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603A-C552-4737-8CEC-EA18263F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RIPng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C555-EC5C-439D-93B2-3D615821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+mn-lt"/>
                <a:cs typeface="+mn-lt"/>
              </a:rPr>
              <a:t>Karena </a:t>
            </a:r>
            <a:r>
              <a:rPr lang="en-US" dirty="0" err="1">
                <a:ea typeface="+mn-lt"/>
                <a:cs typeface="+mn-lt"/>
              </a:rPr>
              <a:t>RIPng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dijalankan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melalui</a:t>
            </a:r>
            <a:r>
              <a:rPr lang="en-US" dirty="0">
                <a:ea typeface="+mn-lt"/>
                <a:cs typeface="+mn-lt"/>
              </a:rPr>
              <a:t> IPv6, </a:t>
            </a:r>
            <a:r>
              <a:rPr lang="en-US" dirty="0" err="1">
                <a:ea typeface="+mn-lt"/>
                <a:cs typeface="+mn-lt"/>
              </a:rPr>
              <a:t>RIPng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mengandalkan</a:t>
            </a:r>
            <a:r>
              <a:rPr lang="en-US" dirty="0">
                <a:ea typeface="+mn-lt"/>
                <a:cs typeface="+mn-lt"/>
              </a:rPr>
              <a:t> IP Authentication Header dan IP Encapsulating Security Payload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memastikan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integritas</a:t>
            </a:r>
            <a:r>
              <a:rPr lang="en-US" dirty="0">
                <a:ea typeface="+mn-lt"/>
                <a:cs typeface="+mn-lt"/>
              </a:rPr>
              <a:t> dan </a:t>
            </a:r>
            <a:r>
              <a:rPr lang="en-US" dirty="0" err="1">
                <a:ea typeface="+mn-lt"/>
                <a:cs typeface="+mn-lt"/>
              </a:rPr>
              <a:t>otentikasi</a:t>
            </a:r>
            <a:r>
              <a:rPr lang="en-US" dirty="0">
                <a:ea typeface="+mn-lt"/>
                <a:cs typeface="+mn-lt"/>
              </a:rPr>
              <a:t> / </a:t>
            </a:r>
            <a:r>
              <a:rPr lang="en-US" dirty="0" err="1">
                <a:ea typeface="+mn-lt"/>
                <a:cs typeface="+mn-lt"/>
              </a:rPr>
              <a:t>kerahasiaan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pertukaran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perutean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4" descr="Transport mode and tunnel mode">
            <a:extLst>
              <a:ext uri="{FF2B5EF4-FFF2-40B4-BE49-F238E27FC236}">
                <a16:creationId xmlns:a16="http://schemas.microsoft.com/office/drawing/2014/main" id="{D66BE162-5D83-4112-9967-BE42ADCD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24" y="4986353"/>
            <a:ext cx="8087567" cy="16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5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51C6-3F6F-44CF-96F2-B85D7DF2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Batasan RIP di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1F84-C244-4C34-9A8B-7D9F3449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Pada default-vrf, jumlah maksimum proses yang didukung adalah 4.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Di VRF, hanya satu proses yang didukung.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Panjang string dari nama proses RIPng hanya boleh memiliki 20 karakter.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3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E55C-7E43-48FF-AE20-5C85D0F0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Implementari RIP di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E466-BB5C-4B20-8925-A01D98B8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ea typeface="+mn-lt"/>
                <a:cs typeface="+mn-lt"/>
              </a:rPr>
              <a:t>Dalam implementasi perangkat lunak Cisco dari IPv6 RIP, setiap proses RIP IPv6 memelihara tabel perutean lokal, yang disebut sebagai Routing Information Database (RIB). 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IPv6 RIP RIB berisi serangkaian rute RIP IPv6 berbiaya terbaik yang dipelajari dari semua perangkat jaringan tetangganya.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6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D9C4-FFAB-4BDD-A42A-A8155556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Information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378-422C-44D2-A9A8-EBB48760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LAN </a:t>
            </a:r>
            <a:r>
              <a:rPr lang="en-US" dirty="0" err="1"/>
              <a:t>maupun</a:t>
            </a:r>
            <a:r>
              <a:rPr lang="en-US" dirty="0"/>
              <a:t> WAN.</a:t>
            </a:r>
          </a:p>
          <a:p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routing Interior Gateway Protocol</a:t>
            </a:r>
          </a:p>
          <a:p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: </a:t>
            </a:r>
            <a:r>
              <a:rPr lang="en-US" dirty="0" err="1"/>
              <a:t>Menggunakan</a:t>
            </a:r>
            <a:r>
              <a:rPr lang="en-US" dirty="0"/>
              <a:t> RFC 1058</a:t>
            </a:r>
          </a:p>
          <a:p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: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RFc</a:t>
            </a:r>
            <a:r>
              <a:rPr lang="en-US" dirty="0"/>
              <a:t> 2453</a:t>
            </a:r>
          </a:p>
        </p:txBody>
      </p:sp>
    </p:spTree>
    <p:extLst>
      <p:ext uri="{BB962C8B-B14F-4D97-AF65-F5344CB8AC3E}">
        <p14:creationId xmlns:p14="http://schemas.microsoft.com/office/powerpoint/2010/main" val="104193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88F4-CB3C-4E73-AA91-F6665B56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7B97-E912-444E-A24F-C35A72AF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HOP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/>
              <a:t> router</a:t>
            </a:r>
            <a:endParaRPr lang="en-US" dirty="0"/>
          </a:p>
          <a:p>
            <a:r>
              <a:rPr lang="en-US"/>
              <a:t>RIP mencegah loop </a:t>
            </a:r>
            <a:r>
              <a:rPr lang="en-US" i="1"/>
              <a:t>(perulangan) </a:t>
            </a:r>
            <a:r>
              <a:rPr lang="en-US"/>
              <a:t>dengan cara membatasi hingga 15 hop</a:t>
            </a:r>
          </a:p>
          <a:p>
            <a:r>
              <a:rPr lang="en-US"/>
              <a:t>RIP membarui tabel setiap 30 detik</a:t>
            </a:r>
          </a:p>
          <a:p>
            <a:r>
              <a:rPr lang="en-US"/>
              <a:t>Demi stabilitas, RIP menggunakan split horizon untuk mencegah informasi tidak benar</a:t>
            </a:r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41E0BFB-2885-4E39-BC5D-A12D58869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89706" y="5024980"/>
            <a:ext cx="2743199" cy="1618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B2E00F-B12B-44D4-8547-E3919A84256A}"/>
              </a:ext>
            </a:extLst>
          </p:cNvPr>
          <p:cNvSpPr txBox="1"/>
          <p:nvPr/>
        </p:nvSpPr>
        <p:spPr>
          <a:xfrm>
            <a:off x="9389706" y="6643849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50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DD23-00A2-463C-A2D4-533778DE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RIP versi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5DCE-4E6F-4628-97F4-04718CC5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Spesifikasi original dari Routing Information Protocol</a:t>
            </a:r>
          </a:p>
          <a:p>
            <a:r>
              <a:rPr lang="en-US"/>
              <a:t>Digunakan untuk Classful, tidak mendukung VLSM</a:t>
            </a:r>
          </a:p>
          <a:p>
            <a:r>
              <a:rPr lang="en-US"/>
              <a:t>Tidak memiliki otentifikasi sehingga rentan akan serangan</a:t>
            </a:r>
          </a:p>
          <a:p>
            <a:r>
              <a:rPr lang="en-US"/>
              <a:t>Hanya untuk jaringan berukuran kecil &lt;15 hop)</a:t>
            </a:r>
          </a:p>
          <a:p>
            <a:r>
              <a:rPr lang="en-US"/>
              <a:t>Menggunakan ukuran yang tetap sebagia perbandingan rute alternatif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8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048D-CF65-415A-B2B9-92E8351D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RIP versi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AF7A-4A8D-4FA2-A3D7-7A63C37A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RIP menggunakan UDP sebagai komunikasi media di port 520</a:t>
            </a:r>
          </a:p>
          <a:p>
            <a:pPr algn="just"/>
            <a:r>
              <a:rPr lang="en-US">
                <a:ea typeface="+mn-lt"/>
                <a:cs typeface="+mn-lt"/>
              </a:rPr>
              <a:t>Semua komunikasi yang diarahkan ke prosesor RIP host lain dikirim ke port 520. Semua pesan pembaruan perutean dikirim dari port 520.</a:t>
            </a:r>
            <a:endParaRPr lang="en-US" dirty="0"/>
          </a:p>
          <a:p>
            <a:pPr algn="just"/>
            <a:r>
              <a:rPr lang="en-US">
                <a:ea typeface="+mn-lt"/>
                <a:cs typeface="+mn-lt"/>
              </a:rPr>
              <a:t>Pesan pembaruan perutean yang tidak diminta memiliki port sumber dan tujuan yang sama dengan 520.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B3E4-C990-4505-9B48-DACBE692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RIP versi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8FA3-E9A8-49AA-9AB0-477ECF8B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Mendukung Classless Inter Domain Routing </a:t>
            </a:r>
          </a:p>
          <a:p>
            <a:r>
              <a:rPr lang="en-US"/>
              <a:t>Limitasi hop masih berjumlah 15</a:t>
            </a:r>
          </a:p>
          <a:p>
            <a:r>
              <a:rPr lang="en-US"/>
              <a:t>Menggunaka Multicast daripada Unicast untuk mengurangi beban</a:t>
            </a:r>
          </a:p>
          <a:p>
            <a:r>
              <a:rPr lang="en-US"/>
              <a:t>Menggunakan checksum MD5 sebagai otentifiikasi</a:t>
            </a: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9BB7670-F3A5-4A9A-82E8-F68C755AC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57453" y="4532085"/>
            <a:ext cx="1899298" cy="1899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4CC6D-AE2F-469D-9427-5009A4989A4B}"/>
              </a:ext>
            </a:extLst>
          </p:cNvPr>
          <p:cNvSpPr txBox="1"/>
          <p:nvPr/>
        </p:nvSpPr>
        <p:spPr>
          <a:xfrm>
            <a:off x="10257453" y="6540240"/>
            <a:ext cx="1899298" cy="208643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08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8726-DFDC-4A7B-8614-0DF14F8E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 Horizon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175C-7822-443C-92B3-18761CF4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ea typeface="+mn-lt"/>
                <a:cs typeface="+mn-lt"/>
              </a:rPr>
              <a:t>"Split horizon" adalah skema untuk menghindari masalah yang disebabkan dengan menyertakan rute dalam pembaruan yang dikirim ke gateway tempat mereka dipelajari.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Skema "Simple Split Horizon" menghilangkan rute yang dipelajari dari satu tetangga dalam pembaruan yang dikirim ke tetangga itu.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"Split horizon with poisoned reverse" menyertakan rute tersebut dalam pembaruan, tetapi menyetel metriknya hingga tak terbatas.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1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DF68-CB17-4C87-A89F-162DE228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CCACAE7-2D11-44AE-A219-62D7E3893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" y="1339979"/>
            <a:ext cx="12188757" cy="5519058"/>
          </a:xfrm>
        </p:spPr>
      </p:pic>
    </p:spTree>
    <p:extLst>
      <p:ext uri="{BB962C8B-B14F-4D97-AF65-F5344CB8AC3E}">
        <p14:creationId xmlns:p14="http://schemas.microsoft.com/office/powerpoint/2010/main" val="326654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F509-EA9F-4337-9771-E77A918C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RIPv2 Header Extension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E30F21C-3E57-49AB-93C9-FD7CA8FE1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913" y="2666999"/>
            <a:ext cx="7737507" cy="3124201"/>
          </a:xfrm>
        </p:spPr>
      </p:pic>
    </p:spTree>
    <p:extLst>
      <p:ext uri="{BB962C8B-B14F-4D97-AF65-F5344CB8AC3E}">
        <p14:creationId xmlns:p14="http://schemas.microsoft.com/office/powerpoint/2010/main" val="3114180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473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Manajemen Routing</vt:lpstr>
      <vt:lpstr>Routing Information Protocol</vt:lpstr>
      <vt:lpstr>Konsep Routing</vt:lpstr>
      <vt:lpstr>RIP versi 1</vt:lpstr>
      <vt:lpstr>RIP versi 1</vt:lpstr>
      <vt:lpstr>RIP versi 2</vt:lpstr>
      <vt:lpstr>Split Horizon</vt:lpstr>
      <vt:lpstr>PowerPoint Presentation</vt:lpstr>
      <vt:lpstr>RIPv2 Header Extension</vt:lpstr>
      <vt:lpstr>Authentication</vt:lpstr>
      <vt:lpstr>RIP New Generation (IPv6)</vt:lpstr>
      <vt:lpstr>PowerPoint Presentation</vt:lpstr>
      <vt:lpstr>Keamanan RIPng</vt:lpstr>
      <vt:lpstr>Batasan RIP di IPv6</vt:lpstr>
      <vt:lpstr>Implementari RIP di IPv6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ALAUDDIN MAULANA HIRZAN</cp:lastModifiedBy>
  <cp:revision>69</cp:revision>
  <dcterms:created xsi:type="dcterms:W3CDTF">2012-07-30T23:42:41Z</dcterms:created>
  <dcterms:modified xsi:type="dcterms:W3CDTF">2020-10-20T05:29:46Z</dcterms:modified>
</cp:coreProperties>
</file>