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4130C-D6D1-4800-B043-FAF5C15A0F34}" v="702" dt="2020-10-24T14:12:1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A154130C-D6D1-4800-B043-FAF5C15A0F34}"/>
    <pc:docChg chg="addSld modSld sldOrd addMainMaster delMainMaster">
      <pc:chgData name="maulanahirzan" userId="b2UmCM/1AJzJBziu+dFJrmZPlx7SpEHc5lLktJ6eYBI=" providerId="None" clId="Web-{A154130C-D6D1-4800-B043-FAF5C15A0F34}" dt="2020-10-24T14:12:10.724" v="679" actId="20577"/>
      <pc:docMkLst>
        <pc:docMk/>
      </pc:docMkLst>
      <pc:sldChg chg="modSp mod modClrScheme chgLayout">
        <pc:chgData name="maulanahirzan" userId="b2UmCM/1AJzJBziu+dFJrmZPlx7SpEHc5lLktJ6eYBI=" providerId="None" clId="Web-{A154130C-D6D1-4800-B043-FAF5C15A0F34}" dt="2020-10-24T13:07:58.657" v="46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A154130C-D6D1-4800-B043-FAF5C15A0F34}" dt="2020-10-24T13:07:58.657" v="46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A154130C-D6D1-4800-B043-FAF5C15A0F34}" dt="2020-10-24T13:07:58.657" v="46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 mod modClrScheme chgLayout">
        <pc:chgData name="maulanahirzan" userId="b2UmCM/1AJzJBziu+dFJrmZPlx7SpEHc5lLktJ6eYBI=" providerId="None" clId="Web-{A154130C-D6D1-4800-B043-FAF5C15A0F34}" dt="2020-10-24T13:14:39.287" v="92" actId="14100"/>
        <pc:sldMkLst>
          <pc:docMk/>
          <pc:sldMk cId="3503103687" sldId="257"/>
        </pc:sldMkLst>
        <pc:spChg chg="mod ord">
          <ac:chgData name="maulanahirzan" userId="b2UmCM/1AJzJBziu+dFJrmZPlx7SpEHc5lLktJ6eYBI=" providerId="None" clId="Web-{A154130C-D6D1-4800-B043-FAF5C15A0F34}" dt="2020-10-24T13:12:39.957" v="73" actId="20577"/>
          <ac:spMkLst>
            <pc:docMk/>
            <pc:sldMk cId="3503103687" sldId="257"/>
            <ac:spMk id="2" creationId="{DEE3B94E-96B4-439A-B1B8-7432E1BB2C21}"/>
          </ac:spMkLst>
        </pc:spChg>
        <pc:spChg chg="mod ord">
          <ac:chgData name="maulanahirzan" userId="b2UmCM/1AJzJBziu+dFJrmZPlx7SpEHc5lLktJ6eYBI=" providerId="None" clId="Web-{A154130C-D6D1-4800-B043-FAF5C15A0F34}" dt="2020-10-24T13:14:36.021" v="91" actId="14100"/>
          <ac:spMkLst>
            <pc:docMk/>
            <pc:sldMk cId="3503103687" sldId="257"/>
            <ac:spMk id="3" creationId="{8F95AB0F-F14C-46E2-865B-456EEA5B2844}"/>
          </ac:spMkLst>
        </pc:spChg>
        <pc:spChg chg="add mod">
          <ac:chgData name="maulanahirzan" userId="b2UmCM/1AJzJBziu+dFJrmZPlx7SpEHc5lLktJ6eYBI=" providerId="None" clId="Web-{A154130C-D6D1-4800-B043-FAF5C15A0F34}" dt="2020-10-24T13:14:31.224" v="88" actId="1076"/>
          <ac:spMkLst>
            <pc:docMk/>
            <pc:sldMk cId="3503103687" sldId="257"/>
            <ac:spMk id="5" creationId="{D5C4FF01-ECDE-40E9-A182-41E54A331AAF}"/>
          </ac:spMkLst>
        </pc:spChg>
        <pc:picChg chg="add mod">
          <ac:chgData name="maulanahirzan" userId="b2UmCM/1AJzJBziu+dFJrmZPlx7SpEHc5lLktJ6eYBI=" providerId="None" clId="Web-{A154130C-D6D1-4800-B043-FAF5C15A0F34}" dt="2020-10-24T13:14:39.287" v="92" actId="14100"/>
          <ac:picMkLst>
            <pc:docMk/>
            <pc:sldMk cId="3503103687" sldId="257"/>
            <ac:picMk id="4" creationId="{43454C0A-A99E-41F4-B7B8-077822A6105A}"/>
          </ac:picMkLst>
        </pc:picChg>
      </pc:sldChg>
      <pc:sldChg chg="addSp modSp new ord">
        <pc:chgData name="maulanahirzan" userId="b2UmCM/1AJzJBziu+dFJrmZPlx7SpEHc5lLktJ6eYBI=" providerId="None" clId="Web-{A154130C-D6D1-4800-B043-FAF5C15A0F34}" dt="2020-10-24T14:00:03.886" v="631"/>
        <pc:sldMkLst>
          <pc:docMk/>
          <pc:sldMk cId="4045160143" sldId="258"/>
        </pc:sldMkLst>
        <pc:spChg chg="mod">
          <ac:chgData name="maulanahirzan" userId="b2UmCM/1AJzJBziu+dFJrmZPlx7SpEHc5lLktJ6eYBI=" providerId="None" clId="Web-{A154130C-D6D1-4800-B043-FAF5C15A0F34}" dt="2020-10-24T13:15:50.491" v="95" actId="20577"/>
          <ac:spMkLst>
            <pc:docMk/>
            <pc:sldMk cId="4045160143" sldId="258"/>
            <ac:spMk id="2" creationId="{22B6403D-38E9-4CC3-A989-9B9EBE12A4D6}"/>
          </ac:spMkLst>
        </pc:spChg>
        <pc:spChg chg="mod">
          <ac:chgData name="maulanahirzan" userId="b2UmCM/1AJzJBziu+dFJrmZPlx7SpEHc5lLktJ6eYBI=" providerId="None" clId="Web-{A154130C-D6D1-4800-B043-FAF5C15A0F34}" dt="2020-10-24T13:16:27.788" v="101" actId="14100"/>
          <ac:spMkLst>
            <pc:docMk/>
            <pc:sldMk cId="4045160143" sldId="258"/>
            <ac:spMk id="3" creationId="{E37828A5-EDFD-4517-829C-CE5BE9579B68}"/>
          </ac:spMkLst>
        </pc:spChg>
        <pc:spChg chg="add mod">
          <ac:chgData name="maulanahirzan" userId="b2UmCM/1AJzJBziu+dFJrmZPlx7SpEHc5lLktJ6eYBI=" providerId="None" clId="Web-{A154130C-D6D1-4800-B043-FAF5C15A0F34}" dt="2020-10-24T13:16:58.195" v="106" actId="1076"/>
          <ac:spMkLst>
            <pc:docMk/>
            <pc:sldMk cId="4045160143" sldId="258"/>
            <ac:spMk id="5" creationId="{1A1191AE-F9C7-495E-AADA-B1FFACEC7437}"/>
          </ac:spMkLst>
        </pc:spChg>
        <pc:picChg chg="add mod">
          <ac:chgData name="maulanahirzan" userId="b2UmCM/1AJzJBziu+dFJrmZPlx7SpEHc5lLktJ6eYBI=" providerId="None" clId="Web-{A154130C-D6D1-4800-B043-FAF5C15A0F34}" dt="2020-10-24T13:17:12.992" v="109" actId="1076"/>
          <ac:picMkLst>
            <pc:docMk/>
            <pc:sldMk cId="4045160143" sldId="258"/>
            <ac:picMk id="4" creationId="{DA493791-020B-4977-9A6D-270B218A3729}"/>
          </ac:picMkLst>
        </pc:picChg>
      </pc:sldChg>
      <pc:sldChg chg="modSp new">
        <pc:chgData name="maulanahirzan" userId="b2UmCM/1AJzJBziu+dFJrmZPlx7SpEHc5lLktJ6eYBI=" providerId="None" clId="Web-{A154130C-D6D1-4800-B043-FAF5C15A0F34}" dt="2020-10-24T13:21:27.480" v="138" actId="20577"/>
        <pc:sldMkLst>
          <pc:docMk/>
          <pc:sldMk cId="3843236157" sldId="259"/>
        </pc:sldMkLst>
        <pc:spChg chg="mod">
          <ac:chgData name="maulanahirzan" userId="b2UmCM/1AJzJBziu+dFJrmZPlx7SpEHc5lLktJ6eYBI=" providerId="None" clId="Web-{A154130C-D6D1-4800-B043-FAF5C15A0F34}" dt="2020-10-24T13:18:47.743" v="121" actId="20577"/>
          <ac:spMkLst>
            <pc:docMk/>
            <pc:sldMk cId="3843236157" sldId="259"/>
            <ac:spMk id="2" creationId="{8B461B3E-F844-4C08-9D2C-8DF73C5EC8E0}"/>
          </ac:spMkLst>
        </pc:spChg>
        <pc:spChg chg="mod">
          <ac:chgData name="maulanahirzan" userId="b2UmCM/1AJzJBziu+dFJrmZPlx7SpEHc5lLktJ6eYBI=" providerId="None" clId="Web-{A154130C-D6D1-4800-B043-FAF5C15A0F34}" dt="2020-10-24T13:21:27.480" v="138" actId="20577"/>
          <ac:spMkLst>
            <pc:docMk/>
            <pc:sldMk cId="3843236157" sldId="259"/>
            <ac:spMk id="3" creationId="{EC3F1355-69E2-49C5-B34E-6780B503CDE1}"/>
          </ac:spMkLst>
        </pc:spChg>
      </pc:sldChg>
      <pc:sldChg chg="addSp modSp new">
        <pc:chgData name="maulanahirzan" userId="b2UmCM/1AJzJBziu+dFJrmZPlx7SpEHc5lLktJ6eYBI=" providerId="None" clId="Web-{A154130C-D6D1-4800-B043-FAF5C15A0F34}" dt="2020-10-24T13:26:22.890" v="367" actId="20577"/>
        <pc:sldMkLst>
          <pc:docMk/>
          <pc:sldMk cId="3185103249" sldId="260"/>
        </pc:sldMkLst>
        <pc:spChg chg="mod">
          <ac:chgData name="maulanahirzan" userId="b2UmCM/1AJzJBziu+dFJrmZPlx7SpEHc5lLktJ6eYBI=" providerId="None" clId="Web-{A154130C-D6D1-4800-B043-FAF5C15A0F34}" dt="2020-10-24T13:22:25.918" v="149" actId="20577"/>
          <ac:spMkLst>
            <pc:docMk/>
            <pc:sldMk cId="3185103249" sldId="260"/>
            <ac:spMk id="2" creationId="{EF4FF46B-7CC2-4D70-B63F-7ABA5D1F649E}"/>
          </ac:spMkLst>
        </pc:spChg>
        <pc:spChg chg="mod">
          <ac:chgData name="maulanahirzan" userId="b2UmCM/1AJzJBziu+dFJrmZPlx7SpEHc5lLktJ6eYBI=" providerId="None" clId="Web-{A154130C-D6D1-4800-B043-FAF5C15A0F34}" dt="2020-10-24T13:26:22.890" v="367" actId="20577"/>
          <ac:spMkLst>
            <pc:docMk/>
            <pc:sldMk cId="3185103249" sldId="260"/>
            <ac:spMk id="3" creationId="{A85F40C9-DCDE-40B7-921F-27562E31E172}"/>
          </ac:spMkLst>
        </pc:spChg>
        <pc:picChg chg="add mod">
          <ac:chgData name="maulanahirzan" userId="b2UmCM/1AJzJBziu+dFJrmZPlx7SpEHc5lLktJ6eYBI=" providerId="None" clId="Web-{A154130C-D6D1-4800-B043-FAF5C15A0F34}" dt="2020-10-24T13:26:18.546" v="364" actId="14100"/>
          <ac:picMkLst>
            <pc:docMk/>
            <pc:sldMk cId="3185103249" sldId="260"/>
            <ac:picMk id="4" creationId="{E1755302-B917-459A-ABA8-3A77BE3A3BEE}"/>
          </ac:picMkLst>
        </pc:picChg>
      </pc:sldChg>
      <pc:sldChg chg="modSp new">
        <pc:chgData name="maulanahirzan" userId="b2UmCM/1AJzJBziu+dFJrmZPlx7SpEHc5lLktJ6eYBI=" providerId="None" clId="Web-{A154130C-D6D1-4800-B043-FAF5C15A0F34}" dt="2020-10-24T13:32:37.208" v="396" actId="14100"/>
        <pc:sldMkLst>
          <pc:docMk/>
          <pc:sldMk cId="2055011604" sldId="261"/>
        </pc:sldMkLst>
        <pc:spChg chg="mod">
          <ac:chgData name="maulanahirzan" userId="b2UmCM/1AJzJBziu+dFJrmZPlx7SpEHc5lLktJ6eYBI=" providerId="None" clId="Web-{A154130C-D6D1-4800-B043-FAF5C15A0F34}" dt="2020-10-24T13:32:06.035" v="385" actId="20577"/>
          <ac:spMkLst>
            <pc:docMk/>
            <pc:sldMk cId="2055011604" sldId="261"/>
            <ac:spMk id="2" creationId="{F05CF793-EACE-40E7-9223-CE9C67541127}"/>
          </ac:spMkLst>
        </pc:spChg>
        <pc:spChg chg="mod">
          <ac:chgData name="maulanahirzan" userId="b2UmCM/1AJzJBziu+dFJrmZPlx7SpEHc5lLktJ6eYBI=" providerId="None" clId="Web-{A154130C-D6D1-4800-B043-FAF5C15A0F34}" dt="2020-10-24T13:32:37.208" v="396" actId="14100"/>
          <ac:spMkLst>
            <pc:docMk/>
            <pc:sldMk cId="2055011604" sldId="261"/>
            <ac:spMk id="3" creationId="{05DE3FF0-7A0C-417A-9044-2979565D4ADB}"/>
          </ac:spMkLst>
        </pc:spChg>
      </pc:sldChg>
      <pc:sldChg chg="modSp new">
        <pc:chgData name="maulanahirzan" userId="b2UmCM/1AJzJBziu+dFJrmZPlx7SpEHc5lLktJ6eYBI=" providerId="None" clId="Web-{A154130C-D6D1-4800-B043-FAF5C15A0F34}" dt="2020-10-24T13:39:14.260" v="442" actId="20577"/>
        <pc:sldMkLst>
          <pc:docMk/>
          <pc:sldMk cId="2180048564" sldId="262"/>
        </pc:sldMkLst>
        <pc:spChg chg="mod">
          <ac:chgData name="maulanahirzan" userId="b2UmCM/1AJzJBziu+dFJrmZPlx7SpEHc5lLktJ6eYBI=" providerId="None" clId="Web-{A154130C-D6D1-4800-B043-FAF5C15A0F34}" dt="2020-10-24T13:36:46.008" v="414" actId="20577"/>
          <ac:spMkLst>
            <pc:docMk/>
            <pc:sldMk cId="2180048564" sldId="262"/>
            <ac:spMk id="2" creationId="{C4833F45-1FCE-4DE7-AF45-8D71F4D7B9BD}"/>
          </ac:spMkLst>
        </pc:spChg>
        <pc:spChg chg="mod">
          <ac:chgData name="maulanahirzan" userId="b2UmCM/1AJzJBziu+dFJrmZPlx7SpEHc5lLktJ6eYBI=" providerId="None" clId="Web-{A154130C-D6D1-4800-B043-FAF5C15A0F34}" dt="2020-10-24T13:39:14.260" v="442" actId="20577"/>
          <ac:spMkLst>
            <pc:docMk/>
            <pc:sldMk cId="2180048564" sldId="262"/>
            <ac:spMk id="3" creationId="{FB6C3E56-F156-47CB-8C0D-F250EB559A4E}"/>
          </ac:spMkLst>
        </pc:spChg>
      </pc:sldChg>
      <pc:sldChg chg="modSp new">
        <pc:chgData name="maulanahirzan" userId="b2UmCM/1AJzJBziu+dFJrmZPlx7SpEHc5lLktJ6eYBI=" providerId="None" clId="Web-{A154130C-D6D1-4800-B043-FAF5C15A0F34}" dt="2020-10-24T13:47:07.891" v="541" actId="20577"/>
        <pc:sldMkLst>
          <pc:docMk/>
          <pc:sldMk cId="1358182581" sldId="263"/>
        </pc:sldMkLst>
        <pc:spChg chg="mod">
          <ac:chgData name="maulanahirzan" userId="b2UmCM/1AJzJBziu+dFJrmZPlx7SpEHc5lLktJ6eYBI=" providerId="None" clId="Web-{A154130C-D6D1-4800-B043-FAF5C15A0F34}" dt="2020-10-24T13:42:04.371" v="456" actId="20577"/>
          <ac:spMkLst>
            <pc:docMk/>
            <pc:sldMk cId="1358182581" sldId="263"/>
            <ac:spMk id="2" creationId="{EA169278-C294-4CE9-AF11-3EC91C408A70}"/>
          </ac:spMkLst>
        </pc:spChg>
        <pc:spChg chg="mod">
          <ac:chgData name="maulanahirzan" userId="b2UmCM/1AJzJBziu+dFJrmZPlx7SpEHc5lLktJ6eYBI=" providerId="None" clId="Web-{A154130C-D6D1-4800-B043-FAF5C15A0F34}" dt="2020-10-24T13:47:07.891" v="541" actId="20577"/>
          <ac:spMkLst>
            <pc:docMk/>
            <pc:sldMk cId="1358182581" sldId="263"/>
            <ac:spMk id="3" creationId="{699DD15E-F292-4B98-8C75-F7E91A6385EA}"/>
          </ac:spMkLst>
        </pc:spChg>
      </pc:sldChg>
      <pc:sldChg chg="modSp new ord">
        <pc:chgData name="maulanahirzan" userId="b2UmCM/1AJzJBziu+dFJrmZPlx7SpEHc5lLktJ6eYBI=" providerId="None" clId="Web-{A154130C-D6D1-4800-B043-FAF5C15A0F34}" dt="2020-10-24T14:08:15.049" v="650" actId="20577"/>
        <pc:sldMkLst>
          <pc:docMk/>
          <pc:sldMk cId="4167934657" sldId="264"/>
        </pc:sldMkLst>
        <pc:spChg chg="mod">
          <ac:chgData name="maulanahirzan" userId="b2UmCM/1AJzJBziu+dFJrmZPlx7SpEHc5lLktJ6eYBI=" providerId="None" clId="Web-{A154130C-D6D1-4800-B043-FAF5C15A0F34}" dt="2020-10-24T13:47:21.360" v="546" actId="20577"/>
          <ac:spMkLst>
            <pc:docMk/>
            <pc:sldMk cId="4167934657" sldId="264"/>
            <ac:spMk id="2" creationId="{4CF0F923-72A7-46B1-BAE1-A0BA122CEC90}"/>
          </ac:spMkLst>
        </pc:spChg>
        <pc:spChg chg="mod">
          <ac:chgData name="maulanahirzan" userId="b2UmCM/1AJzJBziu+dFJrmZPlx7SpEHc5lLktJ6eYBI=" providerId="None" clId="Web-{A154130C-D6D1-4800-B043-FAF5C15A0F34}" dt="2020-10-24T14:08:15.049" v="650" actId="20577"/>
          <ac:spMkLst>
            <pc:docMk/>
            <pc:sldMk cId="4167934657" sldId="264"/>
            <ac:spMk id="3" creationId="{CD950D7D-095C-4834-A7C2-B8291950AF2D}"/>
          </ac:spMkLst>
        </pc:spChg>
      </pc:sldChg>
      <pc:sldChg chg="modSp new ord">
        <pc:chgData name="maulanahirzan" userId="b2UmCM/1AJzJBziu+dFJrmZPlx7SpEHc5lLktJ6eYBI=" providerId="None" clId="Web-{A154130C-D6D1-4800-B043-FAF5C15A0F34}" dt="2020-10-24T14:12:10.724" v="678" actId="20577"/>
        <pc:sldMkLst>
          <pc:docMk/>
          <pc:sldMk cId="877810589" sldId="265"/>
        </pc:sldMkLst>
        <pc:spChg chg="mod">
          <ac:chgData name="maulanahirzan" userId="b2UmCM/1AJzJBziu+dFJrmZPlx7SpEHc5lLktJ6eYBI=" providerId="None" clId="Web-{A154130C-D6D1-4800-B043-FAF5C15A0F34}" dt="2020-10-24T14:11:56.052" v="667" actId="20577"/>
          <ac:spMkLst>
            <pc:docMk/>
            <pc:sldMk cId="877810589" sldId="265"/>
            <ac:spMk id="2" creationId="{62421E07-7DB3-49D1-AF2F-760DF8FC188E}"/>
          </ac:spMkLst>
        </pc:spChg>
        <pc:spChg chg="mod">
          <ac:chgData name="maulanahirzan" userId="b2UmCM/1AJzJBziu+dFJrmZPlx7SpEHc5lLktJ6eYBI=" providerId="None" clId="Web-{A154130C-D6D1-4800-B043-FAF5C15A0F34}" dt="2020-10-24T14:12:10.724" v="678" actId="20577"/>
          <ac:spMkLst>
            <pc:docMk/>
            <pc:sldMk cId="877810589" sldId="265"/>
            <ac:spMk id="3" creationId="{9C19F696-5AD4-435E-A310-8BEBAD7FAE7F}"/>
          </ac:spMkLst>
        </pc:spChg>
      </pc:sldChg>
      <pc:sldChg chg="addSp modSp new ord">
        <pc:chgData name="maulanahirzan" userId="b2UmCM/1AJzJBziu+dFJrmZPlx7SpEHc5lLktJ6eYBI=" providerId="None" clId="Web-{A154130C-D6D1-4800-B043-FAF5C15A0F34}" dt="2020-10-24T13:59:51.698" v="629"/>
        <pc:sldMkLst>
          <pc:docMk/>
          <pc:sldMk cId="3607690710" sldId="266"/>
        </pc:sldMkLst>
        <pc:spChg chg="mod">
          <ac:chgData name="maulanahirzan" userId="b2UmCM/1AJzJBziu+dFJrmZPlx7SpEHc5lLktJ6eYBI=" providerId="None" clId="Web-{A154130C-D6D1-4800-B043-FAF5C15A0F34}" dt="2020-10-24T13:54:43.569" v="600" actId="20577"/>
          <ac:spMkLst>
            <pc:docMk/>
            <pc:sldMk cId="3607690710" sldId="266"/>
            <ac:spMk id="2" creationId="{A915ECC5-B0C3-41DF-BF89-32DB4DE0986F}"/>
          </ac:spMkLst>
        </pc:spChg>
        <pc:spChg chg="mod">
          <ac:chgData name="maulanahirzan" userId="b2UmCM/1AJzJBziu+dFJrmZPlx7SpEHc5lLktJ6eYBI=" providerId="None" clId="Web-{A154130C-D6D1-4800-B043-FAF5C15A0F34}" dt="2020-10-24T13:55:21.413" v="617" actId="14100"/>
          <ac:spMkLst>
            <pc:docMk/>
            <pc:sldMk cId="3607690710" sldId="266"/>
            <ac:spMk id="3" creationId="{CAC8674D-BD48-43E6-811A-D5509B33BBAB}"/>
          </ac:spMkLst>
        </pc:spChg>
        <pc:picChg chg="add mod">
          <ac:chgData name="maulanahirzan" userId="b2UmCM/1AJzJBziu+dFJrmZPlx7SpEHc5lLktJ6eYBI=" providerId="None" clId="Web-{A154130C-D6D1-4800-B043-FAF5C15A0F34}" dt="2020-10-24T13:55:45.257" v="621"/>
          <ac:picMkLst>
            <pc:docMk/>
            <pc:sldMk cId="3607690710" sldId="266"/>
            <ac:picMk id="4" creationId="{45742EC2-C95B-48B2-B238-6E9F4C3BB47B}"/>
          </ac:picMkLst>
        </pc:picChg>
      </pc:sldChg>
      <pc:sldChg chg="addSp delSp modSp new ord">
        <pc:chgData name="maulanahirzan" userId="b2UmCM/1AJzJBziu+dFJrmZPlx7SpEHc5lLktJ6eYBI=" providerId="None" clId="Web-{A154130C-D6D1-4800-B043-FAF5C15A0F34}" dt="2020-10-24T13:59:53.808" v="630"/>
        <pc:sldMkLst>
          <pc:docMk/>
          <pc:sldMk cId="4198590853" sldId="267"/>
        </pc:sldMkLst>
        <pc:spChg chg="mod">
          <ac:chgData name="maulanahirzan" userId="b2UmCM/1AJzJBziu+dFJrmZPlx7SpEHc5lLktJ6eYBI=" providerId="None" clId="Web-{A154130C-D6D1-4800-B043-FAF5C15A0F34}" dt="2020-10-24T13:57:44.634" v="623" actId="20577"/>
          <ac:spMkLst>
            <pc:docMk/>
            <pc:sldMk cId="4198590853" sldId="267"/>
            <ac:spMk id="2" creationId="{E4338649-56FF-4C6F-B131-C8AD025CD9B3}"/>
          </ac:spMkLst>
        </pc:spChg>
        <pc:spChg chg="del">
          <ac:chgData name="maulanahirzan" userId="b2UmCM/1AJzJBziu+dFJrmZPlx7SpEHc5lLktJ6eYBI=" providerId="None" clId="Web-{A154130C-D6D1-4800-B043-FAF5C15A0F34}" dt="2020-10-24T13:57:46.212" v="624"/>
          <ac:spMkLst>
            <pc:docMk/>
            <pc:sldMk cId="4198590853" sldId="267"/>
            <ac:spMk id="3" creationId="{894D85FE-CF3C-4693-8904-5E871FDD24EF}"/>
          </ac:spMkLst>
        </pc:spChg>
        <pc:picChg chg="add mod ord">
          <ac:chgData name="maulanahirzan" userId="b2UmCM/1AJzJBziu+dFJrmZPlx7SpEHc5lLktJ6eYBI=" providerId="None" clId="Web-{A154130C-D6D1-4800-B043-FAF5C15A0F34}" dt="2020-10-24T13:58:09.056" v="628"/>
          <ac:picMkLst>
            <pc:docMk/>
            <pc:sldMk cId="4198590853" sldId="267"/>
            <ac:picMk id="4" creationId="{1E8773E9-5210-4304-BCC8-A22F21265E1D}"/>
          </ac:picMkLst>
        </pc:picChg>
      </pc:sldChg>
      <pc:sldChg chg="modSp new">
        <pc:chgData name="maulanahirzan" userId="b2UmCM/1AJzJBziu+dFJrmZPlx7SpEHc5lLktJ6eYBI=" providerId="None" clId="Web-{A154130C-D6D1-4800-B043-FAF5C15A0F34}" dt="2020-10-24T14:10:04.019" v="658" actId="20577"/>
        <pc:sldMkLst>
          <pc:docMk/>
          <pc:sldMk cId="2366581279" sldId="268"/>
        </pc:sldMkLst>
        <pc:spChg chg="mod">
          <ac:chgData name="maulanahirzan" userId="b2UmCM/1AJzJBziu+dFJrmZPlx7SpEHc5lLktJ6eYBI=" providerId="None" clId="Web-{A154130C-D6D1-4800-B043-FAF5C15A0F34}" dt="2020-10-24T14:05:43.031" v="634" actId="20577"/>
          <ac:spMkLst>
            <pc:docMk/>
            <pc:sldMk cId="2366581279" sldId="268"/>
            <ac:spMk id="2" creationId="{63E705EC-18FE-421D-AD52-84099CC39492}"/>
          </ac:spMkLst>
        </pc:spChg>
        <pc:spChg chg="mod">
          <ac:chgData name="maulanahirzan" userId="b2UmCM/1AJzJBziu+dFJrmZPlx7SpEHc5lLktJ6eYBI=" providerId="None" clId="Web-{A154130C-D6D1-4800-B043-FAF5C15A0F34}" dt="2020-10-24T14:10:04.019" v="658" actId="20577"/>
          <ac:spMkLst>
            <pc:docMk/>
            <pc:sldMk cId="2366581279" sldId="268"/>
            <ac:spMk id="3" creationId="{C845E497-2B75-4412-9831-D2A837691F43}"/>
          </ac:spMkLst>
        </pc:spChg>
      </pc:sldChg>
      <pc:sldMasterChg chg="del delSldLayout">
        <pc:chgData name="maulanahirzan" userId="b2UmCM/1AJzJBziu+dFJrmZPlx7SpEHc5lLktJ6eYBI=" providerId="None" clId="Web-{A154130C-D6D1-4800-B043-FAF5C15A0F34}" dt="2020-10-24T13:06:11.702" v="0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A154130C-D6D1-4800-B043-FAF5C15A0F34}" dt="2020-10-24T13:06:11.702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A154130C-D6D1-4800-B043-FAF5C15A0F34}" dt="2020-10-24T13:06:16.343" v="1"/>
        <pc:sldMasterMkLst>
          <pc:docMk/>
          <pc:sldMasterMk cId="1125415878" sldId="2147483660"/>
        </pc:sldMasterMkLst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4176311487" sldId="2147483661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3084622232" sldId="2147483662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346811507" sldId="2147483663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2890146366" sldId="2147483664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3797622847" sldId="2147483665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1012804659" sldId="2147483666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1196601760" sldId="2147483667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3138703379" sldId="2147483668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436830880" sldId="2147483669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4035308264" sldId="2147483670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16.343" v="1"/>
          <pc:sldLayoutMkLst>
            <pc:docMk/>
            <pc:sldMasterMk cId="1125415878" sldId="2147483660"/>
            <pc:sldLayoutMk cId="4206778183" sldId="2147483671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A154130C-D6D1-4800-B043-FAF5C15A0F34}" dt="2020-10-24T13:06:20.796" v="2"/>
        <pc:sldMasterMkLst>
          <pc:docMk/>
          <pc:sldMasterMk cId="3369007114" sldId="2147483672"/>
        </pc:sldMasterMkLst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1371148613" sldId="2147483673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710818083" sldId="2147483674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907599968" sldId="2147483675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3299455691" sldId="2147483676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3033275721" sldId="2147483677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066736038" sldId="2147483678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3211315970" sldId="2147483679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944868194" sldId="2147483680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3063314488" sldId="2147483681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85794516" sldId="2147483682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823141291" sldId="2147483683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162818291" sldId="2147483684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512039290" sldId="2147483685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2862368118" sldId="2147483686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3669645393" sldId="2147483687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937221455" sldId="2147483688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6:20.796" v="2"/>
          <pc:sldLayoutMkLst>
            <pc:docMk/>
            <pc:sldMasterMk cId="3369007114" sldId="2147483672"/>
            <pc:sldLayoutMk cId="3451936786" sldId="2147483689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A154130C-D6D1-4800-B043-FAF5C15A0F34}" dt="2020-10-24T13:07:58.657" v="46"/>
        <pc:sldMasterMkLst>
          <pc:docMk/>
          <pc:sldMasterMk cId="2678883670" sldId="2147483690"/>
        </pc:sldMasterMkLst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3791506099" sldId="2147483691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2945944642" sldId="2147483692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692376168" sldId="2147483693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1742114971" sldId="2147483694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2970742261" sldId="2147483695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931794943" sldId="2147483696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3117177051" sldId="2147483697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3592532111" sldId="2147483698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3505744482" sldId="2147483699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3035984014" sldId="2147483700"/>
          </pc:sldLayoutMkLst>
        </pc:sldLayoutChg>
        <pc:sldLayoutChg chg="add del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2678883670" sldId="2147483690"/>
            <pc:sldLayoutMk cId="2285048965" sldId="2147483701"/>
          </pc:sldLayoutMkLst>
        </pc:sldLayoutChg>
      </pc:sldMasterChg>
      <pc:sldMasterChg chg="add addSldLayout modSldLayout">
        <pc:chgData name="maulanahirzan" userId="b2UmCM/1AJzJBziu+dFJrmZPlx7SpEHc5lLktJ6eYBI=" providerId="None" clId="Web-{A154130C-D6D1-4800-B043-FAF5C15A0F34}" dt="2020-10-24T13:07:58.657" v="46"/>
        <pc:sldMasterMkLst>
          <pc:docMk/>
          <pc:sldMasterMk cId="1315758931" sldId="2147483702"/>
        </pc:sldMasterMkLst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181811024" sldId="2147483703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2451546776" sldId="2147483704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2659026755" sldId="2147483705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931278114" sldId="2147483706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434673111" sldId="2147483707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4172568672" sldId="2147483708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802283618" sldId="2147483709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846879332" sldId="2147483710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3728792627" sldId="2147483711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3389551370" sldId="2147483712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589092494" sldId="2147483713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4007129302" sldId="2147483714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257050770" sldId="2147483715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733482433" sldId="2147483716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547277039" sldId="2147483717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2106760293" sldId="2147483718"/>
          </pc:sldLayoutMkLst>
        </pc:sldLayoutChg>
        <pc:sldLayoutChg chg="add mod replId">
          <pc:chgData name="maulanahirzan" userId="b2UmCM/1AJzJBziu+dFJrmZPlx7SpEHc5lLktJ6eYBI=" providerId="None" clId="Web-{A154130C-D6D1-4800-B043-FAF5C15A0F34}" dt="2020-10-24T13:07:58.657" v="46"/>
          <pc:sldLayoutMkLst>
            <pc:docMk/>
            <pc:sldMasterMk cId="1315758931" sldId="2147483702"/>
            <pc:sldLayoutMk cId="1586750841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1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9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129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5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8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7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60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5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4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7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58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ndersec.tacticaltech.org/wiki/index.php/Internet%CC%99-Plumb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ebgp-ibgp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cs typeface="Calibri Light"/>
              </a:rPr>
              <a:t>Manajemen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Routing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ru-RU" dirty="0" err="1"/>
              <a:t>Pertemuan</a:t>
            </a:r>
            <a:r>
              <a:rPr lang="ru-RU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05EC-18FE-421D-AD52-84099CC3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E497-2B75-4412-9831-D2A83769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Tidak </a:t>
            </a:r>
            <a:r>
              <a:rPr lang="en-US" sz="2400" dirty="0" err="1">
                <a:ea typeface="+mj-lt"/>
                <a:cs typeface="+mj-lt"/>
              </a:rPr>
              <a:t>seperti</a:t>
            </a:r>
            <a:r>
              <a:rPr lang="en-US" sz="2400" dirty="0">
                <a:ea typeface="+mj-lt"/>
                <a:cs typeface="+mj-lt"/>
              </a:rPr>
              <a:t> Routing Information Protocol (RIP),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routing </a:t>
            </a:r>
            <a:r>
              <a:rPr lang="en-US" sz="2400" dirty="0" err="1">
                <a:ea typeface="+mj-lt"/>
                <a:cs typeface="+mj-lt"/>
              </a:rPr>
              <a:t>vektor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jarak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jumlah</a:t>
            </a:r>
            <a:r>
              <a:rPr lang="en-US" sz="2400" dirty="0">
                <a:ea typeface="+mj-lt"/>
                <a:cs typeface="+mj-lt"/>
              </a:rPr>
              <a:t> hop </a:t>
            </a:r>
            <a:r>
              <a:rPr lang="en-US" sz="2400" dirty="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metrik</a:t>
            </a:r>
            <a:r>
              <a:rPr lang="en-US" sz="2400" dirty="0">
                <a:ea typeface="+mj-lt"/>
                <a:cs typeface="+mj-lt"/>
              </a:rPr>
              <a:t> routing, 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BGP </a:t>
            </a:r>
            <a:r>
              <a:rPr lang="en-US" sz="2400" err="1">
                <a:ea typeface="+mj-lt"/>
                <a:cs typeface="+mj-lt"/>
              </a:rPr>
              <a:t>tidak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menyiarkan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seluruh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tabel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routingnya</a:t>
            </a:r>
            <a:r>
              <a:rPr lang="en-US" sz="2400" dirty="0">
                <a:ea typeface="+mj-lt"/>
                <a:cs typeface="+mj-lt"/>
              </a:rPr>
              <a:t>. Saat boot, </a:t>
            </a:r>
            <a:r>
              <a:rPr lang="en-US" sz="2400" err="1">
                <a:ea typeface="+mj-lt"/>
                <a:cs typeface="+mj-lt"/>
              </a:rPr>
              <a:t>rekan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menyerahkan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seluruh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tabelnya</a:t>
            </a:r>
            <a:r>
              <a:rPr lang="en-US" sz="2400" dirty="0">
                <a:ea typeface="+mj-lt"/>
                <a:cs typeface="+mj-lt"/>
              </a:rPr>
              <a:t>. Setelah </a:t>
            </a:r>
            <a:r>
              <a:rPr lang="en-US" sz="2400" err="1">
                <a:ea typeface="+mj-lt"/>
                <a:cs typeface="+mj-lt"/>
              </a:rPr>
              <a:t>itu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semuanya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bergantung</a:t>
            </a:r>
            <a:r>
              <a:rPr lang="en-US" sz="2400" dirty="0">
                <a:ea typeface="+mj-lt"/>
                <a:cs typeface="+mj-lt"/>
              </a:rPr>
              <a:t> pada </a:t>
            </a:r>
            <a:r>
              <a:rPr lang="en-US" sz="240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err="1">
                <a:ea typeface="+mj-lt"/>
                <a:cs typeface="+mj-lt"/>
              </a:rPr>
              <a:t>diterima</a:t>
            </a:r>
            <a:r>
              <a:rPr lang="en-US" sz="2400" dirty="0">
                <a:ea typeface="+mj-lt"/>
                <a:cs typeface="+mj-lt"/>
              </a:rPr>
              <a:t>.</a:t>
            </a:r>
          </a:p>
          <a:p>
            <a:pPr algn="just"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rute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disimpan</a:t>
            </a:r>
            <a:r>
              <a:rPr lang="en-US" sz="2400" dirty="0">
                <a:ea typeface="+mj-lt"/>
                <a:cs typeface="+mj-lt"/>
              </a:rPr>
              <a:t> di Routing Information Base (RIB). Tabel routing </a:t>
            </a:r>
            <a:r>
              <a:rPr lang="en-US" sz="2400" err="1">
                <a:ea typeface="+mj-lt"/>
                <a:cs typeface="+mj-lt"/>
              </a:rPr>
              <a:t>hanya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menyimpan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satu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rute</a:t>
            </a:r>
            <a:r>
              <a:rPr lang="en-US" sz="2400" dirty="0">
                <a:ea typeface="+mj-lt"/>
                <a:cs typeface="+mj-lt"/>
              </a:rPr>
              <a:t> per </a:t>
            </a:r>
            <a:r>
              <a:rPr lang="en-US" sz="2400" err="1">
                <a:ea typeface="+mj-lt"/>
                <a:cs typeface="+mj-lt"/>
              </a:rPr>
              <a:t>tujuan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tetapi</a:t>
            </a:r>
            <a:r>
              <a:rPr lang="en-US" sz="2400" dirty="0">
                <a:ea typeface="+mj-lt"/>
                <a:cs typeface="+mj-lt"/>
              </a:rPr>
              <a:t> RIB </a:t>
            </a:r>
            <a:r>
              <a:rPr lang="en-US" sz="2400" err="1">
                <a:ea typeface="+mj-lt"/>
                <a:cs typeface="+mj-lt"/>
              </a:rPr>
              <a:t>biasanya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berisi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beberapa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jalur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suatu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tujuan</a:t>
            </a:r>
            <a:r>
              <a:rPr lang="en-US" sz="2400" dirty="0">
                <a:ea typeface="+mj-lt"/>
                <a:cs typeface="+mj-lt"/>
              </a:rPr>
              <a:t>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658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278-C294-4CE9-AF11-3EC91C4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Pesan</a:t>
            </a:r>
            <a:r>
              <a:rPr lang="en-US" dirty="0"/>
              <a:t>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D15E-F292-4B98-8C75-F7E91A63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Consolas"/>
              </a:rPr>
              <a:t>1 – OPEN</a:t>
            </a:r>
            <a:endParaRPr lang="en-US" sz="2400"/>
          </a:p>
          <a:p>
            <a:pPr lvl="1" algn="just">
              <a:buClr>
                <a:srgbClr val="8AD0D6"/>
              </a:buClr>
            </a:pPr>
            <a:r>
              <a:rPr lang="en-US" sz="2400" dirty="0" err="1">
                <a:latin typeface="Consolas"/>
              </a:rPr>
              <a:t>Digunakan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untuk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membuka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konektivitas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sinkronisasi</a:t>
            </a:r>
            <a:endParaRPr lang="en-US" sz="2400" dirty="0">
              <a:latin typeface="Consolas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onsolas"/>
              </a:rPr>
              <a:t>2 – UPDATE</a:t>
            </a:r>
          </a:p>
          <a:p>
            <a:pPr lvl="1" algn="just">
              <a:buClr>
                <a:srgbClr val="8AD0D6"/>
              </a:buClr>
            </a:pPr>
            <a:r>
              <a:rPr lang="en-US" sz="2400" dirty="0" err="1">
                <a:ea typeface="+mj-lt"/>
                <a:cs typeface="+mj-lt"/>
              </a:rPr>
              <a:t>digunakan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mentransfer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antara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rekan</a:t>
            </a:r>
            <a:r>
              <a:rPr lang="en-US" sz="2400" dirty="0">
                <a:ea typeface="+mj-lt"/>
                <a:cs typeface="+mj-lt"/>
              </a:rPr>
              <a:t> BGP.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pesan</a:t>
            </a:r>
            <a:r>
              <a:rPr lang="en-US" sz="2400" dirty="0">
                <a:ea typeface="+mj-lt"/>
                <a:cs typeface="+mj-lt"/>
              </a:rPr>
              <a:t> UPDATE </a:t>
            </a:r>
            <a:r>
              <a:rPr lang="en-US" sz="2400" dirty="0" err="1">
                <a:ea typeface="+mj-lt"/>
                <a:cs typeface="+mj-lt"/>
              </a:rPr>
              <a:t>dapat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membuat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grafik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menggambarkan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hubungan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berbagai</a:t>
            </a:r>
            <a:r>
              <a:rPr lang="en-US" sz="2400" dirty="0">
                <a:ea typeface="+mj-lt"/>
                <a:cs typeface="+mj-lt"/>
              </a:rPr>
              <a:t> Sistem </a:t>
            </a:r>
            <a:r>
              <a:rPr lang="en-US" sz="2400" dirty="0" err="1">
                <a:ea typeface="+mj-lt"/>
                <a:cs typeface="+mj-lt"/>
              </a:rPr>
              <a:t>Otonom</a:t>
            </a:r>
            <a:r>
              <a:rPr lang="en-US" sz="2400" dirty="0">
                <a:ea typeface="+mj-lt"/>
                <a:cs typeface="+mj-lt"/>
              </a:rPr>
              <a:t>.</a:t>
            </a:r>
            <a:br>
              <a:rPr lang="en-US" sz="2400" dirty="0">
                <a:latin typeface="Consolas"/>
              </a:rPr>
            </a:br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818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F923-72A7-46B1-BAE1-A0BA122C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0D7D-095C-4834-A7C2-B8291950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8AD0D6"/>
              </a:buClr>
            </a:pPr>
            <a:r>
              <a:rPr lang="en-US" sz="2400" dirty="0">
                <a:latin typeface="Consolas"/>
              </a:rPr>
              <a:t>3 – NOTIFICATION</a:t>
            </a:r>
            <a:endParaRPr lang="en-US" sz="2400" dirty="0">
              <a:latin typeface="Consolas"/>
              <a:ea typeface="+mj-lt"/>
              <a:cs typeface="+mj-lt"/>
            </a:endParaRPr>
          </a:p>
          <a:p>
            <a:pPr lvl="1" algn="just"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Pesan</a:t>
            </a:r>
            <a:r>
              <a:rPr lang="en-US" sz="2400" dirty="0">
                <a:ea typeface="+mj-lt"/>
                <a:cs typeface="+mj-lt"/>
              </a:rPr>
              <a:t> NOTIFICATION </a:t>
            </a:r>
            <a:r>
              <a:rPr lang="en-US" sz="2400" err="1">
                <a:ea typeface="+mj-lt"/>
                <a:cs typeface="+mj-lt"/>
              </a:rPr>
              <a:t>dikirim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ketika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kondisi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kesalahan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terdeteksi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n-US" sz="2400" err="1">
                <a:ea typeface="+mj-lt"/>
                <a:cs typeface="+mj-lt"/>
              </a:rPr>
              <a:t>Koneksi</a:t>
            </a:r>
            <a:r>
              <a:rPr lang="en-US" sz="2400" dirty="0">
                <a:ea typeface="+mj-lt"/>
                <a:cs typeface="+mj-lt"/>
              </a:rPr>
              <a:t> BGP </a:t>
            </a:r>
            <a:r>
              <a:rPr lang="en-US" sz="2400" err="1">
                <a:ea typeface="+mj-lt"/>
                <a:cs typeface="+mj-lt"/>
              </a:rPr>
              <a:t>segera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ditutup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setelah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dikirim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>
              <a:latin typeface="Consolas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>
                <a:latin typeface="Consolas"/>
              </a:rPr>
              <a:t>4 – KEEPALIVE</a:t>
            </a:r>
            <a:endParaRPr lang="en-US" sz="2400">
              <a:latin typeface="Century Gothic" panose="020B0502020202020204"/>
            </a:endParaRPr>
          </a:p>
          <a:p>
            <a:pPr lvl="1"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BGP </a:t>
            </a:r>
            <a:r>
              <a:rPr lang="en-US" sz="2400" err="1">
                <a:ea typeface="+mj-lt"/>
                <a:cs typeface="+mj-lt"/>
              </a:rPr>
              <a:t>tidak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mekanisme</a:t>
            </a:r>
            <a:r>
              <a:rPr lang="en-US" sz="2400" dirty="0">
                <a:ea typeface="+mj-lt"/>
                <a:cs typeface="+mj-lt"/>
              </a:rPr>
              <a:t> keep-</a:t>
            </a:r>
            <a:r>
              <a:rPr lang="en-US" sz="2400" err="1">
                <a:ea typeface="+mj-lt"/>
                <a:cs typeface="+mj-lt"/>
              </a:rPr>
              <a:t>hidup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berbasis</a:t>
            </a:r>
            <a:r>
              <a:rPr lang="en-US" sz="2400" dirty="0">
                <a:ea typeface="+mj-lt"/>
                <a:cs typeface="+mj-lt"/>
              </a:rPr>
              <a:t> TCP </a:t>
            </a:r>
            <a:r>
              <a:rPr lang="en-US" sz="240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menentukan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apakah</a:t>
            </a:r>
            <a:r>
              <a:rPr lang="en-US" sz="2400" dirty="0">
                <a:ea typeface="+mj-lt"/>
                <a:cs typeface="+mj-lt"/>
              </a:rPr>
              <a:t> peer </a:t>
            </a:r>
            <a:r>
              <a:rPr lang="en-US" sz="2400" err="1">
                <a:ea typeface="+mj-lt"/>
                <a:cs typeface="+mj-lt"/>
              </a:rPr>
              <a:t>dapat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dijangkau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n-US" sz="2400" err="1">
                <a:ea typeface="+mj-lt"/>
                <a:cs typeface="+mj-lt"/>
              </a:rPr>
              <a:t>Pesan</a:t>
            </a:r>
            <a:r>
              <a:rPr lang="en-US" sz="2400" dirty="0">
                <a:ea typeface="+mj-lt"/>
                <a:cs typeface="+mj-lt"/>
              </a:rPr>
              <a:t> KEEPALIVE </a:t>
            </a:r>
            <a:r>
              <a:rPr lang="en-US" sz="2400" err="1">
                <a:ea typeface="+mj-lt"/>
                <a:cs typeface="+mj-lt"/>
              </a:rPr>
              <a:t>dipertukarkan</a:t>
            </a:r>
            <a:r>
              <a:rPr lang="en-US" sz="2400" dirty="0">
                <a:ea typeface="+mj-lt"/>
                <a:cs typeface="+mj-lt"/>
              </a:rPr>
              <a:t> di </a:t>
            </a:r>
            <a:r>
              <a:rPr lang="en-US" sz="2400" err="1">
                <a:ea typeface="+mj-lt"/>
                <a:cs typeface="+mj-lt"/>
              </a:rPr>
              <a:t>antara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rekan-rekan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cukup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sering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tidak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menyebabkan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Pengatur</a:t>
            </a:r>
            <a:r>
              <a:rPr lang="en-US" sz="2400" dirty="0">
                <a:ea typeface="+mj-lt"/>
                <a:cs typeface="+mj-lt"/>
              </a:rPr>
              <a:t> Waktu </a:t>
            </a:r>
            <a:r>
              <a:rPr lang="en-US" sz="2400" err="1">
                <a:ea typeface="+mj-lt"/>
                <a:cs typeface="+mj-lt"/>
              </a:rPr>
              <a:t>Penahanan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berakhir</a:t>
            </a:r>
            <a:r>
              <a:rPr lang="en-US" sz="2400" dirty="0">
                <a:ea typeface="+mj-lt"/>
                <a:cs typeface="+mj-lt"/>
              </a:rPr>
              <a:t>.</a:t>
            </a:r>
            <a:br>
              <a:rPr lang="en-US" sz="2400" dirty="0">
                <a:latin typeface="Consolas"/>
              </a:rPr>
            </a:br>
            <a:endParaRPr lang="en-US" sz="240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93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1E07-7DB3-49D1-AF2F-760DF8FC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F696-5AD4-435E-A310-8BEBAD7F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ea typeface="+mj-lt"/>
                <a:cs typeface="+mj-lt"/>
              </a:rPr>
              <a:t>Masalahnya</a:t>
            </a:r>
            <a:r>
              <a:rPr lang="en-US" sz="2400" dirty="0">
                <a:ea typeface="+mj-lt"/>
                <a:cs typeface="+mj-lt"/>
              </a:rPr>
              <a:t>, BGP </a:t>
            </a:r>
            <a:r>
              <a:rPr lang="en-US" sz="240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sendirinya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tidak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kondusif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atau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dirancang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internet </a:t>
            </a:r>
            <a:r>
              <a:rPr lang="en-US" sz="2400" err="1">
                <a:ea typeface="+mj-lt"/>
                <a:cs typeface="+mj-lt"/>
              </a:rPr>
              <a:t>saat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ini</a:t>
            </a:r>
            <a:r>
              <a:rPr lang="en-US" sz="2400" dirty="0">
                <a:ea typeface="+mj-lt"/>
                <a:cs typeface="+mj-lt"/>
              </a:rPr>
              <a:t>. </a:t>
            </a:r>
            <a:r>
              <a:rPr lang="en-US" sz="2400" err="1">
                <a:ea typeface="+mj-lt"/>
                <a:cs typeface="+mj-lt"/>
              </a:rPr>
              <a:t>Protokolnya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kuno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Versi</a:t>
            </a:r>
            <a:r>
              <a:rPr lang="en-US" sz="2400" dirty="0">
                <a:ea typeface="+mj-lt"/>
                <a:cs typeface="+mj-lt"/>
              </a:rPr>
              <a:t> (BGPv4) yang </a:t>
            </a:r>
            <a:r>
              <a:rPr lang="en-US" sz="2400" err="1">
                <a:ea typeface="+mj-lt"/>
                <a:cs typeface="+mj-lt"/>
              </a:rPr>
              <a:t>digunakan</a:t>
            </a:r>
            <a:r>
              <a:rPr lang="en-US" sz="2400" dirty="0">
                <a:ea typeface="+mj-lt"/>
                <a:cs typeface="+mj-lt"/>
              </a:rPr>
              <a:t> pada </a:t>
            </a:r>
            <a:r>
              <a:rPr lang="en-US" sz="2400" err="1">
                <a:ea typeface="+mj-lt"/>
                <a:cs typeface="+mj-lt"/>
              </a:rPr>
              <a:t>tahun</a:t>
            </a:r>
            <a:r>
              <a:rPr lang="en-US" sz="2400" dirty="0">
                <a:ea typeface="+mj-lt"/>
                <a:cs typeface="+mj-lt"/>
              </a:rPr>
              <a:t> 1994 </a:t>
            </a:r>
            <a:r>
              <a:rPr lang="en-US" sz="2400" err="1">
                <a:ea typeface="+mj-lt"/>
                <a:cs typeface="+mj-lt"/>
              </a:rPr>
              <a:t>sama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err="1">
                <a:ea typeface="+mj-lt"/>
                <a:cs typeface="+mj-lt"/>
              </a:rPr>
              <a:t>digunakan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saat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ini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aspek</a:t>
            </a:r>
            <a:r>
              <a:rPr lang="en-US" sz="2400" dirty="0">
                <a:ea typeface="+mj-lt"/>
                <a:cs typeface="+mj-lt"/>
              </a:rPr>
              <a:t> internet </a:t>
            </a:r>
            <a:r>
              <a:rPr lang="en-US" sz="2400" err="1">
                <a:ea typeface="+mj-lt"/>
                <a:cs typeface="+mj-lt"/>
              </a:rPr>
              <a:t>telah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berubah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selama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dua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dekade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terakhir</a:t>
            </a:r>
            <a:r>
              <a:rPr lang="en-US" sz="2400" dirty="0">
                <a:ea typeface="+mj-lt"/>
                <a:cs typeface="+mj-lt"/>
              </a:rPr>
              <a:t>. Dari </a:t>
            </a:r>
            <a:r>
              <a:rPr lang="en-US" sz="2400" err="1">
                <a:ea typeface="+mj-lt"/>
                <a:cs typeface="+mj-lt"/>
              </a:rPr>
              <a:t>aplikasi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err="1">
                <a:ea typeface="+mj-lt"/>
                <a:cs typeface="+mj-lt"/>
              </a:rPr>
              <a:t>kegunaan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hingga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konten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err="1">
                <a:ea typeface="+mj-lt"/>
                <a:cs typeface="+mj-lt"/>
              </a:rPr>
              <a:t>aksesibilitas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semuanya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menjadi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lebih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menuntut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drastis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78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B94E-96B4-439A-B1B8-7432E1B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Gateway Protocol (BGP)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AB0F-F14C-46E2-865B-456EEA5B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219" y="1973174"/>
            <a:ext cx="8946541" cy="2405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Border Gateway Protocol (BGP) </a:t>
            </a:r>
            <a:r>
              <a:rPr lang="en-US" dirty="0" err="1">
                <a:ea typeface="+mj-lt"/>
                <a:cs typeface="+mj-lt"/>
              </a:rPr>
              <a:t>adalah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gateway </a:t>
            </a:r>
            <a:r>
              <a:rPr lang="en-US" dirty="0" err="1">
                <a:ea typeface="+mj-lt"/>
                <a:cs typeface="+mj-lt"/>
              </a:rPr>
              <a:t>eksterior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standar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dirancang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bertukar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dan </a:t>
            </a:r>
            <a:r>
              <a:rPr lang="en-US" dirty="0" err="1">
                <a:ea typeface="+mj-lt"/>
                <a:cs typeface="+mj-lt"/>
              </a:rPr>
              <a:t>jangkauan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antar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otonom</a:t>
            </a:r>
            <a:r>
              <a:rPr lang="en-US" dirty="0">
                <a:ea typeface="+mj-lt"/>
                <a:cs typeface="+mj-lt"/>
              </a:rPr>
              <a:t> (AS) di Internet.</a:t>
            </a:r>
          </a:p>
          <a:p>
            <a:pPr algn="just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BGP </a:t>
            </a:r>
            <a:r>
              <a:rPr lang="en-US" dirty="0" err="1">
                <a:ea typeface="+mj-lt"/>
                <a:cs typeface="+mj-lt"/>
              </a:rPr>
              <a:t>diklasifikasikan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sebagai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jalur-vektor</a:t>
            </a:r>
            <a:r>
              <a:rPr lang="en-US" dirty="0">
                <a:ea typeface="+mj-lt"/>
                <a:cs typeface="+mj-lt"/>
              </a:rPr>
              <a:t>, dan </a:t>
            </a:r>
            <a:r>
              <a:rPr lang="en-US" dirty="0" err="1">
                <a:ea typeface="+mj-lt"/>
                <a:cs typeface="+mj-lt"/>
              </a:rPr>
              <a:t>itu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membuat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keputusan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berdasarkan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jalur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kebijakan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atau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kumpulan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aturan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dikonfigurasi</a:t>
            </a:r>
            <a:r>
              <a:rPr lang="en-US" dirty="0">
                <a:ea typeface="+mj-lt"/>
                <a:cs typeface="+mj-lt"/>
              </a:rPr>
              <a:t> oleh administrator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3454C0A-A99E-41F4-B7B8-077822A61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81260" y="4282829"/>
            <a:ext cx="4098853" cy="2190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4FF01-ECDE-40E9-A182-41E54A331AAF}"/>
              </a:ext>
            </a:extLst>
          </p:cNvPr>
          <p:cNvSpPr txBox="1"/>
          <p:nvPr/>
        </p:nvSpPr>
        <p:spPr>
          <a:xfrm>
            <a:off x="10660912" y="6481873"/>
            <a:ext cx="1587500" cy="3175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1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403D-38E9-4CC3-A989-9B9EBE12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28A5-EDFD-4517-829C-CE5BE957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57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BGP yang </a:t>
            </a:r>
            <a:r>
              <a:rPr lang="en-US" dirty="0" err="1">
                <a:ea typeface="+mj-lt"/>
                <a:cs typeface="+mj-lt"/>
              </a:rPr>
              <a:t>digunakan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dalam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otonom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disebut</a:t>
            </a:r>
            <a:r>
              <a:rPr lang="en-US" dirty="0">
                <a:ea typeface="+mj-lt"/>
                <a:cs typeface="+mj-lt"/>
              </a:rPr>
              <a:t> Interior Border Gateway Protocol, Internal BGP (</a:t>
            </a:r>
            <a:r>
              <a:rPr lang="en-US" dirty="0" err="1">
                <a:ea typeface="+mj-lt"/>
                <a:cs typeface="+mj-lt"/>
              </a:rPr>
              <a:t>iBGP</a:t>
            </a:r>
            <a:r>
              <a:rPr lang="en-US" dirty="0">
                <a:ea typeface="+mj-lt"/>
                <a:cs typeface="+mj-lt"/>
              </a:rPr>
              <a:t>). </a:t>
            </a:r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Sebaliknya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aplikasi</a:t>
            </a:r>
            <a:r>
              <a:rPr lang="en-US" dirty="0">
                <a:ea typeface="+mj-lt"/>
                <a:cs typeface="+mj-lt"/>
              </a:rPr>
              <a:t> Internet </a:t>
            </a:r>
            <a:r>
              <a:rPr lang="en-US" dirty="0" err="1">
                <a:ea typeface="+mj-lt"/>
                <a:cs typeface="+mj-lt"/>
              </a:rPr>
              <a:t>dari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tersebut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disebut</a:t>
            </a:r>
            <a:r>
              <a:rPr lang="en-US" dirty="0">
                <a:ea typeface="+mj-lt"/>
                <a:cs typeface="+mj-lt"/>
              </a:rPr>
              <a:t> Exterior Border Gateway Protocol, External BGP (</a:t>
            </a:r>
            <a:r>
              <a:rPr lang="en-US" dirty="0" err="1">
                <a:ea typeface="+mj-lt"/>
                <a:cs typeface="+mj-lt"/>
              </a:rPr>
              <a:t>eBGP</a:t>
            </a:r>
            <a:r>
              <a:rPr lang="en-US" dirty="0">
                <a:ea typeface="+mj-lt"/>
                <a:cs typeface="+mj-lt"/>
              </a:rPr>
              <a:t>).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493791-020B-4977-9A6D-270B218A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4237" y="3590350"/>
            <a:ext cx="6677246" cy="2840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191AE-F9C7-495E-AADA-B1FFACEC7437}"/>
              </a:ext>
            </a:extLst>
          </p:cNvPr>
          <p:cNvSpPr txBox="1"/>
          <p:nvPr/>
        </p:nvSpPr>
        <p:spPr>
          <a:xfrm>
            <a:off x="196702" y="6430520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16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ECC5-B0C3-41DF-BF89-32DB4DE0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674D-BD48-43E6-811A-D5509B33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76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Internet </a:t>
            </a:r>
            <a:r>
              <a:rPr lang="en-US" dirty="0" err="1">
                <a:ea typeface="+mj-lt"/>
                <a:cs typeface="+mj-lt"/>
              </a:rPr>
              <a:t>adalah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dalam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; </a:t>
            </a:r>
            <a:r>
              <a:rPr lang="en-US" dirty="0" err="1">
                <a:ea typeface="+mj-lt"/>
                <a:cs typeface="+mj-lt"/>
              </a:rPr>
              <a:t>jika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dipecah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menjadi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ratusan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ribu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lebih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kecil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dikenal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sebagai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otonom</a:t>
            </a:r>
            <a:r>
              <a:rPr lang="en-US" dirty="0">
                <a:ea typeface="+mj-lt"/>
                <a:cs typeface="+mj-lt"/>
              </a:rPr>
              <a:t> (AS). 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Masing-masing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ini</a:t>
            </a:r>
            <a:r>
              <a:rPr lang="en-US" dirty="0">
                <a:ea typeface="+mj-lt"/>
                <a:cs typeface="+mj-lt"/>
              </a:rPr>
              <a:t> pada </a:t>
            </a:r>
            <a:r>
              <a:rPr lang="en-US" dirty="0" err="1">
                <a:ea typeface="+mj-lt"/>
                <a:cs typeface="+mj-lt"/>
              </a:rPr>
              <a:t>dasarnya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adalah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kumpulan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besar</a:t>
            </a:r>
            <a:r>
              <a:rPr lang="en-US" dirty="0">
                <a:ea typeface="+mj-lt"/>
                <a:cs typeface="+mj-lt"/>
              </a:rPr>
              <a:t> router yang </a:t>
            </a:r>
            <a:r>
              <a:rPr lang="en-US" dirty="0" err="1">
                <a:ea typeface="+mj-lt"/>
                <a:cs typeface="+mj-lt"/>
              </a:rPr>
              <a:t>dijalankan</a:t>
            </a:r>
            <a:r>
              <a:rPr lang="en-US" dirty="0">
                <a:ea typeface="+mj-lt"/>
                <a:cs typeface="+mj-lt"/>
              </a:rPr>
              <a:t> oleh </a:t>
            </a:r>
            <a:r>
              <a:rPr lang="en-US" dirty="0" err="1">
                <a:ea typeface="+mj-lt"/>
                <a:cs typeface="+mj-lt"/>
              </a:rPr>
              <a:t>satu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organisasi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/>
          </a:p>
        </p:txBody>
      </p:sp>
      <p:pic>
        <p:nvPicPr>
          <p:cNvPr id="4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45742EC2-C95B-48B2-B238-6E9F4C3B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990533"/>
            <a:ext cx="3135497" cy="2545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769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8649-56FF-4C6F-B131-C8AD025C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E8773E9-5210-4304-BCC8-A22F21265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204" y="1855466"/>
            <a:ext cx="11044569" cy="4448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9859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1B3E-F844-4C08-9D2C-8DF73C5E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1355-69E2-49C5-B34E-6780B503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Extensions negotiation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 b="1" dirty="0"/>
              <a:t>Router connectivity and learning routes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 b="1" dirty="0"/>
              <a:t>Communities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 b="1" dirty="0"/>
              <a:t>Multi-exit discriminators</a:t>
            </a:r>
            <a:endParaRPr lang="en-US" sz="2800"/>
          </a:p>
          <a:p>
            <a:pPr>
              <a:buClr>
                <a:srgbClr val="8AD0D6"/>
              </a:buClr>
            </a:pPr>
            <a:r>
              <a:rPr lang="en-US" sz="2800" b="1" dirty="0"/>
              <a:t>Message header format</a:t>
            </a:r>
            <a:endParaRPr lang="en-US" sz="2800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F46B-7CC2-4D70-B63F-7ABA5D1F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40C9-DCDE-40B7-921F-27562E31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Dimulai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endParaRPr lang="en-US" sz="3200" dirty="0"/>
          </a:p>
          <a:p>
            <a:pPr lvl="1">
              <a:buClr>
                <a:srgbClr val="8AD0D6"/>
              </a:buClr>
            </a:pPr>
            <a:r>
              <a:rPr lang="en-US" sz="2800" dirty="0"/>
              <a:t>RFC1883</a:t>
            </a:r>
          </a:p>
          <a:p>
            <a:pPr>
              <a:buClr>
                <a:srgbClr val="8AD0D6"/>
              </a:buClr>
            </a:pPr>
            <a:r>
              <a:rPr lang="en-US" sz="3200" dirty="0" err="1"/>
              <a:t>Diperbaiki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:</a:t>
            </a:r>
          </a:p>
          <a:p>
            <a:pPr lvl="1">
              <a:buClr>
                <a:srgbClr val="8AD0D6"/>
              </a:buClr>
            </a:pPr>
            <a:r>
              <a:rPr lang="en-US" sz="2800" dirty="0"/>
              <a:t>RFC2283</a:t>
            </a:r>
          </a:p>
          <a:p>
            <a:pPr>
              <a:buClr>
                <a:srgbClr val="8AD0D6"/>
              </a:buClr>
            </a:pPr>
            <a:r>
              <a:rPr lang="en-US" sz="3200" dirty="0" err="1"/>
              <a:t>Versi</a:t>
            </a:r>
            <a:r>
              <a:rPr lang="en-US" sz="3200" dirty="0"/>
              <a:t> </a:t>
            </a:r>
            <a:r>
              <a:rPr lang="en-US" sz="3200" dirty="0" err="1"/>
              <a:t>terakhir</a:t>
            </a:r>
            <a:r>
              <a:rPr lang="en-US" sz="3200" dirty="0"/>
              <a:t> </a:t>
            </a:r>
            <a:r>
              <a:rPr lang="en-US" sz="3200" dirty="0" err="1"/>
              <a:t>pembaruan</a:t>
            </a:r>
            <a:endParaRPr lang="en-US" sz="3200" dirty="0"/>
          </a:p>
          <a:p>
            <a:pPr lvl="1">
              <a:buClr>
                <a:srgbClr val="8AD0D6"/>
              </a:buClr>
            </a:pPr>
            <a:r>
              <a:rPr lang="en-US" sz="2800" dirty="0"/>
              <a:t>RFC4271</a:t>
            </a:r>
          </a:p>
        </p:txBody>
      </p:sp>
      <p:pic>
        <p:nvPicPr>
          <p:cNvPr id="4" name="Picture 4" descr="Request for Comments (RFC) – Network Encyclopedia">
            <a:extLst>
              <a:ext uri="{FF2B5EF4-FFF2-40B4-BE49-F238E27FC236}">
                <a16:creationId xmlns:a16="http://schemas.microsoft.com/office/drawing/2014/main" id="{E1755302-B917-459A-ABA8-3A77BE3A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44" y="1552354"/>
            <a:ext cx="4843130" cy="48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0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F793-EACE-40E7-9223-CE9C6754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</a:t>
            </a:r>
            <a:r>
              <a:rPr lang="en-US" dirty="0" err="1"/>
              <a:t>Transportasi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3FF0-7A0C-417A-9044-2979565D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48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j-lt"/>
                <a:cs typeface="+mj-lt"/>
              </a:rPr>
              <a:t>BGP </a:t>
            </a:r>
            <a:r>
              <a:rPr lang="en-US" sz="240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TCP </a:t>
            </a:r>
            <a:r>
              <a:rPr lang="en-US" sz="240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transportnya</a:t>
            </a:r>
            <a:r>
              <a:rPr lang="en-US" sz="2400" dirty="0">
                <a:ea typeface="+mj-lt"/>
                <a:cs typeface="+mj-lt"/>
              </a:rPr>
              <a:t>. Ini </a:t>
            </a:r>
            <a:r>
              <a:rPr lang="en-US" sz="2400" err="1">
                <a:ea typeface="+mj-lt"/>
                <a:cs typeface="+mj-lt"/>
              </a:rPr>
              <a:t>menghilangkan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kebutuhan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mengimplementasikan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fragmentasi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pembaruan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eksplisit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transmisi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ulang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pengakuan</a:t>
            </a:r>
            <a:r>
              <a:rPr lang="en-US" sz="2400" dirty="0">
                <a:ea typeface="+mj-lt"/>
                <a:cs typeface="+mj-lt"/>
              </a:rPr>
              <a:t>, dan </a:t>
            </a:r>
            <a:r>
              <a:rPr lang="en-US" sz="2400" err="1">
                <a:ea typeface="+mj-lt"/>
                <a:cs typeface="+mj-lt"/>
              </a:rPr>
              <a:t>pengurutan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BGP </a:t>
            </a:r>
            <a:r>
              <a:rPr lang="en-US" sz="2400" dirty="0" err="1">
                <a:ea typeface="+mj-lt"/>
                <a:cs typeface="+mj-lt"/>
              </a:rPr>
              <a:t>mendengarkan</a:t>
            </a:r>
            <a:r>
              <a:rPr lang="en-US" sz="2400" dirty="0">
                <a:ea typeface="+mj-lt"/>
                <a:cs typeface="+mj-lt"/>
              </a:rPr>
              <a:t> pada port TCP 179.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50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3F45-1FCE-4DE7-AF45-8D71F4D7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– Routing Information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3E56-F156-47CB-8C0D-F250EB55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Basis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(RIB) </a:t>
            </a:r>
            <a:r>
              <a:rPr lang="en-US" dirty="0" err="1">
                <a:ea typeface="+mj-lt"/>
                <a:cs typeface="+mj-lt"/>
              </a:rPr>
              <a:t>terdiri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dari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tiga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bagian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berbeda</a:t>
            </a:r>
            <a:r>
              <a:rPr lang="en-US" dirty="0">
                <a:ea typeface="+mj-lt"/>
                <a:cs typeface="+mj-lt"/>
              </a:rPr>
              <a:t>:</a:t>
            </a:r>
            <a:endParaRPr lang="en-US" dirty="0" err="1"/>
          </a:p>
          <a:p>
            <a:pPr algn="just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Adj-RIBs-In: Adj-RIBs-In </a:t>
            </a:r>
            <a:r>
              <a:rPr lang="en-US" dirty="0" err="1">
                <a:ea typeface="+mj-lt"/>
                <a:cs typeface="+mj-lt"/>
              </a:rPr>
              <a:t>menyimpan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dipelajari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pesan</a:t>
            </a:r>
            <a:r>
              <a:rPr lang="en-US" dirty="0">
                <a:ea typeface="+mj-lt"/>
                <a:cs typeface="+mj-lt"/>
              </a:rPr>
              <a:t> UPDATE </a:t>
            </a:r>
            <a:r>
              <a:rPr lang="en-US" dirty="0" err="1">
                <a:ea typeface="+mj-lt"/>
                <a:cs typeface="+mj-lt"/>
              </a:rPr>
              <a:t>masuk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diterima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dari</a:t>
            </a:r>
            <a:r>
              <a:rPr lang="en-US" dirty="0">
                <a:ea typeface="+mj-lt"/>
                <a:cs typeface="+mj-lt"/>
              </a:rPr>
              <a:t> BGP </a:t>
            </a:r>
            <a:r>
              <a:rPr lang="en-US" dirty="0" err="1">
                <a:ea typeface="+mj-lt"/>
                <a:cs typeface="+mj-lt"/>
              </a:rPr>
              <a:t>lainnya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Loc-RIB: Loc-RIB </a:t>
            </a:r>
            <a:r>
              <a:rPr lang="en-US" dirty="0" err="1">
                <a:ea typeface="+mj-lt"/>
                <a:cs typeface="+mj-lt"/>
              </a:rPr>
              <a:t>berisi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lokal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dipilih</a:t>
            </a:r>
            <a:r>
              <a:rPr lang="en-US" dirty="0">
                <a:ea typeface="+mj-lt"/>
                <a:cs typeface="+mj-lt"/>
              </a:rPr>
              <a:t> oleh </a:t>
            </a:r>
            <a:r>
              <a:rPr lang="en-US" dirty="0" err="1">
                <a:ea typeface="+mj-lt"/>
                <a:cs typeface="+mj-lt"/>
              </a:rPr>
              <a:t>pembicara</a:t>
            </a:r>
            <a:r>
              <a:rPr lang="en-US" dirty="0">
                <a:ea typeface="+mj-lt"/>
                <a:cs typeface="+mj-lt"/>
              </a:rPr>
              <a:t> BGP </a:t>
            </a:r>
            <a:r>
              <a:rPr lang="en-US" dirty="0" err="1">
                <a:ea typeface="+mj-lt"/>
                <a:cs typeface="+mj-lt"/>
              </a:rPr>
              <a:t>dengan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menerapkan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kebijakan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lokalnya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terdapat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dalam</a:t>
            </a:r>
            <a:r>
              <a:rPr lang="en-US" dirty="0">
                <a:ea typeface="+mj-lt"/>
                <a:cs typeface="+mj-lt"/>
              </a:rPr>
              <a:t> Adj-RIBs-In.</a:t>
            </a:r>
            <a:endParaRPr lang="en-US" dirty="0"/>
          </a:p>
          <a:p>
            <a:pPr algn="just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Adj-RIBs-Out: Adj-RIBs-Out </a:t>
            </a:r>
            <a:r>
              <a:rPr lang="en-US" dirty="0" err="1">
                <a:ea typeface="+mj-lt"/>
                <a:cs typeface="+mj-lt"/>
              </a:rPr>
              <a:t>menyimpan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BGP </a:t>
            </a:r>
            <a:r>
              <a:rPr lang="en-US" dirty="0" err="1">
                <a:ea typeface="+mj-lt"/>
                <a:cs typeface="+mj-lt"/>
              </a:rPr>
              <a:t>lokal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dipilih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diiklankan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kepada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rekan-rekannya</a:t>
            </a:r>
            <a:r>
              <a:rPr lang="en-US" dirty="0">
                <a:ea typeface="+mj-lt"/>
                <a:cs typeface="+mj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48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534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Consolas</vt:lpstr>
      <vt:lpstr>Wingdings 3</vt:lpstr>
      <vt:lpstr>Ion</vt:lpstr>
      <vt:lpstr>Manajemen Routing</vt:lpstr>
      <vt:lpstr>Border Gateway Protocol (BGP)</vt:lpstr>
      <vt:lpstr>Cont'd</vt:lpstr>
      <vt:lpstr>Autonomous System</vt:lpstr>
      <vt:lpstr>Ilustrasi</vt:lpstr>
      <vt:lpstr>Operasi BGP</vt:lpstr>
      <vt:lpstr>Definisi BGP</vt:lpstr>
      <vt:lpstr>BGP – Transportasi Data</vt:lpstr>
      <vt:lpstr>BGP – Routing Information Database</vt:lpstr>
      <vt:lpstr>Cont'd</vt:lpstr>
      <vt:lpstr>Format Pesan BGP</vt:lpstr>
      <vt:lpstr>Cont'd</vt:lpstr>
      <vt:lpstr>Masalah BGP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170</cp:revision>
  <dcterms:created xsi:type="dcterms:W3CDTF">2012-07-30T23:42:41Z</dcterms:created>
  <dcterms:modified xsi:type="dcterms:W3CDTF">2020-10-27T05:14:52Z</dcterms:modified>
</cp:coreProperties>
</file>