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3C429-8CAC-4A28-8FB1-3718D1C2CF34}" v="59" dt="2019-12-08T21:51:06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4F3C429-8CAC-4A28-8FB1-3718D1C2CF34}"/>
    <pc:docChg chg="addSld modSld addMainMaster delMainMaster">
      <pc:chgData name="" userId="" providerId="" clId="Web-{84F3C429-8CAC-4A28-8FB1-3718D1C2CF34}" dt="2019-12-08T21:51:06.251" v="58" actId="20577"/>
      <pc:docMkLst>
        <pc:docMk/>
      </pc:docMkLst>
      <pc:sldChg chg="modSp mod modClrScheme chgLayout">
        <pc:chgData name="" userId="" providerId="" clId="Web-{84F3C429-8CAC-4A28-8FB1-3718D1C2CF34}" dt="2019-12-08T21:50:03.001" v="16"/>
        <pc:sldMkLst>
          <pc:docMk/>
          <pc:sldMk cId="1351651579" sldId="256"/>
        </pc:sldMkLst>
        <pc:spChg chg="mod ord">
          <ac:chgData name="" userId="" providerId="" clId="Web-{84F3C429-8CAC-4A28-8FB1-3718D1C2CF34}" dt="2019-12-08T21:50:03.001" v="16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" userId="" providerId="" clId="Web-{84F3C429-8CAC-4A28-8FB1-3718D1C2CF34}" dt="2019-12-08T21:50:03.001" v="16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 mod modClrScheme chgLayout">
        <pc:chgData name="" userId="" providerId="" clId="Web-{84F3C429-8CAC-4A28-8FB1-3718D1C2CF34}" dt="2019-12-08T21:51:06.251" v="58" actId="20577"/>
        <pc:sldMkLst>
          <pc:docMk/>
          <pc:sldMk cId="2629701107" sldId="257"/>
        </pc:sldMkLst>
        <pc:spChg chg="mod ord">
          <ac:chgData name="" userId="" providerId="" clId="Web-{84F3C429-8CAC-4A28-8FB1-3718D1C2CF34}" dt="2019-12-08T21:50:03.001" v="16"/>
          <ac:spMkLst>
            <pc:docMk/>
            <pc:sldMk cId="2629701107" sldId="257"/>
            <ac:spMk id="2" creationId="{1DCE272D-59BD-478C-9320-47FA401F961A}"/>
          </ac:spMkLst>
        </pc:spChg>
        <pc:spChg chg="mod ord">
          <ac:chgData name="" userId="" providerId="" clId="Web-{84F3C429-8CAC-4A28-8FB1-3718D1C2CF34}" dt="2019-12-08T21:51:06.251" v="58" actId="20577"/>
          <ac:spMkLst>
            <pc:docMk/>
            <pc:sldMk cId="2629701107" sldId="257"/>
            <ac:spMk id="3" creationId="{63B9FB4E-5A9F-4CA4-95B5-7C231E2768CF}"/>
          </ac:spMkLst>
        </pc:spChg>
      </pc:sldChg>
      <pc:sldMasterChg chg="del delSldLayout">
        <pc:chgData name="" userId="" providerId="" clId="Web-{84F3C429-8CAC-4A28-8FB1-3718D1C2CF34}" dt="2019-12-08T21:49:07.844" v="0"/>
        <pc:sldMasterMkLst>
          <pc:docMk/>
          <pc:sldMasterMk cId="3154979492" sldId="2147483648"/>
        </pc:sldMasterMkLst>
        <pc:sldLayoutChg chg="del">
          <pc:chgData name="" userId="" providerId="" clId="Web-{84F3C429-8CAC-4A28-8FB1-3718D1C2CF34}" dt="2019-12-08T21:49:07.844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" userId="" providerId="" clId="Web-{84F3C429-8CAC-4A28-8FB1-3718D1C2CF34}" dt="2019-12-08T21:49:07.844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" userId="" providerId="" clId="Web-{84F3C429-8CAC-4A28-8FB1-3718D1C2CF34}" dt="2019-12-08T21:49:07.844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" userId="" providerId="" clId="Web-{84F3C429-8CAC-4A28-8FB1-3718D1C2CF34}" dt="2019-12-08T21:49:07.844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" userId="" providerId="" clId="Web-{84F3C429-8CAC-4A28-8FB1-3718D1C2CF34}" dt="2019-12-08T21:49:07.844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" userId="" providerId="" clId="Web-{84F3C429-8CAC-4A28-8FB1-3718D1C2CF34}" dt="2019-12-08T21:49:07.844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" userId="" providerId="" clId="Web-{84F3C429-8CAC-4A28-8FB1-3718D1C2CF34}" dt="2019-12-08T21:49:07.844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" userId="" providerId="" clId="Web-{84F3C429-8CAC-4A28-8FB1-3718D1C2CF34}" dt="2019-12-08T21:49:07.844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" userId="" providerId="" clId="Web-{84F3C429-8CAC-4A28-8FB1-3718D1C2CF34}" dt="2019-12-08T21:49:07.844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" userId="" providerId="" clId="Web-{84F3C429-8CAC-4A28-8FB1-3718D1C2CF34}" dt="2019-12-08T21:49:07.844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" userId="" providerId="" clId="Web-{84F3C429-8CAC-4A28-8FB1-3718D1C2CF34}" dt="2019-12-08T21:49:07.844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" userId="" providerId="" clId="Web-{84F3C429-8CAC-4A28-8FB1-3718D1C2CF34}" dt="2019-12-08T21:49:13.110" v="1"/>
        <pc:sldMasterMkLst>
          <pc:docMk/>
          <pc:sldMasterMk cId="421352217" sldId="2147483660"/>
        </pc:sldMasterMkLst>
        <pc:sldLayoutChg chg="add del mod replId">
          <pc:chgData name="" userId="" providerId="" clId="Web-{84F3C429-8CAC-4A28-8FB1-3718D1C2CF34}" dt="2019-12-08T21:49:13.110" v="1"/>
          <pc:sldLayoutMkLst>
            <pc:docMk/>
            <pc:sldMasterMk cId="421352217" sldId="2147483660"/>
            <pc:sldLayoutMk cId="3728994162" sldId="2147483661"/>
          </pc:sldLayoutMkLst>
        </pc:sldLayoutChg>
        <pc:sldLayoutChg chg="add del mod replId">
          <pc:chgData name="" userId="" providerId="" clId="Web-{84F3C429-8CAC-4A28-8FB1-3718D1C2CF34}" dt="2019-12-08T21:49:13.110" v="1"/>
          <pc:sldLayoutMkLst>
            <pc:docMk/>
            <pc:sldMasterMk cId="421352217" sldId="2147483660"/>
            <pc:sldLayoutMk cId="2279147145" sldId="2147483662"/>
          </pc:sldLayoutMkLst>
        </pc:sldLayoutChg>
        <pc:sldLayoutChg chg="add del mod replId">
          <pc:chgData name="" userId="" providerId="" clId="Web-{84F3C429-8CAC-4A28-8FB1-3718D1C2CF34}" dt="2019-12-08T21:49:13.110" v="1"/>
          <pc:sldLayoutMkLst>
            <pc:docMk/>
            <pc:sldMasterMk cId="421352217" sldId="2147483660"/>
            <pc:sldLayoutMk cId="2783973212" sldId="2147483663"/>
          </pc:sldLayoutMkLst>
        </pc:sldLayoutChg>
        <pc:sldLayoutChg chg="add del mod replId">
          <pc:chgData name="" userId="" providerId="" clId="Web-{84F3C429-8CAC-4A28-8FB1-3718D1C2CF34}" dt="2019-12-08T21:49:13.110" v="1"/>
          <pc:sldLayoutMkLst>
            <pc:docMk/>
            <pc:sldMasterMk cId="421352217" sldId="2147483660"/>
            <pc:sldLayoutMk cId="4228781195" sldId="2147483664"/>
          </pc:sldLayoutMkLst>
        </pc:sldLayoutChg>
        <pc:sldLayoutChg chg="add del mod replId">
          <pc:chgData name="" userId="" providerId="" clId="Web-{84F3C429-8CAC-4A28-8FB1-3718D1C2CF34}" dt="2019-12-08T21:49:13.110" v="1"/>
          <pc:sldLayoutMkLst>
            <pc:docMk/>
            <pc:sldMasterMk cId="421352217" sldId="2147483660"/>
            <pc:sldLayoutMk cId="1739376027" sldId="2147483665"/>
          </pc:sldLayoutMkLst>
        </pc:sldLayoutChg>
        <pc:sldLayoutChg chg="add del mod replId">
          <pc:chgData name="" userId="" providerId="" clId="Web-{84F3C429-8CAC-4A28-8FB1-3718D1C2CF34}" dt="2019-12-08T21:49:13.110" v="1"/>
          <pc:sldLayoutMkLst>
            <pc:docMk/>
            <pc:sldMasterMk cId="421352217" sldId="2147483660"/>
            <pc:sldLayoutMk cId="3132343660" sldId="2147483666"/>
          </pc:sldLayoutMkLst>
        </pc:sldLayoutChg>
        <pc:sldLayoutChg chg="add del mod replId">
          <pc:chgData name="" userId="" providerId="" clId="Web-{84F3C429-8CAC-4A28-8FB1-3718D1C2CF34}" dt="2019-12-08T21:49:13.110" v="1"/>
          <pc:sldLayoutMkLst>
            <pc:docMk/>
            <pc:sldMasterMk cId="421352217" sldId="2147483660"/>
            <pc:sldLayoutMk cId="4271536774" sldId="2147483667"/>
          </pc:sldLayoutMkLst>
        </pc:sldLayoutChg>
        <pc:sldLayoutChg chg="add del mod replId">
          <pc:chgData name="" userId="" providerId="" clId="Web-{84F3C429-8CAC-4A28-8FB1-3718D1C2CF34}" dt="2019-12-08T21:49:13.110" v="1"/>
          <pc:sldLayoutMkLst>
            <pc:docMk/>
            <pc:sldMasterMk cId="421352217" sldId="2147483660"/>
            <pc:sldLayoutMk cId="2699077370" sldId="2147483668"/>
          </pc:sldLayoutMkLst>
        </pc:sldLayoutChg>
        <pc:sldLayoutChg chg="add del mod replId">
          <pc:chgData name="" userId="" providerId="" clId="Web-{84F3C429-8CAC-4A28-8FB1-3718D1C2CF34}" dt="2019-12-08T21:49:13.110" v="1"/>
          <pc:sldLayoutMkLst>
            <pc:docMk/>
            <pc:sldMasterMk cId="421352217" sldId="2147483660"/>
            <pc:sldLayoutMk cId="617932305" sldId="2147483669"/>
          </pc:sldLayoutMkLst>
        </pc:sldLayoutChg>
        <pc:sldLayoutChg chg="add del mod replId">
          <pc:chgData name="" userId="" providerId="" clId="Web-{84F3C429-8CAC-4A28-8FB1-3718D1C2CF34}" dt="2019-12-08T21:49:13.110" v="1"/>
          <pc:sldLayoutMkLst>
            <pc:docMk/>
            <pc:sldMasterMk cId="421352217" sldId="2147483660"/>
            <pc:sldLayoutMk cId="2231990118" sldId="2147483670"/>
          </pc:sldLayoutMkLst>
        </pc:sldLayoutChg>
        <pc:sldLayoutChg chg="add del mod replId">
          <pc:chgData name="" userId="" providerId="" clId="Web-{84F3C429-8CAC-4A28-8FB1-3718D1C2CF34}" dt="2019-12-08T21:49:13.110" v="1"/>
          <pc:sldLayoutMkLst>
            <pc:docMk/>
            <pc:sldMasterMk cId="421352217" sldId="2147483660"/>
            <pc:sldLayoutMk cId="4075715918" sldId="2147483671"/>
          </pc:sldLayoutMkLst>
        </pc:sldLayoutChg>
      </pc:sldMasterChg>
      <pc:sldMasterChg chg="add del addSldLayout delSldLayout modSldLayout">
        <pc:chgData name="" userId="" providerId="" clId="Web-{84F3C429-8CAC-4A28-8FB1-3718D1C2CF34}" dt="2019-12-08T21:50:03.001" v="16"/>
        <pc:sldMasterMkLst>
          <pc:docMk/>
          <pc:sldMasterMk cId="3687399950" sldId="2147483672"/>
        </pc:sldMasterMkLst>
        <pc:sldLayoutChg chg="add del mod replId">
          <pc:chgData name="" userId="" providerId="" clId="Web-{84F3C429-8CAC-4A28-8FB1-3718D1C2CF34}" dt="2019-12-08T21:50:03.001" v="16"/>
          <pc:sldLayoutMkLst>
            <pc:docMk/>
            <pc:sldMasterMk cId="3687399950" sldId="2147483672"/>
            <pc:sldLayoutMk cId="3533092391" sldId="2147483673"/>
          </pc:sldLayoutMkLst>
        </pc:sldLayoutChg>
        <pc:sldLayoutChg chg="add del mod replId">
          <pc:chgData name="" userId="" providerId="" clId="Web-{84F3C429-8CAC-4A28-8FB1-3718D1C2CF34}" dt="2019-12-08T21:50:03.001" v="16"/>
          <pc:sldLayoutMkLst>
            <pc:docMk/>
            <pc:sldMasterMk cId="3687399950" sldId="2147483672"/>
            <pc:sldLayoutMk cId="2281081944" sldId="2147483674"/>
          </pc:sldLayoutMkLst>
        </pc:sldLayoutChg>
        <pc:sldLayoutChg chg="add del mod replId">
          <pc:chgData name="" userId="" providerId="" clId="Web-{84F3C429-8CAC-4A28-8FB1-3718D1C2CF34}" dt="2019-12-08T21:50:03.001" v="16"/>
          <pc:sldLayoutMkLst>
            <pc:docMk/>
            <pc:sldMasterMk cId="3687399950" sldId="2147483672"/>
            <pc:sldLayoutMk cId="1948686640" sldId="2147483675"/>
          </pc:sldLayoutMkLst>
        </pc:sldLayoutChg>
        <pc:sldLayoutChg chg="add del mod replId">
          <pc:chgData name="" userId="" providerId="" clId="Web-{84F3C429-8CAC-4A28-8FB1-3718D1C2CF34}" dt="2019-12-08T21:50:03.001" v="16"/>
          <pc:sldLayoutMkLst>
            <pc:docMk/>
            <pc:sldMasterMk cId="3687399950" sldId="2147483672"/>
            <pc:sldLayoutMk cId="1946837554" sldId="2147483676"/>
          </pc:sldLayoutMkLst>
        </pc:sldLayoutChg>
        <pc:sldLayoutChg chg="add del mod replId">
          <pc:chgData name="" userId="" providerId="" clId="Web-{84F3C429-8CAC-4A28-8FB1-3718D1C2CF34}" dt="2019-12-08T21:50:03.001" v="16"/>
          <pc:sldLayoutMkLst>
            <pc:docMk/>
            <pc:sldMasterMk cId="3687399950" sldId="2147483672"/>
            <pc:sldLayoutMk cId="3708238815" sldId="2147483677"/>
          </pc:sldLayoutMkLst>
        </pc:sldLayoutChg>
        <pc:sldLayoutChg chg="add del mod replId">
          <pc:chgData name="" userId="" providerId="" clId="Web-{84F3C429-8CAC-4A28-8FB1-3718D1C2CF34}" dt="2019-12-08T21:50:03.001" v="16"/>
          <pc:sldLayoutMkLst>
            <pc:docMk/>
            <pc:sldMasterMk cId="3687399950" sldId="2147483672"/>
            <pc:sldLayoutMk cId="2138614626" sldId="2147483678"/>
          </pc:sldLayoutMkLst>
        </pc:sldLayoutChg>
        <pc:sldLayoutChg chg="add del mod replId">
          <pc:chgData name="" userId="" providerId="" clId="Web-{84F3C429-8CAC-4A28-8FB1-3718D1C2CF34}" dt="2019-12-08T21:50:03.001" v="16"/>
          <pc:sldLayoutMkLst>
            <pc:docMk/>
            <pc:sldMasterMk cId="3687399950" sldId="2147483672"/>
            <pc:sldLayoutMk cId="1445648058" sldId="2147483679"/>
          </pc:sldLayoutMkLst>
        </pc:sldLayoutChg>
        <pc:sldLayoutChg chg="add del mod replId">
          <pc:chgData name="" userId="" providerId="" clId="Web-{84F3C429-8CAC-4A28-8FB1-3718D1C2CF34}" dt="2019-12-08T21:50:03.001" v="16"/>
          <pc:sldLayoutMkLst>
            <pc:docMk/>
            <pc:sldMasterMk cId="3687399950" sldId="2147483672"/>
            <pc:sldLayoutMk cId="3184472265" sldId="2147483680"/>
          </pc:sldLayoutMkLst>
        </pc:sldLayoutChg>
        <pc:sldLayoutChg chg="add del mod replId">
          <pc:chgData name="" userId="" providerId="" clId="Web-{84F3C429-8CAC-4A28-8FB1-3718D1C2CF34}" dt="2019-12-08T21:50:03.001" v="16"/>
          <pc:sldLayoutMkLst>
            <pc:docMk/>
            <pc:sldMasterMk cId="3687399950" sldId="2147483672"/>
            <pc:sldLayoutMk cId="2095233174" sldId="2147483681"/>
          </pc:sldLayoutMkLst>
        </pc:sldLayoutChg>
        <pc:sldLayoutChg chg="add del mod replId">
          <pc:chgData name="" userId="" providerId="" clId="Web-{84F3C429-8CAC-4A28-8FB1-3718D1C2CF34}" dt="2019-12-08T21:50:03.001" v="16"/>
          <pc:sldLayoutMkLst>
            <pc:docMk/>
            <pc:sldMasterMk cId="3687399950" sldId="2147483672"/>
            <pc:sldLayoutMk cId="3431887338" sldId="2147483682"/>
          </pc:sldLayoutMkLst>
        </pc:sldLayoutChg>
        <pc:sldLayoutChg chg="add del mod replId">
          <pc:chgData name="" userId="" providerId="" clId="Web-{84F3C429-8CAC-4A28-8FB1-3718D1C2CF34}" dt="2019-12-08T21:50:03.001" v="16"/>
          <pc:sldLayoutMkLst>
            <pc:docMk/>
            <pc:sldMasterMk cId="3687399950" sldId="2147483672"/>
            <pc:sldLayoutMk cId="704388821" sldId="2147483683"/>
          </pc:sldLayoutMkLst>
        </pc:sldLayoutChg>
        <pc:sldLayoutChg chg="add del mod replId">
          <pc:chgData name="" userId="" providerId="" clId="Web-{84F3C429-8CAC-4A28-8FB1-3718D1C2CF34}" dt="2019-12-08T21:50:03.001" v="16"/>
          <pc:sldLayoutMkLst>
            <pc:docMk/>
            <pc:sldMasterMk cId="3687399950" sldId="2147483672"/>
            <pc:sldLayoutMk cId="2322079200" sldId="2147483684"/>
          </pc:sldLayoutMkLst>
        </pc:sldLayoutChg>
        <pc:sldLayoutChg chg="add del mod replId">
          <pc:chgData name="" userId="" providerId="" clId="Web-{84F3C429-8CAC-4A28-8FB1-3718D1C2CF34}" dt="2019-12-08T21:50:03.001" v="16"/>
          <pc:sldLayoutMkLst>
            <pc:docMk/>
            <pc:sldMasterMk cId="3687399950" sldId="2147483672"/>
            <pc:sldLayoutMk cId="24950875" sldId="2147483685"/>
          </pc:sldLayoutMkLst>
        </pc:sldLayoutChg>
        <pc:sldLayoutChg chg="add del mod replId">
          <pc:chgData name="" userId="" providerId="" clId="Web-{84F3C429-8CAC-4A28-8FB1-3718D1C2CF34}" dt="2019-12-08T21:50:03.001" v="16"/>
          <pc:sldLayoutMkLst>
            <pc:docMk/>
            <pc:sldMasterMk cId="3687399950" sldId="2147483672"/>
            <pc:sldLayoutMk cId="1306028805" sldId="2147483686"/>
          </pc:sldLayoutMkLst>
        </pc:sldLayoutChg>
        <pc:sldLayoutChg chg="add del mod replId">
          <pc:chgData name="" userId="" providerId="" clId="Web-{84F3C429-8CAC-4A28-8FB1-3718D1C2CF34}" dt="2019-12-08T21:50:03.001" v="16"/>
          <pc:sldLayoutMkLst>
            <pc:docMk/>
            <pc:sldMasterMk cId="3687399950" sldId="2147483672"/>
            <pc:sldLayoutMk cId="2383367578" sldId="2147483687"/>
          </pc:sldLayoutMkLst>
        </pc:sldLayoutChg>
        <pc:sldLayoutChg chg="add del mod replId">
          <pc:chgData name="" userId="" providerId="" clId="Web-{84F3C429-8CAC-4A28-8FB1-3718D1C2CF34}" dt="2019-12-08T21:50:03.001" v="16"/>
          <pc:sldLayoutMkLst>
            <pc:docMk/>
            <pc:sldMasterMk cId="3687399950" sldId="2147483672"/>
            <pc:sldLayoutMk cId="3280024491" sldId="2147483688"/>
          </pc:sldLayoutMkLst>
        </pc:sldLayoutChg>
        <pc:sldLayoutChg chg="add del mod replId">
          <pc:chgData name="" userId="" providerId="" clId="Web-{84F3C429-8CAC-4A28-8FB1-3718D1C2CF34}" dt="2019-12-08T21:50:03.001" v="16"/>
          <pc:sldLayoutMkLst>
            <pc:docMk/>
            <pc:sldMasterMk cId="3687399950" sldId="2147483672"/>
            <pc:sldLayoutMk cId="3656647008" sldId="2147483689"/>
          </pc:sldLayoutMkLst>
        </pc:sldLayoutChg>
      </pc:sldMasterChg>
      <pc:sldMasterChg chg="add addSldLayout modSldLayout">
        <pc:chgData name="" userId="" providerId="" clId="Web-{84F3C429-8CAC-4A28-8FB1-3718D1C2CF34}" dt="2019-12-08T21:50:03.001" v="16"/>
        <pc:sldMasterMkLst>
          <pc:docMk/>
          <pc:sldMasterMk cId="3900352750" sldId="2147483690"/>
        </pc:sldMasterMkLst>
        <pc:sldLayoutChg chg="add mod replId">
          <pc:chgData name="" userId="" providerId="" clId="Web-{84F3C429-8CAC-4A28-8FB1-3718D1C2CF34}" dt="2019-12-08T21:50:03.001" v="16"/>
          <pc:sldLayoutMkLst>
            <pc:docMk/>
            <pc:sldMasterMk cId="3900352750" sldId="2147483690"/>
            <pc:sldLayoutMk cId="3620010204" sldId="2147483691"/>
          </pc:sldLayoutMkLst>
        </pc:sldLayoutChg>
        <pc:sldLayoutChg chg="add mod replId">
          <pc:chgData name="" userId="" providerId="" clId="Web-{84F3C429-8CAC-4A28-8FB1-3718D1C2CF34}" dt="2019-12-08T21:50:03.001" v="16"/>
          <pc:sldLayoutMkLst>
            <pc:docMk/>
            <pc:sldMasterMk cId="3900352750" sldId="2147483690"/>
            <pc:sldLayoutMk cId="991241273" sldId="2147483692"/>
          </pc:sldLayoutMkLst>
        </pc:sldLayoutChg>
        <pc:sldLayoutChg chg="add mod replId">
          <pc:chgData name="" userId="" providerId="" clId="Web-{84F3C429-8CAC-4A28-8FB1-3718D1C2CF34}" dt="2019-12-08T21:50:03.001" v="16"/>
          <pc:sldLayoutMkLst>
            <pc:docMk/>
            <pc:sldMasterMk cId="3900352750" sldId="2147483690"/>
            <pc:sldLayoutMk cId="1854079621" sldId="2147483693"/>
          </pc:sldLayoutMkLst>
        </pc:sldLayoutChg>
        <pc:sldLayoutChg chg="add mod replId">
          <pc:chgData name="" userId="" providerId="" clId="Web-{84F3C429-8CAC-4A28-8FB1-3718D1C2CF34}" dt="2019-12-08T21:50:03.001" v="16"/>
          <pc:sldLayoutMkLst>
            <pc:docMk/>
            <pc:sldMasterMk cId="3900352750" sldId="2147483690"/>
            <pc:sldLayoutMk cId="1272493385" sldId="2147483694"/>
          </pc:sldLayoutMkLst>
        </pc:sldLayoutChg>
        <pc:sldLayoutChg chg="add mod replId">
          <pc:chgData name="" userId="" providerId="" clId="Web-{84F3C429-8CAC-4A28-8FB1-3718D1C2CF34}" dt="2019-12-08T21:50:03.001" v="16"/>
          <pc:sldLayoutMkLst>
            <pc:docMk/>
            <pc:sldMasterMk cId="3900352750" sldId="2147483690"/>
            <pc:sldLayoutMk cId="3276666249" sldId="2147483695"/>
          </pc:sldLayoutMkLst>
        </pc:sldLayoutChg>
        <pc:sldLayoutChg chg="add mod replId">
          <pc:chgData name="" userId="" providerId="" clId="Web-{84F3C429-8CAC-4A28-8FB1-3718D1C2CF34}" dt="2019-12-08T21:50:03.001" v="16"/>
          <pc:sldLayoutMkLst>
            <pc:docMk/>
            <pc:sldMasterMk cId="3900352750" sldId="2147483690"/>
            <pc:sldLayoutMk cId="3480469429" sldId="2147483696"/>
          </pc:sldLayoutMkLst>
        </pc:sldLayoutChg>
        <pc:sldLayoutChg chg="add mod replId">
          <pc:chgData name="" userId="" providerId="" clId="Web-{84F3C429-8CAC-4A28-8FB1-3718D1C2CF34}" dt="2019-12-08T21:50:03.001" v="16"/>
          <pc:sldLayoutMkLst>
            <pc:docMk/>
            <pc:sldMasterMk cId="3900352750" sldId="2147483690"/>
            <pc:sldLayoutMk cId="2359321591" sldId="2147483697"/>
          </pc:sldLayoutMkLst>
        </pc:sldLayoutChg>
        <pc:sldLayoutChg chg="add mod replId">
          <pc:chgData name="" userId="" providerId="" clId="Web-{84F3C429-8CAC-4A28-8FB1-3718D1C2CF34}" dt="2019-12-08T21:50:03.001" v="16"/>
          <pc:sldLayoutMkLst>
            <pc:docMk/>
            <pc:sldMasterMk cId="3900352750" sldId="2147483690"/>
            <pc:sldLayoutMk cId="1062793474" sldId="2147483698"/>
          </pc:sldLayoutMkLst>
        </pc:sldLayoutChg>
        <pc:sldLayoutChg chg="add mod replId">
          <pc:chgData name="" userId="" providerId="" clId="Web-{84F3C429-8CAC-4A28-8FB1-3718D1C2CF34}" dt="2019-12-08T21:50:03.001" v="16"/>
          <pc:sldLayoutMkLst>
            <pc:docMk/>
            <pc:sldMasterMk cId="3900352750" sldId="2147483690"/>
            <pc:sldLayoutMk cId="1257200497" sldId="2147483699"/>
          </pc:sldLayoutMkLst>
        </pc:sldLayoutChg>
        <pc:sldLayoutChg chg="add mod replId">
          <pc:chgData name="" userId="" providerId="" clId="Web-{84F3C429-8CAC-4A28-8FB1-3718D1C2CF34}" dt="2019-12-08T21:50:03.001" v="16"/>
          <pc:sldLayoutMkLst>
            <pc:docMk/>
            <pc:sldMasterMk cId="3900352750" sldId="2147483690"/>
            <pc:sldLayoutMk cId="359908703" sldId="2147483700"/>
          </pc:sldLayoutMkLst>
        </pc:sldLayoutChg>
        <pc:sldLayoutChg chg="add mod replId">
          <pc:chgData name="" userId="" providerId="" clId="Web-{84F3C429-8CAC-4A28-8FB1-3718D1C2CF34}" dt="2019-12-08T21:50:03.001" v="16"/>
          <pc:sldLayoutMkLst>
            <pc:docMk/>
            <pc:sldMasterMk cId="3900352750" sldId="2147483690"/>
            <pc:sldLayoutMk cId="2042004568" sldId="2147483701"/>
          </pc:sldLayoutMkLst>
        </pc:sldLayoutChg>
        <pc:sldLayoutChg chg="add mod replId">
          <pc:chgData name="" userId="" providerId="" clId="Web-{84F3C429-8CAC-4A28-8FB1-3718D1C2CF34}" dt="2019-12-08T21:50:03.001" v="16"/>
          <pc:sldLayoutMkLst>
            <pc:docMk/>
            <pc:sldMasterMk cId="3900352750" sldId="2147483690"/>
            <pc:sldLayoutMk cId="2264555147" sldId="2147483702"/>
          </pc:sldLayoutMkLst>
        </pc:sldLayoutChg>
        <pc:sldLayoutChg chg="add mod replId">
          <pc:chgData name="" userId="" providerId="" clId="Web-{84F3C429-8CAC-4A28-8FB1-3718D1C2CF34}" dt="2019-12-08T21:50:03.001" v="16"/>
          <pc:sldLayoutMkLst>
            <pc:docMk/>
            <pc:sldMasterMk cId="3900352750" sldId="2147483690"/>
            <pc:sldLayoutMk cId="4292281880" sldId="2147483703"/>
          </pc:sldLayoutMkLst>
        </pc:sldLayoutChg>
        <pc:sldLayoutChg chg="add mod replId">
          <pc:chgData name="" userId="" providerId="" clId="Web-{84F3C429-8CAC-4A28-8FB1-3718D1C2CF34}" dt="2019-12-08T21:50:03.001" v="16"/>
          <pc:sldLayoutMkLst>
            <pc:docMk/>
            <pc:sldMasterMk cId="3900352750" sldId="2147483690"/>
            <pc:sldLayoutMk cId="3201359645" sldId="2147483704"/>
          </pc:sldLayoutMkLst>
        </pc:sldLayoutChg>
        <pc:sldLayoutChg chg="add mod replId">
          <pc:chgData name="" userId="" providerId="" clId="Web-{84F3C429-8CAC-4A28-8FB1-3718D1C2CF34}" dt="2019-12-08T21:50:03.001" v="16"/>
          <pc:sldLayoutMkLst>
            <pc:docMk/>
            <pc:sldMasterMk cId="3900352750" sldId="2147483690"/>
            <pc:sldLayoutMk cId="3228711746" sldId="2147483705"/>
          </pc:sldLayoutMkLst>
        </pc:sldLayoutChg>
        <pc:sldLayoutChg chg="add mod replId">
          <pc:chgData name="" userId="" providerId="" clId="Web-{84F3C429-8CAC-4A28-8FB1-3718D1C2CF34}" dt="2019-12-08T21:50:03.001" v="16"/>
          <pc:sldLayoutMkLst>
            <pc:docMk/>
            <pc:sldMasterMk cId="3900352750" sldId="2147483690"/>
            <pc:sldLayoutMk cId="473707865" sldId="2147483706"/>
          </pc:sldLayoutMkLst>
        </pc:sldLayoutChg>
        <pc:sldLayoutChg chg="add mod replId">
          <pc:chgData name="" userId="" providerId="" clId="Web-{84F3C429-8CAC-4A28-8FB1-3718D1C2CF34}" dt="2019-12-08T21:50:03.001" v="16"/>
          <pc:sldLayoutMkLst>
            <pc:docMk/>
            <pc:sldMasterMk cId="3900352750" sldId="2147483690"/>
            <pc:sldLayoutMk cId="2248743420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1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04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555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59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11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07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4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4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7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9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6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2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9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0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52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Kuis Metodologi </a:t>
            </a:r>
            <a:r>
              <a:rPr lang="en-US" dirty="0"/>
              <a:t>P</a:t>
            </a:r>
            <a:r>
              <a:rPr lang="ru-RU" dirty="0"/>
              <a:t>enelitian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272D-59BD-478C-9320-47FA401F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FB4E-5A9F-4CA4-95B5-7C231E27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err="1">
                <a:ea typeface="+mj-lt"/>
                <a:cs typeface="+mj-lt"/>
              </a:rPr>
              <a:t>Jelaskan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Metode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Pengumpulan</a:t>
            </a:r>
            <a:r>
              <a:rPr lang="en-US" sz="2800" dirty="0">
                <a:ea typeface="+mj-lt"/>
                <a:cs typeface="+mj-lt"/>
              </a:rPr>
              <a:t> Data </a:t>
            </a:r>
            <a:r>
              <a:rPr lang="en-US" sz="2800" err="1">
                <a:ea typeface="+mj-lt"/>
                <a:cs typeface="+mj-lt"/>
              </a:rPr>
              <a:t>berikut</a:t>
            </a:r>
            <a:r>
              <a:rPr lang="en-US" sz="2800" dirty="0">
                <a:ea typeface="+mj-lt"/>
                <a:cs typeface="+mj-lt"/>
              </a:rPr>
              <a:t>:</a:t>
            </a:r>
            <a:endParaRPr lang="en-US" sz="2800" dirty="0"/>
          </a:p>
          <a:p>
            <a:pPr lvl="1"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a. </a:t>
            </a:r>
            <a:r>
              <a:rPr lang="en-US" sz="2400" err="1">
                <a:ea typeface="+mj-lt"/>
                <a:cs typeface="+mj-lt"/>
              </a:rPr>
              <a:t>Metode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Wawancara</a:t>
            </a:r>
            <a:endParaRPr lang="en-US" sz="2400"/>
          </a:p>
          <a:p>
            <a:pPr lvl="1"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b. </a:t>
            </a:r>
            <a:r>
              <a:rPr lang="en-US" sz="2400" err="1">
                <a:ea typeface="+mj-lt"/>
                <a:cs typeface="+mj-lt"/>
              </a:rPr>
              <a:t>Metode</a:t>
            </a:r>
            <a:r>
              <a:rPr lang="en-US" sz="2400" dirty="0">
                <a:ea typeface="+mj-lt"/>
                <a:cs typeface="+mj-lt"/>
              </a:rPr>
              <a:t> Survey</a:t>
            </a:r>
            <a:endParaRPr lang="en-US" sz="2400"/>
          </a:p>
          <a:p>
            <a:pPr lvl="1"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c. </a:t>
            </a:r>
            <a:r>
              <a:rPr lang="en-US" sz="2400" err="1">
                <a:ea typeface="+mj-lt"/>
                <a:cs typeface="+mj-lt"/>
              </a:rPr>
              <a:t>Metode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Eksperimen</a:t>
            </a:r>
            <a:endParaRPr lang="en-US" sz="2400"/>
          </a:p>
          <a:p>
            <a:pPr lvl="1"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d. </a:t>
            </a:r>
            <a:r>
              <a:rPr lang="en-US" sz="2400" err="1">
                <a:ea typeface="+mj-lt"/>
                <a:cs typeface="+mj-lt"/>
              </a:rPr>
              <a:t>Metode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Observasi</a:t>
            </a:r>
            <a:endParaRPr lang="en-US" sz="2400"/>
          </a:p>
          <a:p>
            <a:pPr>
              <a:buClr>
                <a:srgbClr val="8AD0D6"/>
              </a:buClr>
            </a:pPr>
            <a:r>
              <a:rPr lang="en-US" sz="2800" err="1">
                <a:ea typeface="+mj-lt"/>
                <a:cs typeface="+mj-lt"/>
              </a:rPr>
              <a:t>Jelaskan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perbedaan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antara</a:t>
            </a:r>
            <a:r>
              <a:rPr lang="en-US" sz="2800" dirty="0">
                <a:ea typeface="+mj-lt"/>
                <a:cs typeface="+mj-lt"/>
              </a:rPr>
              <a:t> Survey </a:t>
            </a:r>
            <a:r>
              <a:rPr lang="en-US" sz="2800" err="1">
                <a:ea typeface="+mj-lt"/>
                <a:cs typeface="+mj-lt"/>
              </a:rPr>
              <a:t>dengan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Wawancara</a:t>
            </a:r>
            <a:endParaRPr lang="en-US" sz="2800"/>
          </a:p>
          <a:p>
            <a:pPr>
              <a:buClr>
                <a:srgbClr val="8AD0D6"/>
              </a:buClr>
            </a:pPr>
            <a:r>
              <a:rPr lang="en-US" sz="2800" err="1">
                <a:ea typeface="+mj-lt"/>
                <a:cs typeface="+mj-lt"/>
              </a:rPr>
              <a:t>Jelaskan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perbedaan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antara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Observasi</a:t>
            </a:r>
            <a:r>
              <a:rPr lang="en-US" sz="2800" dirty="0">
                <a:ea typeface="+mj-lt"/>
                <a:cs typeface="+mj-lt"/>
              </a:rPr>
              <a:t> dan </a:t>
            </a:r>
            <a:r>
              <a:rPr lang="en-US" sz="2800" err="1">
                <a:ea typeface="+mj-lt"/>
                <a:cs typeface="+mj-lt"/>
              </a:rPr>
              <a:t>Eksperimen</a:t>
            </a:r>
            <a:endParaRPr lang="en-US" sz="2800"/>
          </a:p>
          <a:p>
            <a:pPr>
              <a:buClr>
                <a:srgbClr val="8AD0D6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9701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Kuis Metodologi Penelitian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Alauddin Maulana Hirzan</cp:lastModifiedBy>
  <cp:revision>12</cp:revision>
  <dcterms:created xsi:type="dcterms:W3CDTF">2012-07-30T23:42:41Z</dcterms:created>
  <dcterms:modified xsi:type="dcterms:W3CDTF">2019-12-09T05:16:19Z</dcterms:modified>
</cp:coreProperties>
</file>