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jpeg" ContentType="image/jpeg"/>
  <Override PartName="/ppt/media/image5.png" ContentType="image/png"/>
  <Override PartName="/ppt/media/image6.png" ContentType="image/png"/>
  <Override PartName="/ppt/media/image7.png" ContentType="image/png"/>
  <Override PartName="/ppt/media/image8.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41" name="PlaceHolder 2"/>
          <p:cNvSpPr>
            <a:spLocks noGrp="1"/>
          </p:cNvSpPr>
          <p:nvPr>
            <p:ph type="body"/>
          </p:nvPr>
        </p:nvSpPr>
        <p:spPr>
          <a:xfrm>
            <a:off x="1484280" y="2666880"/>
            <a:ext cx="1001844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42" name="PlaceHolder 3"/>
          <p:cNvSpPr>
            <a:spLocks noGrp="1"/>
          </p:cNvSpPr>
          <p:nvPr>
            <p:ph type="body"/>
          </p:nvPr>
        </p:nvSpPr>
        <p:spPr>
          <a:xfrm>
            <a:off x="1484280" y="4298400"/>
            <a:ext cx="10018440" cy="148968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44" name="PlaceHolder 2"/>
          <p:cNvSpPr>
            <a:spLocks noGrp="1"/>
          </p:cNvSpPr>
          <p:nvPr>
            <p:ph type="body"/>
          </p:nvPr>
        </p:nvSpPr>
        <p:spPr>
          <a:xfrm>
            <a:off x="1484280" y="2666880"/>
            <a:ext cx="48888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45" name="PlaceHolder 3"/>
          <p:cNvSpPr>
            <a:spLocks noGrp="1"/>
          </p:cNvSpPr>
          <p:nvPr>
            <p:ph type="body"/>
          </p:nvPr>
        </p:nvSpPr>
        <p:spPr>
          <a:xfrm>
            <a:off x="6617880" y="2666880"/>
            <a:ext cx="48888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46" name="PlaceHolder 4"/>
          <p:cNvSpPr>
            <a:spLocks noGrp="1"/>
          </p:cNvSpPr>
          <p:nvPr>
            <p:ph type="body"/>
          </p:nvPr>
        </p:nvSpPr>
        <p:spPr>
          <a:xfrm>
            <a:off x="1484280" y="4298400"/>
            <a:ext cx="48888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47" name="PlaceHolder 5"/>
          <p:cNvSpPr>
            <a:spLocks noGrp="1"/>
          </p:cNvSpPr>
          <p:nvPr>
            <p:ph type="body"/>
          </p:nvPr>
        </p:nvSpPr>
        <p:spPr>
          <a:xfrm>
            <a:off x="6617880" y="4298400"/>
            <a:ext cx="4888800" cy="148968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49" name="PlaceHolder 2"/>
          <p:cNvSpPr>
            <a:spLocks noGrp="1"/>
          </p:cNvSpPr>
          <p:nvPr>
            <p:ph type="body"/>
          </p:nvPr>
        </p:nvSpPr>
        <p:spPr>
          <a:xfrm>
            <a:off x="1484280" y="2666880"/>
            <a:ext cx="32256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50" name="PlaceHolder 3"/>
          <p:cNvSpPr>
            <a:spLocks noGrp="1"/>
          </p:cNvSpPr>
          <p:nvPr>
            <p:ph type="body"/>
          </p:nvPr>
        </p:nvSpPr>
        <p:spPr>
          <a:xfrm>
            <a:off x="4871520" y="2666880"/>
            <a:ext cx="32256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51" name="PlaceHolder 4"/>
          <p:cNvSpPr>
            <a:spLocks noGrp="1"/>
          </p:cNvSpPr>
          <p:nvPr>
            <p:ph type="body"/>
          </p:nvPr>
        </p:nvSpPr>
        <p:spPr>
          <a:xfrm>
            <a:off x="8258760" y="2666880"/>
            <a:ext cx="32256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52" name="PlaceHolder 5"/>
          <p:cNvSpPr>
            <a:spLocks noGrp="1"/>
          </p:cNvSpPr>
          <p:nvPr>
            <p:ph type="body"/>
          </p:nvPr>
        </p:nvSpPr>
        <p:spPr>
          <a:xfrm>
            <a:off x="1484280" y="4298400"/>
            <a:ext cx="32256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53" name="PlaceHolder 6"/>
          <p:cNvSpPr>
            <a:spLocks noGrp="1"/>
          </p:cNvSpPr>
          <p:nvPr>
            <p:ph type="body"/>
          </p:nvPr>
        </p:nvSpPr>
        <p:spPr>
          <a:xfrm>
            <a:off x="4871520" y="4298400"/>
            <a:ext cx="32256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54" name="PlaceHolder 7"/>
          <p:cNvSpPr>
            <a:spLocks noGrp="1"/>
          </p:cNvSpPr>
          <p:nvPr>
            <p:ph type="body"/>
          </p:nvPr>
        </p:nvSpPr>
        <p:spPr>
          <a:xfrm>
            <a:off x="8258760" y="4298400"/>
            <a:ext cx="3225600" cy="148968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68" name="PlaceHolder 2"/>
          <p:cNvSpPr>
            <a:spLocks noGrp="1"/>
          </p:cNvSpPr>
          <p:nvPr>
            <p:ph type="subTitle"/>
          </p:nvPr>
        </p:nvSpPr>
        <p:spPr>
          <a:xfrm>
            <a:off x="1484280" y="2666880"/>
            <a:ext cx="10018440" cy="3123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70" name="PlaceHolder 2"/>
          <p:cNvSpPr>
            <a:spLocks noGrp="1"/>
          </p:cNvSpPr>
          <p:nvPr>
            <p:ph type="body"/>
          </p:nvPr>
        </p:nvSpPr>
        <p:spPr>
          <a:xfrm>
            <a:off x="1484280" y="2666880"/>
            <a:ext cx="10018440" cy="312372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72" name="PlaceHolder 2"/>
          <p:cNvSpPr>
            <a:spLocks noGrp="1"/>
          </p:cNvSpPr>
          <p:nvPr>
            <p:ph type="body"/>
          </p:nvPr>
        </p:nvSpPr>
        <p:spPr>
          <a:xfrm>
            <a:off x="1484280" y="2666880"/>
            <a:ext cx="4888800" cy="3123720"/>
          </a:xfrm>
          <a:prstGeom prst="rect">
            <a:avLst/>
          </a:prstGeom>
        </p:spPr>
        <p:txBody>
          <a:bodyPr lIns="0" rIns="0" tIns="0" bIns="0">
            <a:normAutofit/>
          </a:bodyPr>
          <a:p>
            <a:endParaRPr b="0" lang="ru-RU" sz="2400" spc="-1" strike="noStrike">
              <a:solidFill>
                <a:srgbClr val="000000"/>
              </a:solidFill>
              <a:latin typeface="Corbel"/>
            </a:endParaRPr>
          </a:p>
        </p:txBody>
      </p:sp>
      <p:sp>
        <p:nvSpPr>
          <p:cNvPr id="73" name="PlaceHolder 3"/>
          <p:cNvSpPr>
            <a:spLocks noGrp="1"/>
          </p:cNvSpPr>
          <p:nvPr>
            <p:ph type="body"/>
          </p:nvPr>
        </p:nvSpPr>
        <p:spPr>
          <a:xfrm>
            <a:off x="6617880" y="2666880"/>
            <a:ext cx="4888800" cy="312372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ru-RU" sz="1800" spc="-1" strike="noStrike">
              <a:solidFill>
                <a:srgbClr val="000000"/>
              </a:solidFill>
              <a:latin typeface="Cor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1484280" y="685800"/>
            <a:ext cx="10018440" cy="8123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77" name="PlaceHolder 2"/>
          <p:cNvSpPr>
            <a:spLocks noGrp="1"/>
          </p:cNvSpPr>
          <p:nvPr>
            <p:ph type="body"/>
          </p:nvPr>
        </p:nvSpPr>
        <p:spPr>
          <a:xfrm>
            <a:off x="1484280" y="2666880"/>
            <a:ext cx="48888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78" name="PlaceHolder 3"/>
          <p:cNvSpPr>
            <a:spLocks noGrp="1"/>
          </p:cNvSpPr>
          <p:nvPr>
            <p:ph type="body"/>
          </p:nvPr>
        </p:nvSpPr>
        <p:spPr>
          <a:xfrm>
            <a:off x="6617880" y="2666880"/>
            <a:ext cx="4888800" cy="3123720"/>
          </a:xfrm>
          <a:prstGeom prst="rect">
            <a:avLst/>
          </a:prstGeom>
        </p:spPr>
        <p:txBody>
          <a:bodyPr lIns="0" rIns="0" tIns="0" bIns="0">
            <a:normAutofit/>
          </a:bodyPr>
          <a:p>
            <a:endParaRPr b="0" lang="ru-RU" sz="2400" spc="-1" strike="noStrike">
              <a:solidFill>
                <a:srgbClr val="000000"/>
              </a:solidFill>
              <a:latin typeface="Corbel"/>
            </a:endParaRPr>
          </a:p>
        </p:txBody>
      </p:sp>
      <p:sp>
        <p:nvSpPr>
          <p:cNvPr id="79" name="PlaceHolder 4"/>
          <p:cNvSpPr>
            <a:spLocks noGrp="1"/>
          </p:cNvSpPr>
          <p:nvPr>
            <p:ph type="body"/>
          </p:nvPr>
        </p:nvSpPr>
        <p:spPr>
          <a:xfrm>
            <a:off x="1484280" y="4298400"/>
            <a:ext cx="4888800" cy="148968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20" name="PlaceHolder 2"/>
          <p:cNvSpPr>
            <a:spLocks noGrp="1"/>
          </p:cNvSpPr>
          <p:nvPr>
            <p:ph type="subTitle"/>
          </p:nvPr>
        </p:nvSpPr>
        <p:spPr>
          <a:xfrm>
            <a:off x="1484280" y="2666880"/>
            <a:ext cx="10018440" cy="3123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81" name="PlaceHolder 2"/>
          <p:cNvSpPr>
            <a:spLocks noGrp="1"/>
          </p:cNvSpPr>
          <p:nvPr>
            <p:ph type="body"/>
          </p:nvPr>
        </p:nvSpPr>
        <p:spPr>
          <a:xfrm>
            <a:off x="1484280" y="2666880"/>
            <a:ext cx="4888800" cy="3123720"/>
          </a:xfrm>
          <a:prstGeom prst="rect">
            <a:avLst/>
          </a:prstGeom>
        </p:spPr>
        <p:txBody>
          <a:bodyPr lIns="0" rIns="0" tIns="0" bIns="0">
            <a:normAutofit/>
          </a:bodyPr>
          <a:p>
            <a:endParaRPr b="0" lang="ru-RU" sz="2400" spc="-1" strike="noStrike">
              <a:solidFill>
                <a:srgbClr val="000000"/>
              </a:solidFill>
              <a:latin typeface="Corbel"/>
            </a:endParaRPr>
          </a:p>
        </p:txBody>
      </p:sp>
      <p:sp>
        <p:nvSpPr>
          <p:cNvPr id="82" name="PlaceHolder 3"/>
          <p:cNvSpPr>
            <a:spLocks noGrp="1"/>
          </p:cNvSpPr>
          <p:nvPr>
            <p:ph type="body"/>
          </p:nvPr>
        </p:nvSpPr>
        <p:spPr>
          <a:xfrm>
            <a:off x="6617880" y="2666880"/>
            <a:ext cx="48888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83" name="PlaceHolder 4"/>
          <p:cNvSpPr>
            <a:spLocks noGrp="1"/>
          </p:cNvSpPr>
          <p:nvPr>
            <p:ph type="body"/>
          </p:nvPr>
        </p:nvSpPr>
        <p:spPr>
          <a:xfrm>
            <a:off x="6617880" y="4298400"/>
            <a:ext cx="4888800" cy="148968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85" name="PlaceHolder 2"/>
          <p:cNvSpPr>
            <a:spLocks noGrp="1"/>
          </p:cNvSpPr>
          <p:nvPr>
            <p:ph type="body"/>
          </p:nvPr>
        </p:nvSpPr>
        <p:spPr>
          <a:xfrm>
            <a:off x="1484280" y="2666880"/>
            <a:ext cx="48888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86" name="PlaceHolder 3"/>
          <p:cNvSpPr>
            <a:spLocks noGrp="1"/>
          </p:cNvSpPr>
          <p:nvPr>
            <p:ph type="body"/>
          </p:nvPr>
        </p:nvSpPr>
        <p:spPr>
          <a:xfrm>
            <a:off x="6617880" y="2666880"/>
            <a:ext cx="48888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87" name="PlaceHolder 4"/>
          <p:cNvSpPr>
            <a:spLocks noGrp="1"/>
          </p:cNvSpPr>
          <p:nvPr>
            <p:ph type="body"/>
          </p:nvPr>
        </p:nvSpPr>
        <p:spPr>
          <a:xfrm>
            <a:off x="1484280" y="4298400"/>
            <a:ext cx="10018440" cy="148968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89" name="PlaceHolder 2"/>
          <p:cNvSpPr>
            <a:spLocks noGrp="1"/>
          </p:cNvSpPr>
          <p:nvPr>
            <p:ph type="body"/>
          </p:nvPr>
        </p:nvSpPr>
        <p:spPr>
          <a:xfrm>
            <a:off x="1484280" y="2666880"/>
            <a:ext cx="1001844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90" name="PlaceHolder 3"/>
          <p:cNvSpPr>
            <a:spLocks noGrp="1"/>
          </p:cNvSpPr>
          <p:nvPr>
            <p:ph type="body"/>
          </p:nvPr>
        </p:nvSpPr>
        <p:spPr>
          <a:xfrm>
            <a:off x="1484280" y="4298400"/>
            <a:ext cx="10018440" cy="148968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92" name="PlaceHolder 2"/>
          <p:cNvSpPr>
            <a:spLocks noGrp="1"/>
          </p:cNvSpPr>
          <p:nvPr>
            <p:ph type="body"/>
          </p:nvPr>
        </p:nvSpPr>
        <p:spPr>
          <a:xfrm>
            <a:off x="1484280" y="2666880"/>
            <a:ext cx="48888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93" name="PlaceHolder 3"/>
          <p:cNvSpPr>
            <a:spLocks noGrp="1"/>
          </p:cNvSpPr>
          <p:nvPr>
            <p:ph type="body"/>
          </p:nvPr>
        </p:nvSpPr>
        <p:spPr>
          <a:xfrm>
            <a:off x="6617880" y="2666880"/>
            <a:ext cx="48888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94" name="PlaceHolder 4"/>
          <p:cNvSpPr>
            <a:spLocks noGrp="1"/>
          </p:cNvSpPr>
          <p:nvPr>
            <p:ph type="body"/>
          </p:nvPr>
        </p:nvSpPr>
        <p:spPr>
          <a:xfrm>
            <a:off x="1484280" y="4298400"/>
            <a:ext cx="48888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95" name="PlaceHolder 5"/>
          <p:cNvSpPr>
            <a:spLocks noGrp="1"/>
          </p:cNvSpPr>
          <p:nvPr>
            <p:ph type="body"/>
          </p:nvPr>
        </p:nvSpPr>
        <p:spPr>
          <a:xfrm>
            <a:off x="6617880" y="4298400"/>
            <a:ext cx="4888800" cy="148968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97" name="PlaceHolder 2"/>
          <p:cNvSpPr>
            <a:spLocks noGrp="1"/>
          </p:cNvSpPr>
          <p:nvPr>
            <p:ph type="body"/>
          </p:nvPr>
        </p:nvSpPr>
        <p:spPr>
          <a:xfrm>
            <a:off x="1484280" y="2666880"/>
            <a:ext cx="32256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98" name="PlaceHolder 3"/>
          <p:cNvSpPr>
            <a:spLocks noGrp="1"/>
          </p:cNvSpPr>
          <p:nvPr>
            <p:ph type="body"/>
          </p:nvPr>
        </p:nvSpPr>
        <p:spPr>
          <a:xfrm>
            <a:off x="4871520" y="2666880"/>
            <a:ext cx="32256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99" name="PlaceHolder 4"/>
          <p:cNvSpPr>
            <a:spLocks noGrp="1"/>
          </p:cNvSpPr>
          <p:nvPr>
            <p:ph type="body"/>
          </p:nvPr>
        </p:nvSpPr>
        <p:spPr>
          <a:xfrm>
            <a:off x="8258760" y="2666880"/>
            <a:ext cx="32256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100" name="PlaceHolder 5"/>
          <p:cNvSpPr>
            <a:spLocks noGrp="1"/>
          </p:cNvSpPr>
          <p:nvPr>
            <p:ph type="body"/>
          </p:nvPr>
        </p:nvSpPr>
        <p:spPr>
          <a:xfrm>
            <a:off x="1484280" y="4298400"/>
            <a:ext cx="32256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101" name="PlaceHolder 6"/>
          <p:cNvSpPr>
            <a:spLocks noGrp="1"/>
          </p:cNvSpPr>
          <p:nvPr>
            <p:ph type="body"/>
          </p:nvPr>
        </p:nvSpPr>
        <p:spPr>
          <a:xfrm>
            <a:off x="4871520" y="4298400"/>
            <a:ext cx="32256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102" name="PlaceHolder 7"/>
          <p:cNvSpPr>
            <a:spLocks noGrp="1"/>
          </p:cNvSpPr>
          <p:nvPr>
            <p:ph type="body"/>
          </p:nvPr>
        </p:nvSpPr>
        <p:spPr>
          <a:xfrm>
            <a:off x="8258760" y="4298400"/>
            <a:ext cx="3225600" cy="148968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22" name="PlaceHolder 2"/>
          <p:cNvSpPr>
            <a:spLocks noGrp="1"/>
          </p:cNvSpPr>
          <p:nvPr>
            <p:ph type="body"/>
          </p:nvPr>
        </p:nvSpPr>
        <p:spPr>
          <a:xfrm>
            <a:off x="1484280" y="2666880"/>
            <a:ext cx="10018440" cy="312372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24" name="PlaceHolder 2"/>
          <p:cNvSpPr>
            <a:spLocks noGrp="1"/>
          </p:cNvSpPr>
          <p:nvPr>
            <p:ph type="body"/>
          </p:nvPr>
        </p:nvSpPr>
        <p:spPr>
          <a:xfrm>
            <a:off x="1484280" y="2666880"/>
            <a:ext cx="4888800" cy="3123720"/>
          </a:xfrm>
          <a:prstGeom prst="rect">
            <a:avLst/>
          </a:prstGeom>
        </p:spPr>
        <p:txBody>
          <a:bodyPr lIns="0" rIns="0" tIns="0" bIns="0">
            <a:normAutofit/>
          </a:bodyPr>
          <a:p>
            <a:endParaRPr b="0" lang="ru-RU" sz="2400" spc="-1" strike="noStrike">
              <a:solidFill>
                <a:srgbClr val="000000"/>
              </a:solidFill>
              <a:latin typeface="Corbel"/>
            </a:endParaRPr>
          </a:p>
        </p:txBody>
      </p:sp>
      <p:sp>
        <p:nvSpPr>
          <p:cNvPr id="25" name="PlaceHolder 3"/>
          <p:cNvSpPr>
            <a:spLocks noGrp="1"/>
          </p:cNvSpPr>
          <p:nvPr>
            <p:ph type="body"/>
          </p:nvPr>
        </p:nvSpPr>
        <p:spPr>
          <a:xfrm>
            <a:off x="6617880" y="2666880"/>
            <a:ext cx="4888800" cy="312372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ru-RU" sz="1800" spc="-1" strike="noStrike">
              <a:solidFill>
                <a:srgbClr val="000000"/>
              </a:solidFill>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1484280" y="685800"/>
            <a:ext cx="10018440" cy="8123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29" name="PlaceHolder 2"/>
          <p:cNvSpPr>
            <a:spLocks noGrp="1"/>
          </p:cNvSpPr>
          <p:nvPr>
            <p:ph type="body"/>
          </p:nvPr>
        </p:nvSpPr>
        <p:spPr>
          <a:xfrm>
            <a:off x="1484280" y="2666880"/>
            <a:ext cx="48888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30" name="PlaceHolder 3"/>
          <p:cNvSpPr>
            <a:spLocks noGrp="1"/>
          </p:cNvSpPr>
          <p:nvPr>
            <p:ph type="body"/>
          </p:nvPr>
        </p:nvSpPr>
        <p:spPr>
          <a:xfrm>
            <a:off x="6617880" y="2666880"/>
            <a:ext cx="4888800" cy="3123720"/>
          </a:xfrm>
          <a:prstGeom prst="rect">
            <a:avLst/>
          </a:prstGeom>
        </p:spPr>
        <p:txBody>
          <a:bodyPr lIns="0" rIns="0" tIns="0" bIns="0">
            <a:normAutofit/>
          </a:bodyPr>
          <a:p>
            <a:endParaRPr b="0" lang="ru-RU" sz="2400" spc="-1" strike="noStrike">
              <a:solidFill>
                <a:srgbClr val="000000"/>
              </a:solidFill>
              <a:latin typeface="Corbel"/>
            </a:endParaRPr>
          </a:p>
        </p:txBody>
      </p:sp>
      <p:sp>
        <p:nvSpPr>
          <p:cNvPr id="31" name="PlaceHolder 4"/>
          <p:cNvSpPr>
            <a:spLocks noGrp="1"/>
          </p:cNvSpPr>
          <p:nvPr>
            <p:ph type="body"/>
          </p:nvPr>
        </p:nvSpPr>
        <p:spPr>
          <a:xfrm>
            <a:off x="1484280" y="4298400"/>
            <a:ext cx="4888800" cy="148968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33" name="PlaceHolder 2"/>
          <p:cNvSpPr>
            <a:spLocks noGrp="1"/>
          </p:cNvSpPr>
          <p:nvPr>
            <p:ph type="body"/>
          </p:nvPr>
        </p:nvSpPr>
        <p:spPr>
          <a:xfrm>
            <a:off x="1484280" y="2666880"/>
            <a:ext cx="4888800" cy="3123720"/>
          </a:xfrm>
          <a:prstGeom prst="rect">
            <a:avLst/>
          </a:prstGeom>
        </p:spPr>
        <p:txBody>
          <a:bodyPr lIns="0" rIns="0" tIns="0" bIns="0">
            <a:normAutofit/>
          </a:bodyPr>
          <a:p>
            <a:endParaRPr b="0" lang="ru-RU" sz="2400" spc="-1" strike="noStrike">
              <a:solidFill>
                <a:srgbClr val="000000"/>
              </a:solidFill>
              <a:latin typeface="Corbel"/>
            </a:endParaRPr>
          </a:p>
        </p:txBody>
      </p:sp>
      <p:sp>
        <p:nvSpPr>
          <p:cNvPr id="34" name="PlaceHolder 3"/>
          <p:cNvSpPr>
            <a:spLocks noGrp="1"/>
          </p:cNvSpPr>
          <p:nvPr>
            <p:ph type="body"/>
          </p:nvPr>
        </p:nvSpPr>
        <p:spPr>
          <a:xfrm>
            <a:off x="6617880" y="2666880"/>
            <a:ext cx="48888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35" name="PlaceHolder 4"/>
          <p:cNvSpPr>
            <a:spLocks noGrp="1"/>
          </p:cNvSpPr>
          <p:nvPr>
            <p:ph type="body"/>
          </p:nvPr>
        </p:nvSpPr>
        <p:spPr>
          <a:xfrm>
            <a:off x="6617880" y="4298400"/>
            <a:ext cx="4888800" cy="148968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ru-RU" sz="1800" spc="-1" strike="noStrike">
              <a:solidFill>
                <a:srgbClr val="000000"/>
              </a:solidFill>
              <a:latin typeface="Corbel"/>
            </a:endParaRPr>
          </a:p>
        </p:txBody>
      </p:sp>
      <p:sp>
        <p:nvSpPr>
          <p:cNvPr id="37" name="PlaceHolder 2"/>
          <p:cNvSpPr>
            <a:spLocks noGrp="1"/>
          </p:cNvSpPr>
          <p:nvPr>
            <p:ph type="body"/>
          </p:nvPr>
        </p:nvSpPr>
        <p:spPr>
          <a:xfrm>
            <a:off x="1484280" y="2666880"/>
            <a:ext cx="48888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38" name="PlaceHolder 3"/>
          <p:cNvSpPr>
            <a:spLocks noGrp="1"/>
          </p:cNvSpPr>
          <p:nvPr>
            <p:ph type="body"/>
          </p:nvPr>
        </p:nvSpPr>
        <p:spPr>
          <a:xfrm>
            <a:off x="6617880" y="2666880"/>
            <a:ext cx="4888800" cy="1489680"/>
          </a:xfrm>
          <a:prstGeom prst="rect">
            <a:avLst/>
          </a:prstGeom>
        </p:spPr>
        <p:txBody>
          <a:bodyPr lIns="0" rIns="0" tIns="0" bIns="0">
            <a:normAutofit/>
          </a:bodyPr>
          <a:p>
            <a:endParaRPr b="0" lang="ru-RU" sz="2400" spc="-1" strike="noStrike">
              <a:solidFill>
                <a:srgbClr val="000000"/>
              </a:solidFill>
              <a:latin typeface="Corbel"/>
            </a:endParaRPr>
          </a:p>
        </p:txBody>
      </p:sp>
      <p:sp>
        <p:nvSpPr>
          <p:cNvPr id="39" name="PlaceHolder 4"/>
          <p:cNvSpPr>
            <a:spLocks noGrp="1"/>
          </p:cNvSpPr>
          <p:nvPr>
            <p:ph type="body"/>
          </p:nvPr>
        </p:nvSpPr>
        <p:spPr>
          <a:xfrm>
            <a:off x="1484280" y="4298400"/>
            <a:ext cx="10018440" cy="1489680"/>
          </a:xfrm>
          <a:prstGeom prst="rect">
            <a:avLst/>
          </a:prstGeom>
        </p:spPr>
        <p:txBody>
          <a:bodyPr lIns="0" rIns="0" tIns="0" bIns="0">
            <a:normAutofit/>
          </a:bodyPr>
          <a:p>
            <a:endParaRPr b="0" lang="ru-RU" sz="2400" spc="-1" strike="noStrike">
              <a:solidFill>
                <a:srgbClr val="000000"/>
              </a:solid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0" name="Group 6"/>
          <p:cNvGrpSpPr/>
          <p:nvPr/>
        </p:nvGrpSpPr>
        <p:grpSpPr>
          <a:xfrm>
            <a:off x="150840" y="0"/>
            <a:ext cx="2436480" cy="6857640"/>
            <a:chOff x="150840" y="0"/>
            <a:chExt cx="2436480" cy="6857640"/>
          </a:xfrm>
        </p:grpSpPr>
        <p:sp>
          <p:nvSpPr>
            <p:cNvPr id="1" name="Freeform 6"/>
            <p:cNvSpPr/>
            <p:nvPr/>
          </p:nvSpPr>
          <p:spPr>
            <a:xfrm>
              <a:off x="457200" y="0"/>
              <a:ext cx="1122120" cy="532872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sp>
        <p:sp>
          <p:nvSpPr>
            <p:cNvPr id="2" name="Freeform 7"/>
            <p:cNvSpPr/>
            <p:nvPr/>
          </p:nvSpPr>
          <p:spPr>
            <a:xfrm>
              <a:off x="150840" y="0"/>
              <a:ext cx="1117080" cy="527652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w="0">
              <a:noFill/>
            </a:ln>
          </p:spPr>
          <p:style>
            <a:lnRef idx="0"/>
            <a:fillRef idx="0"/>
            <a:effectRef idx="0"/>
            <a:fontRef idx="minor"/>
          </p:style>
        </p:sp>
        <p:sp>
          <p:nvSpPr>
            <p:cNvPr id="3" name="Freeform 8"/>
            <p:cNvSpPr/>
            <p:nvPr/>
          </p:nvSpPr>
          <p:spPr>
            <a:xfrm>
              <a:off x="150840" y="5238720"/>
              <a:ext cx="1228320" cy="161892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w="0">
              <a:noFill/>
            </a:ln>
          </p:spPr>
          <p:style>
            <a:lnRef idx="0"/>
            <a:fillRef idx="0"/>
            <a:effectRef idx="0"/>
            <a:fontRef idx="minor"/>
          </p:style>
        </p:sp>
        <p:sp>
          <p:nvSpPr>
            <p:cNvPr id="4" name="Freeform 9"/>
            <p:cNvSpPr/>
            <p:nvPr/>
          </p:nvSpPr>
          <p:spPr>
            <a:xfrm>
              <a:off x="457200" y="5291280"/>
              <a:ext cx="1495080" cy="156636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sp>
        <p:sp>
          <p:nvSpPr>
            <p:cNvPr id="5" name="Freeform 10"/>
            <p:cNvSpPr/>
            <p:nvPr/>
          </p:nvSpPr>
          <p:spPr>
            <a:xfrm>
              <a:off x="457200" y="5286240"/>
              <a:ext cx="2130120" cy="157140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sp>
        <p:sp>
          <p:nvSpPr>
            <p:cNvPr id="6" name="Freeform 11"/>
            <p:cNvSpPr/>
            <p:nvPr/>
          </p:nvSpPr>
          <p:spPr>
            <a:xfrm>
              <a:off x="150840" y="5238720"/>
              <a:ext cx="1695240" cy="161892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w="0">
              <a:noFill/>
            </a:ln>
          </p:spPr>
          <p:style>
            <a:lnRef idx="0"/>
            <a:fillRef idx="0"/>
            <a:effectRef idx="0"/>
            <a:fontRef idx="minor"/>
          </p:style>
        </p:sp>
      </p:grpSp>
      <p:grpSp>
        <p:nvGrpSpPr>
          <p:cNvPr id="7" name="Group 18"/>
          <p:cNvGrpSpPr/>
          <p:nvPr/>
        </p:nvGrpSpPr>
        <p:grpSpPr>
          <a:xfrm>
            <a:off x="546120" y="-4680"/>
            <a:ext cx="5014440" cy="6862320"/>
            <a:chOff x="546120" y="-4680"/>
            <a:chExt cx="5014440" cy="6862320"/>
          </a:xfrm>
        </p:grpSpPr>
        <p:sp>
          <p:nvSpPr>
            <p:cNvPr id="8" name="Freeform 6"/>
            <p:cNvSpPr/>
            <p:nvPr/>
          </p:nvSpPr>
          <p:spPr>
            <a:xfrm>
              <a:off x="984240" y="-4680"/>
              <a:ext cx="1063440" cy="2782440"/>
            </a:xfrm>
            <a:custGeom>
              <a:avLst/>
              <a:gdLst/>
              <a:ahLst/>
              <a:rect l="l" t="t" r="r" b="b"/>
              <a:pathLst>
                <a:path w="670" h="1753">
                  <a:moveTo>
                    <a:pt x="0" y="1696"/>
                  </a:moveTo>
                  <a:lnTo>
                    <a:pt x="225" y="1753"/>
                  </a:lnTo>
                  <a:lnTo>
                    <a:pt x="670" y="0"/>
                  </a:lnTo>
                  <a:lnTo>
                    <a:pt x="430" y="0"/>
                  </a:lnTo>
                  <a:lnTo>
                    <a:pt x="0" y="1696"/>
                  </a:lnTo>
                  <a:close/>
                </a:path>
              </a:pathLst>
            </a:custGeom>
            <a:solidFill>
              <a:schemeClr val="accent1"/>
            </a:solidFill>
            <a:ln w="0">
              <a:noFill/>
            </a:ln>
          </p:spPr>
          <p:style>
            <a:lnRef idx="0"/>
            <a:fillRef idx="0"/>
            <a:effectRef idx="0"/>
            <a:fontRef idx="minor"/>
          </p:style>
        </p:sp>
        <p:sp>
          <p:nvSpPr>
            <p:cNvPr id="9" name="Freeform 7"/>
            <p:cNvSpPr/>
            <p:nvPr/>
          </p:nvSpPr>
          <p:spPr>
            <a:xfrm>
              <a:off x="546120" y="-4680"/>
              <a:ext cx="1034640" cy="2673000"/>
            </a:xfrm>
            <a:custGeom>
              <a:avLst/>
              <a:gdLst/>
              <a:ah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w="0">
              <a:noFill/>
            </a:ln>
          </p:spPr>
          <p:style>
            <a:lnRef idx="0"/>
            <a:fillRef idx="0"/>
            <a:effectRef idx="0"/>
            <a:fontRef idx="minor"/>
          </p:style>
        </p:sp>
        <p:sp>
          <p:nvSpPr>
            <p:cNvPr id="10" name="Freeform 9"/>
            <p:cNvSpPr/>
            <p:nvPr/>
          </p:nvSpPr>
          <p:spPr>
            <a:xfrm>
              <a:off x="546120" y="2583000"/>
              <a:ext cx="2693520" cy="4274640"/>
            </a:xfrm>
            <a:custGeom>
              <a:avLst/>
              <a:gdLst/>
              <a:ahLst/>
              <a:rect l="l" t="t" r="r" b="b"/>
              <a:pathLst>
                <a:path w="1697" h="2693">
                  <a:moveTo>
                    <a:pt x="0" y="0"/>
                  </a:moveTo>
                  <a:lnTo>
                    <a:pt x="1622" y="2693"/>
                  </a:lnTo>
                  <a:lnTo>
                    <a:pt x="1697" y="2693"/>
                  </a:lnTo>
                  <a:lnTo>
                    <a:pt x="0" y="0"/>
                  </a:lnTo>
                  <a:close/>
                </a:path>
              </a:pathLst>
            </a:custGeom>
            <a:solidFill>
              <a:schemeClr val="tx1">
                <a:lumMod val="85000"/>
                <a:lumOff val="15000"/>
              </a:schemeClr>
            </a:solidFill>
            <a:ln w="0">
              <a:noFill/>
            </a:ln>
          </p:spPr>
          <p:style>
            <a:lnRef idx="0"/>
            <a:fillRef idx="0"/>
            <a:effectRef idx="0"/>
            <a:fontRef idx="minor"/>
          </p:style>
        </p:sp>
        <p:sp>
          <p:nvSpPr>
            <p:cNvPr id="11" name="Freeform 10"/>
            <p:cNvSpPr/>
            <p:nvPr/>
          </p:nvSpPr>
          <p:spPr>
            <a:xfrm>
              <a:off x="988920" y="2692440"/>
              <a:ext cx="3331800" cy="4165200"/>
            </a:xfrm>
            <a:custGeom>
              <a:avLst/>
              <a:gdLst/>
              <a:ahLst/>
              <a:rect l="l" t="t" r="r" b="b"/>
              <a:pathLst>
                <a:path w="2099" h="2624">
                  <a:moveTo>
                    <a:pt x="2099" y="2624"/>
                  </a:moveTo>
                  <a:lnTo>
                    <a:pt x="0" y="0"/>
                  </a:lnTo>
                  <a:lnTo>
                    <a:pt x="2021" y="2624"/>
                  </a:lnTo>
                  <a:lnTo>
                    <a:pt x="2099" y="2624"/>
                  </a:lnTo>
                  <a:close/>
                </a:path>
              </a:pathLst>
            </a:custGeom>
            <a:solidFill>
              <a:schemeClr val="accent1">
                <a:lumMod val="50000"/>
              </a:schemeClr>
            </a:solidFill>
            <a:ln w="0">
              <a:noFill/>
            </a:ln>
          </p:spPr>
          <p:style>
            <a:lnRef idx="0"/>
            <a:fillRef idx="0"/>
            <a:effectRef idx="0"/>
            <a:fontRef idx="minor"/>
          </p:style>
        </p:sp>
        <p:sp>
          <p:nvSpPr>
            <p:cNvPr id="12" name="Freeform 11"/>
            <p:cNvSpPr/>
            <p:nvPr/>
          </p:nvSpPr>
          <p:spPr>
            <a:xfrm>
              <a:off x="984240" y="2687760"/>
              <a:ext cx="4576320" cy="4169880"/>
            </a:xfrm>
            <a:custGeom>
              <a:avLst/>
              <a:gdLst/>
              <a:ah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w="0">
              <a:noFill/>
            </a:ln>
          </p:spPr>
          <p:style>
            <a:lnRef idx="0"/>
            <a:fillRef idx="0"/>
            <a:effectRef idx="0"/>
            <a:fontRef idx="minor"/>
          </p:style>
        </p:sp>
        <p:sp>
          <p:nvSpPr>
            <p:cNvPr id="13" name="Freeform 12"/>
            <p:cNvSpPr/>
            <p:nvPr/>
          </p:nvSpPr>
          <p:spPr>
            <a:xfrm>
              <a:off x="546120" y="2577960"/>
              <a:ext cx="3584160" cy="4279680"/>
            </a:xfrm>
            <a:custGeom>
              <a:avLst/>
              <a:gdLst/>
              <a:ah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w="0">
              <a:noFill/>
            </a:ln>
          </p:spPr>
          <p:style>
            <a:lnRef idx="0"/>
            <a:fillRef idx="0"/>
            <a:effectRef idx="0"/>
            <a:fontRef idx="minor"/>
          </p:style>
        </p:sp>
      </p:grpSp>
      <p:sp>
        <p:nvSpPr>
          <p:cNvPr id="14" name="PlaceHolder 1"/>
          <p:cNvSpPr>
            <a:spLocks noGrp="1"/>
          </p:cNvSpPr>
          <p:nvPr>
            <p:ph type="title"/>
          </p:nvPr>
        </p:nvSpPr>
        <p:spPr>
          <a:xfrm>
            <a:off x="2928240" y="1380240"/>
            <a:ext cx="8574120" cy="2615760"/>
          </a:xfrm>
          <a:prstGeom prst="rect">
            <a:avLst/>
          </a:prstGeom>
        </p:spPr>
        <p:txBody>
          <a:bodyPr anchor="b">
            <a:normAutofit/>
          </a:bodyPr>
          <a:p>
            <a:pPr algn="r">
              <a:lnSpc>
                <a:spcPct val="100000"/>
              </a:lnSpc>
            </a:pPr>
            <a:r>
              <a:rPr b="0" lang="en-US" sz="6000" spc="-1" strike="noStrike">
                <a:solidFill>
                  <a:srgbClr val="000000"/>
                </a:solidFill>
                <a:latin typeface="Corbel"/>
              </a:rPr>
              <a:t>Click to edit Master title style</a:t>
            </a:r>
            <a:endParaRPr b="0" lang="ru-RU" sz="6000" spc="-1" strike="noStrike">
              <a:solidFill>
                <a:srgbClr val="000000"/>
              </a:solidFill>
              <a:latin typeface="Corbel"/>
            </a:endParaRPr>
          </a:p>
        </p:txBody>
      </p:sp>
      <p:sp>
        <p:nvSpPr>
          <p:cNvPr id="15" name="PlaceHolder 2"/>
          <p:cNvSpPr>
            <a:spLocks noGrp="1"/>
          </p:cNvSpPr>
          <p:nvPr>
            <p:ph type="dt"/>
          </p:nvPr>
        </p:nvSpPr>
        <p:spPr>
          <a:xfrm>
            <a:off x="9732600" y="5883120"/>
            <a:ext cx="1142640" cy="364680"/>
          </a:xfrm>
          <a:prstGeom prst="rect">
            <a:avLst/>
          </a:prstGeom>
        </p:spPr>
        <p:txBody>
          <a:bodyPr anchor="ctr">
            <a:noAutofit/>
          </a:bodyPr>
          <a:p>
            <a:pPr algn="r">
              <a:lnSpc>
                <a:spcPct val="100000"/>
              </a:lnSpc>
            </a:pPr>
            <a:fld id="{1C2B1A07-FBAC-49FB-B1C2-673F8D636BAF}" type="datetime">
              <a:rPr b="0" lang="en-US" sz="1000" spc="-1" strike="noStrike">
                <a:solidFill>
                  <a:srgbClr val="000000"/>
                </a:solidFill>
                <a:latin typeface="Corbel"/>
              </a:rPr>
              <a:t>4/25/21</a:t>
            </a:fld>
            <a:endParaRPr b="0" lang="en-US" sz="1000" spc="-1" strike="noStrike">
              <a:latin typeface="Times New Roman"/>
            </a:endParaRPr>
          </a:p>
        </p:txBody>
      </p:sp>
      <p:sp>
        <p:nvSpPr>
          <p:cNvPr id="16" name="PlaceHolder 3"/>
          <p:cNvSpPr>
            <a:spLocks noGrp="1"/>
          </p:cNvSpPr>
          <p:nvPr>
            <p:ph type="ftr"/>
          </p:nvPr>
        </p:nvSpPr>
        <p:spPr>
          <a:xfrm>
            <a:off x="5332320" y="5883120"/>
            <a:ext cx="4323600" cy="364680"/>
          </a:xfrm>
          <a:prstGeom prst="rect">
            <a:avLst/>
          </a:prstGeom>
        </p:spPr>
        <p:txBody>
          <a:bodyPr anchor="ctr">
            <a:noAutofit/>
          </a:bodyPr>
          <a:p>
            <a:endParaRPr b="0" lang="en-US" sz="2400" spc="-1" strike="noStrike">
              <a:latin typeface="Times New Roman"/>
            </a:endParaRPr>
          </a:p>
        </p:txBody>
      </p:sp>
      <p:sp>
        <p:nvSpPr>
          <p:cNvPr id="17" name="PlaceHolder 4"/>
          <p:cNvSpPr>
            <a:spLocks noGrp="1"/>
          </p:cNvSpPr>
          <p:nvPr>
            <p:ph type="sldNum"/>
          </p:nvPr>
        </p:nvSpPr>
        <p:spPr>
          <a:xfrm>
            <a:off x="10951920" y="5883120"/>
            <a:ext cx="550800" cy="364680"/>
          </a:xfrm>
          <a:prstGeom prst="rect">
            <a:avLst/>
          </a:prstGeom>
        </p:spPr>
        <p:txBody>
          <a:bodyPr anchor="ctr">
            <a:noAutofit/>
          </a:bodyPr>
          <a:p>
            <a:pPr algn="r">
              <a:lnSpc>
                <a:spcPct val="100000"/>
              </a:lnSpc>
            </a:pPr>
            <a:fld id="{FEA36DDE-99FE-404A-BD2E-1D7F6083554B}" type="slidenum">
              <a:rPr b="0" lang="en-US" sz="1000" spc="-1" strike="noStrike">
                <a:solidFill>
                  <a:srgbClr val="000000"/>
                </a:solidFill>
                <a:latin typeface="Corbel"/>
              </a:rPr>
              <a:t>&lt;number&gt;</a:t>
            </a:fld>
            <a:endParaRPr b="0" lang="en-US" sz="1000" spc="-1" strike="noStrike">
              <a:latin typeface="Times New Roman"/>
            </a:endParaRPr>
          </a:p>
        </p:txBody>
      </p:sp>
      <p:sp>
        <p:nvSpPr>
          <p:cNvPr id="1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2400" spc="-1" strike="noStrike">
                <a:solidFill>
                  <a:srgbClr val="000000"/>
                </a:solidFill>
                <a:latin typeface="Corbel"/>
              </a:rPr>
              <a:t>Click to edit the outline text format</a:t>
            </a:r>
            <a:endParaRPr b="0" lang="ru-RU" sz="2400" spc="-1" strike="noStrike">
              <a:solidFill>
                <a:srgbClr val="000000"/>
              </a:solidFill>
              <a:latin typeface="Corbe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Corbel"/>
              </a:rPr>
              <a:t>Second Outline Level</a:t>
            </a:r>
            <a:endParaRPr b="0" lang="ru-RU" sz="1800" spc="-1" strike="noStrike">
              <a:solidFill>
                <a:srgbClr val="000000"/>
              </a:solidFill>
              <a:latin typeface="Corbel"/>
            </a:endParaRPr>
          </a:p>
          <a:p>
            <a:pPr lvl="2" marL="1296000" indent="-288000">
              <a:spcBef>
                <a:spcPts val="850"/>
              </a:spcBef>
              <a:buClr>
                <a:srgbClr val="000000"/>
              </a:buClr>
              <a:buSzPct val="45000"/>
              <a:buFont typeface="Wingdings" charset="2"/>
              <a:buChar char=""/>
            </a:pPr>
            <a:r>
              <a:rPr b="0" lang="ru-RU" sz="1600" spc="-1" strike="noStrike">
                <a:solidFill>
                  <a:srgbClr val="000000"/>
                </a:solidFill>
                <a:latin typeface="Corbel"/>
              </a:rPr>
              <a:t>Third Outline Level</a:t>
            </a:r>
            <a:endParaRPr b="0" lang="ru-RU" sz="1600" spc="-1" strike="noStrike">
              <a:solidFill>
                <a:srgbClr val="000000"/>
              </a:solidFill>
              <a:latin typeface="Corbel"/>
            </a:endParaRPr>
          </a:p>
          <a:p>
            <a:pPr lvl="3" marL="1728000" indent="-216000">
              <a:spcBef>
                <a:spcPts val="567"/>
              </a:spcBef>
              <a:buClr>
                <a:srgbClr val="000000"/>
              </a:buClr>
              <a:buSzPct val="75000"/>
              <a:buFont typeface="Symbol" charset="2"/>
              <a:buChar char=""/>
            </a:pPr>
            <a:r>
              <a:rPr b="0" lang="ru-RU" sz="1400" spc="-1" strike="noStrike">
                <a:solidFill>
                  <a:srgbClr val="000000"/>
                </a:solidFill>
                <a:latin typeface="Corbel"/>
              </a:rPr>
              <a:t>Fourth Outline Level</a:t>
            </a:r>
            <a:endParaRPr b="0" lang="ru-RU" sz="1400" spc="-1" strike="noStrike">
              <a:solidFill>
                <a:srgbClr val="000000"/>
              </a:solidFill>
              <a:latin typeface="Corbel"/>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Corbel"/>
              </a:rPr>
              <a:t>Fifth Outline Level</a:t>
            </a:r>
            <a:endParaRPr b="0" lang="ru-RU" sz="2000" spc="-1" strike="noStrike">
              <a:solidFill>
                <a:srgbClr val="000000"/>
              </a:solidFill>
              <a:latin typeface="Corbel"/>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Corbel"/>
              </a:rPr>
              <a:t>Sixth Outline Level</a:t>
            </a:r>
            <a:endParaRPr b="0" lang="ru-RU" sz="2000" spc="-1" strike="noStrike">
              <a:solidFill>
                <a:srgbClr val="000000"/>
              </a:solidFill>
              <a:latin typeface="Corbel"/>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Corbel"/>
              </a:rPr>
              <a:t>Seventh Outline Level</a:t>
            </a:r>
            <a:endParaRPr b="0" lang="ru-RU" sz="2000" spc="-1" strike="noStrike">
              <a:solidFill>
                <a:srgbClr val="000000"/>
              </a:solidFill>
              <a:latin typeface="Corbe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55" name="Group 6"/>
          <p:cNvGrpSpPr/>
          <p:nvPr/>
        </p:nvGrpSpPr>
        <p:grpSpPr>
          <a:xfrm>
            <a:off x="150840" y="0"/>
            <a:ext cx="2436480" cy="6857640"/>
            <a:chOff x="150840" y="0"/>
            <a:chExt cx="2436480" cy="6857640"/>
          </a:xfrm>
        </p:grpSpPr>
        <p:sp>
          <p:nvSpPr>
            <p:cNvPr id="56" name="Freeform 6"/>
            <p:cNvSpPr/>
            <p:nvPr/>
          </p:nvSpPr>
          <p:spPr>
            <a:xfrm>
              <a:off x="457200" y="0"/>
              <a:ext cx="1122120" cy="532872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sp>
        <p:sp>
          <p:nvSpPr>
            <p:cNvPr id="57" name="Freeform 7"/>
            <p:cNvSpPr/>
            <p:nvPr/>
          </p:nvSpPr>
          <p:spPr>
            <a:xfrm>
              <a:off x="150840" y="0"/>
              <a:ext cx="1117080" cy="527652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w="0">
              <a:noFill/>
            </a:ln>
          </p:spPr>
          <p:style>
            <a:lnRef idx="0"/>
            <a:fillRef idx="0"/>
            <a:effectRef idx="0"/>
            <a:fontRef idx="minor"/>
          </p:style>
        </p:sp>
        <p:sp>
          <p:nvSpPr>
            <p:cNvPr id="58" name="Freeform 8"/>
            <p:cNvSpPr/>
            <p:nvPr/>
          </p:nvSpPr>
          <p:spPr>
            <a:xfrm>
              <a:off x="150840" y="5238720"/>
              <a:ext cx="1228320" cy="161892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w="0">
              <a:noFill/>
            </a:ln>
          </p:spPr>
          <p:style>
            <a:lnRef idx="0"/>
            <a:fillRef idx="0"/>
            <a:effectRef idx="0"/>
            <a:fontRef idx="minor"/>
          </p:style>
        </p:sp>
        <p:sp>
          <p:nvSpPr>
            <p:cNvPr id="59" name="Freeform 9"/>
            <p:cNvSpPr/>
            <p:nvPr/>
          </p:nvSpPr>
          <p:spPr>
            <a:xfrm>
              <a:off x="457200" y="5291280"/>
              <a:ext cx="1495080" cy="156636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sp>
        <p:sp>
          <p:nvSpPr>
            <p:cNvPr id="60" name="Freeform 10"/>
            <p:cNvSpPr/>
            <p:nvPr/>
          </p:nvSpPr>
          <p:spPr>
            <a:xfrm>
              <a:off x="457200" y="5286240"/>
              <a:ext cx="2130120" cy="157140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sp>
        <p:sp>
          <p:nvSpPr>
            <p:cNvPr id="61" name="Freeform 11"/>
            <p:cNvSpPr/>
            <p:nvPr/>
          </p:nvSpPr>
          <p:spPr>
            <a:xfrm>
              <a:off x="150840" y="5238720"/>
              <a:ext cx="1695240" cy="161892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w="0">
              <a:noFill/>
            </a:ln>
          </p:spPr>
          <p:style>
            <a:lnRef idx="0"/>
            <a:fillRef idx="0"/>
            <a:effectRef idx="0"/>
            <a:fontRef idx="minor"/>
          </p:style>
        </p:sp>
      </p:grpSp>
      <p:sp>
        <p:nvSpPr>
          <p:cNvPr id="62" name="PlaceHolder 1"/>
          <p:cNvSpPr>
            <a:spLocks noGrp="1"/>
          </p:cNvSpPr>
          <p:nvPr>
            <p:ph type="title"/>
          </p:nvPr>
        </p:nvSpPr>
        <p:spPr>
          <a:xfrm>
            <a:off x="1484280" y="685800"/>
            <a:ext cx="10018440" cy="1752120"/>
          </a:xfrm>
          <a:prstGeom prst="rect">
            <a:avLst/>
          </a:prstGeom>
        </p:spPr>
        <p:txBody>
          <a:bodyPr anchor="ctr">
            <a:noAutofit/>
          </a:bodyPr>
          <a:p>
            <a:pPr algn="ctr">
              <a:lnSpc>
                <a:spcPct val="100000"/>
              </a:lnSpc>
            </a:pPr>
            <a:r>
              <a:rPr b="0" lang="en-US" sz="4000" spc="-1" strike="noStrike">
                <a:solidFill>
                  <a:srgbClr val="000000"/>
                </a:solidFill>
                <a:latin typeface="Corbel"/>
              </a:rPr>
              <a:t>Click to edit Master title style</a:t>
            </a:r>
            <a:endParaRPr b="0" lang="ru-RU" sz="4000" spc="-1" strike="noStrike">
              <a:solidFill>
                <a:srgbClr val="000000"/>
              </a:solidFill>
              <a:latin typeface="Corbel"/>
            </a:endParaRPr>
          </a:p>
        </p:txBody>
      </p:sp>
      <p:sp>
        <p:nvSpPr>
          <p:cNvPr id="63" name="PlaceHolder 2"/>
          <p:cNvSpPr>
            <a:spLocks noGrp="1"/>
          </p:cNvSpPr>
          <p:nvPr>
            <p:ph type="body"/>
          </p:nvPr>
        </p:nvSpPr>
        <p:spPr>
          <a:xfrm>
            <a:off x="1484280" y="2666880"/>
            <a:ext cx="10018440" cy="3123720"/>
          </a:xfrm>
          <a:prstGeom prst="rect">
            <a:avLst/>
          </a:prstGeom>
        </p:spPr>
        <p:txBody>
          <a:bodyPr anchor="ctr">
            <a:noAutofit/>
          </a:bodyPr>
          <a:p>
            <a:pPr marL="285840" indent="-2854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rPr>
              <a:t>Click to edit Master text styles</a:t>
            </a:r>
            <a:endParaRPr b="0" lang="ru-RU" sz="2400" spc="-1" strike="noStrike">
              <a:solidFill>
                <a:srgbClr val="000000"/>
              </a:solidFill>
              <a:latin typeface="Corbel"/>
            </a:endParaRPr>
          </a:p>
          <a:p>
            <a:pPr lvl="1" marL="743040" indent="-285480">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Corbel"/>
              </a:rPr>
              <a:t>Second level</a:t>
            </a:r>
            <a:endParaRPr b="0" lang="ru-RU" sz="2000" spc="-1" strike="noStrike">
              <a:solidFill>
                <a:srgbClr val="000000"/>
              </a:solidFill>
              <a:latin typeface="Corbel"/>
            </a:endParaRPr>
          </a:p>
          <a:p>
            <a:pPr lvl="2" marL="1200240" indent="-285480">
              <a:lnSpc>
                <a:spcPct val="100000"/>
              </a:lnSpc>
              <a:spcBef>
                <a:spcPts val="360"/>
              </a:spcBef>
              <a:spcAft>
                <a:spcPts val="601"/>
              </a:spcAft>
              <a:buClr>
                <a:srgbClr val="1287c3"/>
              </a:buClr>
              <a:buSzPct val="145000"/>
              <a:buFont typeface="Arial"/>
              <a:buChar char="•"/>
            </a:pPr>
            <a:r>
              <a:rPr b="0" lang="en-US" sz="1800" spc="-1" strike="noStrike">
                <a:solidFill>
                  <a:srgbClr val="000000"/>
                </a:solidFill>
                <a:latin typeface="Corbel"/>
              </a:rPr>
              <a:t>Third level</a:t>
            </a:r>
            <a:endParaRPr b="0" lang="ru-RU" sz="1800" spc="-1" strike="noStrike">
              <a:solidFill>
                <a:srgbClr val="000000"/>
              </a:solidFill>
              <a:latin typeface="Corbel"/>
            </a:endParaRPr>
          </a:p>
          <a:p>
            <a:pPr lvl="3" marL="1542960" indent="-171000">
              <a:lnSpc>
                <a:spcPct val="100000"/>
              </a:lnSpc>
              <a:spcBef>
                <a:spcPts val="320"/>
              </a:spcBef>
              <a:spcAft>
                <a:spcPts val="601"/>
              </a:spcAft>
              <a:buClr>
                <a:srgbClr val="1287c3"/>
              </a:buClr>
              <a:buSzPct val="145000"/>
              <a:buFont typeface="Arial"/>
              <a:buChar char="•"/>
            </a:pPr>
            <a:r>
              <a:rPr b="0" lang="en-US" sz="1600" spc="-1" strike="noStrike">
                <a:solidFill>
                  <a:srgbClr val="000000"/>
                </a:solidFill>
                <a:latin typeface="Corbel"/>
              </a:rPr>
              <a:t>Fourth level</a:t>
            </a:r>
            <a:endParaRPr b="0" lang="ru-RU" sz="1600" spc="-1" strike="noStrike">
              <a:solidFill>
                <a:srgbClr val="000000"/>
              </a:solidFill>
              <a:latin typeface="Corbel"/>
            </a:endParaRPr>
          </a:p>
          <a:p>
            <a:pPr lvl="4" marL="2000160" indent="-171000">
              <a:lnSpc>
                <a:spcPct val="100000"/>
              </a:lnSpc>
              <a:spcBef>
                <a:spcPts val="281"/>
              </a:spcBef>
              <a:spcAft>
                <a:spcPts val="601"/>
              </a:spcAft>
              <a:buClr>
                <a:srgbClr val="1287c3"/>
              </a:buClr>
              <a:buSzPct val="145000"/>
              <a:buFont typeface="Arial"/>
              <a:buChar char="•"/>
            </a:pPr>
            <a:r>
              <a:rPr b="0" lang="en-US" sz="1400" spc="-1" strike="noStrike">
                <a:solidFill>
                  <a:srgbClr val="000000"/>
                </a:solidFill>
                <a:latin typeface="Corbel"/>
              </a:rPr>
              <a:t>Fifth level</a:t>
            </a:r>
            <a:endParaRPr b="0" lang="ru-RU" sz="1400" spc="-1" strike="noStrike">
              <a:solidFill>
                <a:srgbClr val="000000"/>
              </a:solidFill>
              <a:latin typeface="Corbel"/>
            </a:endParaRPr>
          </a:p>
        </p:txBody>
      </p:sp>
      <p:sp>
        <p:nvSpPr>
          <p:cNvPr id="64" name="PlaceHolder 3"/>
          <p:cNvSpPr>
            <a:spLocks noGrp="1"/>
          </p:cNvSpPr>
          <p:nvPr>
            <p:ph type="dt"/>
          </p:nvPr>
        </p:nvSpPr>
        <p:spPr>
          <a:xfrm>
            <a:off x="9732600" y="5883120"/>
            <a:ext cx="1142640" cy="364680"/>
          </a:xfrm>
          <a:prstGeom prst="rect">
            <a:avLst/>
          </a:prstGeom>
        </p:spPr>
        <p:txBody>
          <a:bodyPr anchor="ctr">
            <a:noAutofit/>
          </a:bodyPr>
          <a:p>
            <a:pPr algn="r">
              <a:lnSpc>
                <a:spcPct val="100000"/>
              </a:lnSpc>
            </a:pPr>
            <a:fld id="{8EB84B24-3A8D-4EB2-B50A-DB2C99B28203}" type="datetime">
              <a:rPr b="0" lang="en-US" sz="1000" spc="-1" strike="noStrike">
                <a:solidFill>
                  <a:srgbClr val="000000"/>
                </a:solidFill>
                <a:latin typeface="Corbel"/>
              </a:rPr>
              <a:t>4/25/21</a:t>
            </a:fld>
            <a:endParaRPr b="0" lang="en-US" sz="1000" spc="-1" strike="noStrike">
              <a:latin typeface="Times New Roman"/>
            </a:endParaRPr>
          </a:p>
        </p:txBody>
      </p:sp>
      <p:sp>
        <p:nvSpPr>
          <p:cNvPr id="65" name="PlaceHolder 4"/>
          <p:cNvSpPr>
            <a:spLocks noGrp="1"/>
          </p:cNvSpPr>
          <p:nvPr>
            <p:ph type="ftr"/>
          </p:nvPr>
        </p:nvSpPr>
        <p:spPr>
          <a:xfrm>
            <a:off x="2572200" y="5883120"/>
            <a:ext cx="7083720" cy="364680"/>
          </a:xfrm>
          <a:prstGeom prst="rect">
            <a:avLst/>
          </a:prstGeom>
        </p:spPr>
        <p:txBody>
          <a:bodyPr anchor="ctr">
            <a:noAutofit/>
          </a:bodyPr>
          <a:p>
            <a:endParaRPr b="0" lang="en-US" sz="2400" spc="-1" strike="noStrike">
              <a:latin typeface="Times New Roman"/>
            </a:endParaRPr>
          </a:p>
        </p:txBody>
      </p:sp>
      <p:sp>
        <p:nvSpPr>
          <p:cNvPr id="66" name="PlaceHolder 5"/>
          <p:cNvSpPr>
            <a:spLocks noGrp="1"/>
          </p:cNvSpPr>
          <p:nvPr>
            <p:ph type="sldNum"/>
          </p:nvPr>
        </p:nvSpPr>
        <p:spPr>
          <a:xfrm>
            <a:off x="10951920" y="5867280"/>
            <a:ext cx="550800" cy="364680"/>
          </a:xfrm>
          <a:prstGeom prst="rect">
            <a:avLst/>
          </a:prstGeom>
        </p:spPr>
        <p:txBody>
          <a:bodyPr anchor="ctr">
            <a:noAutofit/>
          </a:bodyPr>
          <a:p>
            <a:pPr algn="r">
              <a:lnSpc>
                <a:spcPct val="100000"/>
              </a:lnSpc>
            </a:pPr>
            <a:fld id="{5E806515-E594-4D0A-975F-B67E58B25835}" type="slidenum">
              <a:rPr b="0" lang="en-US" sz="1000" spc="-1" strike="noStrike">
                <a:solidFill>
                  <a:srgbClr val="000000"/>
                </a:solidFill>
                <a:latin typeface="Corbe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Заголовок 1"/>
          <p:cNvSpPr txBox="1"/>
          <p:nvPr/>
        </p:nvSpPr>
        <p:spPr>
          <a:xfrm>
            <a:off x="2928240" y="1380240"/>
            <a:ext cx="8574120" cy="2615760"/>
          </a:xfrm>
          <a:prstGeom prst="rect">
            <a:avLst/>
          </a:prstGeom>
          <a:noFill/>
          <a:ln w="0">
            <a:noFill/>
          </a:ln>
        </p:spPr>
        <p:txBody>
          <a:bodyPr anchor="b">
            <a:noAutofit/>
          </a:bodyPr>
          <a:p>
            <a:pPr algn="r">
              <a:lnSpc>
                <a:spcPct val="100000"/>
              </a:lnSpc>
            </a:pPr>
            <a:r>
              <a:rPr b="0" lang="ru-RU" sz="6000" spc="-1" strike="noStrike">
                <a:solidFill>
                  <a:srgbClr val="000000"/>
                </a:solidFill>
                <a:latin typeface="Corbel"/>
              </a:rPr>
              <a:t>Open Source System</a:t>
            </a:r>
            <a:endParaRPr b="0" lang="ru-RU" sz="6000" spc="-1" strike="noStrike">
              <a:solidFill>
                <a:srgbClr val="000000"/>
              </a:solidFill>
              <a:latin typeface="Corbel"/>
            </a:endParaRPr>
          </a:p>
        </p:txBody>
      </p:sp>
      <p:sp>
        <p:nvSpPr>
          <p:cNvPr id="104" name="Подзаголовок 2"/>
          <p:cNvSpPr txBox="1"/>
          <p:nvPr/>
        </p:nvSpPr>
        <p:spPr>
          <a:xfrm>
            <a:off x="4515480" y="3996360"/>
            <a:ext cx="6987240" cy="1388160"/>
          </a:xfrm>
          <a:prstGeom prst="rect">
            <a:avLst/>
          </a:prstGeom>
          <a:noFill/>
          <a:ln w="0">
            <a:noFill/>
          </a:ln>
        </p:spPr>
        <p:txBody>
          <a:bodyPr>
            <a:normAutofit/>
          </a:bodyPr>
          <a:p>
            <a:pPr algn="r">
              <a:lnSpc>
                <a:spcPct val="100000"/>
              </a:lnSpc>
              <a:spcBef>
                <a:spcPts val="561"/>
              </a:spcBef>
              <a:spcAft>
                <a:spcPts val="601"/>
              </a:spcAft>
              <a:tabLst>
                <a:tab algn="l" pos="0"/>
              </a:tabLst>
            </a:pPr>
            <a:r>
              <a:rPr b="0" lang="ru-RU" sz="2800" spc="-1" strike="noStrike">
                <a:solidFill>
                  <a:srgbClr val="000000"/>
                </a:solidFill>
                <a:latin typeface="Corbel"/>
              </a:rPr>
              <a:t>Pertemuan 05</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itle 1"/>
          <p:cNvSpPr txBox="1"/>
          <p:nvPr/>
        </p:nvSpPr>
        <p:spPr>
          <a:xfrm>
            <a:off x="1484280" y="685800"/>
            <a:ext cx="10018440" cy="1752120"/>
          </a:xfrm>
          <a:prstGeom prst="rect">
            <a:avLst/>
          </a:prstGeom>
          <a:noFill/>
          <a:ln w="0">
            <a:noFill/>
          </a:ln>
        </p:spPr>
        <p:txBody>
          <a:bodyPr anchor="ctr">
            <a:noAutofit/>
          </a:bodyPr>
          <a:p>
            <a:pPr algn="ctr">
              <a:lnSpc>
                <a:spcPct val="100000"/>
              </a:lnSpc>
            </a:pPr>
            <a:r>
              <a:rPr b="0" lang="en-US" sz="4000" spc="-1" strike="noStrike">
                <a:solidFill>
                  <a:srgbClr val="000000"/>
                </a:solidFill>
                <a:latin typeface="Corbel"/>
              </a:rPr>
              <a:t>Cont'd</a:t>
            </a:r>
            <a:endParaRPr b="0" lang="ru-RU" sz="4000" spc="-1" strike="noStrike">
              <a:solidFill>
                <a:srgbClr val="000000"/>
              </a:solidFill>
              <a:latin typeface="Corbel"/>
            </a:endParaRPr>
          </a:p>
        </p:txBody>
      </p:sp>
      <p:sp>
        <p:nvSpPr>
          <p:cNvPr id="122" name="Content Placeholder 2"/>
          <p:cNvSpPr txBox="1"/>
          <p:nvPr/>
        </p:nvSpPr>
        <p:spPr>
          <a:xfrm>
            <a:off x="1484280" y="2666880"/>
            <a:ext cx="10018440" cy="3123720"/>
          </a:xfrm>
          <a:prstGeom prst="rect">
            <a:avLst/>
          </a:prstGeom>
          <a:noFill/>
          <a:ln w="0">
            <a:noFill/>
          </a:ln>
        </p:spPr>
        <p:txBody>
          <a:bodyPr anchor="ctr">
            <a:noAutofit/>
          </a:bodyPr>
          <a:p>
            <a:pPr marL="285840" indent="-285480" algn="just">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ea typeface="Corbel"/>
              </a:rPr>
              <a:t>Banyak proyek akan memasukkan dokumentasi ini sebagai file CONTRIBUTING atau README dalam direktori home dari repositori kode, tetapi jika tidak, Anda mungkin perlu menggali bagian dokumentasi atau komunitas dari situs web untuk menemukan dokumentasi. </a:t>
            </a:r>
            <a:endParaRPr b="0" lang="ru-RU" sz="24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itle 1"/>
          <p:cNvSpPr txBox="1"/>
          <p:nvPr/>
        </p:nvSpPr>
        <p:spPr>
          <a:xfrm>
            <a:off x="1484280" y="685800"/>
            <a:ext cx="10018440" cy="1752120"/>
          </a:xfrm>
          <a:prstGeom prst="rect">
            <a:avLst/>
          </a:prstGeom>
          <a:noFill/>
          <a:ln w="0">
            <a:noFill/>
          </a:ln>
        </p:spPr>
        <p:txBody>
          <a:bodyPr anchor="ctr">
            <a:noAutofit/>
          </a:bodyPr>
          <a:p>
            <a:endParaRPr b="0" lang="ru-RU" sz="1800" spc="-1" strike="noStrike">
              <a:solidFill>
                <a:srgbClr val="000000"/>
              </a:solidFill>
              <a:latin typeface="Corbel"/>
            </a:endParaRPr>
          </a:p>
        </p:txBody>
      </p:sp>
      <p:pic>
        <p:nvPicPr>
          <p:cNvPr id="124" name="Picture 4" descr="A screenshot of a cell phone&#10;&#10;Description generated with very high confidence"/>
          <p:cNvPicPr/>
          <p:nvPr/>
        </p:nvPicPr>
        <p:blipFill>
          <a:blip r:embed="rId1"/>
          <a:stretch/>
        </p:blipFill>
        <p:spPr>
          <a:xfrm>
            <a:off x="2937960" y="-122040"/>
            <a:ext cx="9253440" cy="69768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itle 1"/>
          <p:cNvSpPr txBox="1"/>
          <p:nvPr/>
        </p:nvSpPr>
        <p:spPr>
          <a:xfrm>
            <a:off x="1484280" y="685800"/>
            <a:ext cx="10018440" cy="1752120"/>
          </a:xfrm>
          <a:prstGeom prst="rect">
            <a:avLst/>
          </a:prstGeom>
          <a:noFill/>
          <a:ln w="0">
            <a:noFill/>
          </a:ln>
        </p:spPr>
        <p:txBody>
          <a:bodyPr anchor="ctr">
            <a:noAutofit/>
          </a:bodyPr>
          <a:p>
            <a:endParaRPr b="0" lang="ru-RU" sz="1800" spc="-1" strike="noStrike">
              <a:solidFill>
                <a:srgbClr val="000000"/>
              </a:solidFill>
              <a:latin typeface="Corbel"/>
            </a:endParaRPr>
          </a:p>
        </p:txBody>
      </p:sp>
      <p:pic>
        <p:nvPicPr>
          <p:cNvPr id="126" name="Picture 4" descr="A screenshot of a social media post&#10;&#10;Description generated with very high confidence"/>
          <p:cNvPicPr/>
          <p:nvPr/>
        </p:nvPicPr>
        <p:blipFill>
          <a:blip r:embed="rId1"/>
          <a:stretch/>
        </p:blipFill>
        <p:spPr>
          <a:xfrm>
            <a:off x="2015640" y="-36000"/>
            <a:ext cx="10220760" cy="68763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itle 1"/>
          <p:cNvSpPr txBox="1"/>
          <p:nvPr/>
        </p:nvSpPr>
        <p:spPr>
          <a:xfrm>
            <a:off x="1484280" y="685800"/>
            <a:ext cx="10018440" cy="1752120"/>
          </a:xfrm>
          <a:prstGeom prst="rect">
            <a:avLst/>
          </a:prstGeom>
          <a:noFill/>
          <a:ln w="0">
            <a:noFill/>
          </a:ln>
        </p:spPr>
        <p:txBody>
          <a:bodyPr anchor="ctr">
            <a:noAutofit/>
          </a:bodyPr>
          <a:p>
            <a:pPr algn="ctr">
              <a:lnSpc>
                <a:spcPct val="100000"/>
              </a:lnSpc>
            </a:pPr>
            <a:r>
              <a:rPr b="0" lang="en-US" sz="4000" spc="-1" strike="noStrike">
                <a:solidFill>
                  <a:srgbClr val="000000"/>
                </a:solidFill>
                <a:latin typeface="Corbel"/>
              </a:rPr>
              <a:t>Partisipasi Komunitas</a:t>
            </a:r>
            <a:endParaRPr b="0" lang="ru-RU" sz="4000" spc="-1" strike="noStrike">
              <a:solidFill>
                <a:srgbClr val="000000"/>
              </a:solidFill>
              <a:latin typeface="Corbel"/>
            </a:endParaRPr>
          </a:p>
        </p:txBody>
      </p:sp>
      <p:sp>
        <p:nvSpPr>
          <p:cNvPr id="128" name="Content Placeholder 2"/>
          <p:cNvSpPr txBox="1"/>
          <p:nvPr/>
        </p:nvSpPr>
        <p:spPr>
          <a:xfrm>
            <a:off x="1484280" y="2666880"/>
            <a:ext cx="10018440" cy="3123720"/>
          </a:xfrm>
          <a:prstGeom prst="rect">
            <a:avLst/>
          </a:prstGeom>
          <a:noFill/>
          <a:ln w="0">
            <a:noFill/>
          </a:ln>
        </p:spPr>
        <p:txBody>
          <a:bodyPr anchor="ctr">
            <a:noAutofit/>
          </a:bodyPr>
          <a:p>
            <a:pPr marL="285840" indent="-285480">
              <a:lnSpc>
                <a:spcPct val="100000"/>
              </a:lnSpc>
              <a:spcBef>
                <a:spcPts val="561"/>
              </a:spcBef>
              <a:spcAft>
                <a:spcPts val="601"/>
              </a:spcAft>
              <a:buClr>
                <a:srgbClr val="1287c3"/>
              </a:buClr>
              <a:buSzPct val="145000"/>
              <a:buFont typeface="Arial"/>
              <a:buChar char="•"/>
            </a:pPr>
            <a:r>
              <a:rPr b="1" lang="en-US" sz="2800" spc="-1" strike="noStrike">
                <a:solidFill>
                  <a:srgbClr val="000000"/>
                </a:solidFill>
                <a:latin typeface="Corbel"/>
                <a:ea typeface="Corbel"/>
              </a:rPr>
              <a:t>Bergabunglah dengan komunitas</a:t>
            </a:r>
            <a:r>
              <a:rPr b="0" lang="en-US" sz="2800" spc="-1" strike="noStrike">
                <a:solidFill>
                  <a:srgbClr val="000000"/>
                </a:solidFill>
                <a:latin typeface="Corbel"/>
                <a:ea typeface="Corbel"/>
              </a:rPr>
              <a:t>. Setiap komunitas akan memiliki cara yang sedikit berbeda untuk berpartisipasi dan saluran yang berbeda.</a:t>
            </a:r>
            <a:endParaRPr b="0" lang="ru-RU" sz="2800" spc="-1" strike="noStrike">
              <a:solidFill>
                <a:srgbClr val="000000"/>
              </a:solidFill>
              <a:latin typeface="Corbel"/>
            </a:endParaRPr>
          </a:p>
          <a:p>
            <a:pPr marL="285840" indent="-285480">
              <a:lnSpc>
                <a:spcPct val="100000"/>
              </a:lnSpc>
              <a:spcBef>
                <a:spcPts val="561"/>
              </a:spcBef>
              <a:spcAft>
                <a:spcPts val="601"/>
              </a:spcAft>
              <a:buClr>
                <a:srgbClr val="1287c3"/>
              </a:buClr>
              <a:buSzPct val="145000"/>
              <a:buFont typeface="Arial"/>
              <a:buChar char="•"/>
            </a:pPr>
            <a:r>
              <a:rPr b="1" lang="en-US" sz="2800" spc="-1" strike="noStrike">
                <a:solidFill>
                  <a:srgbClr val="000000"/>
                </a:solidFill>
                <a:latin typeface="Corbel"/>
                <a:ea typeface="Corbel"/>
              </a:rPr>
              <a:t>Mengintai lebih dulu</a:t>
            </a:r>
            <a:r>
              <a:rPr b="0" lang="en-US" sz="2800" spc="-1" strike="noStrike">
                <a:solidFill>
                  <a:srgbClr val="000000"/>
                </a:solidFill>
                <a:latin typeface="Corbel"/>
                <a:ea typeface="Corbel"/>
              </a:rPr>
              <a:t>. Setelah Anda bergabung dengan komunitas, habiskan banyak waktu untuk mengintai dan membaca arsip untuk menyerap budaya sebelum Anda mulai berkontribusi.</a:t>
            </a:r>
            <a:endParaRPr b="0" lang="ru-RU" sz="28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itle 1"/>
          <p:cNvSpPr txBox="1"/>
          <p:nvPr/>
        </p:nvSpPr>
        <p:spPr>
          <a:xfrm>
            <a:off x="1484280" y="685800"/>
            <a:ext cx="10018440" cy="1752120"/>
          </a:xfrm>
          <a:prstGeom prst="rect">
            <a:avLst/>
          </a:prstGeom>
          <a:noFill/>
          <a:ln w="0">
            <a:noFill/>
          </a:ln>
        </p:spPr>
        <p:txBody>
          <a:bodyPr anchor="ctr">
            <a:noAutofit/>
          </a:bodyPr>
          <a:p>
            <a:pPr algn="ctr">
              <a:lnSpc>
                <a:spcPct val="100000"/>
              </a:lnSpc>
            </a:pPr>
            <a:r>
              <a:rPr b="0" lang="en-US" sz="4000" spc="-1" strike="noStrike">
                <a:solidFill>
                  <a:srgbClr val="000000"/>
                </a:solidFill>
                <a:latin typeface="Corbel"/>
              </a:rPr>
              <a:t>Cont'd</a:t>
            </a:r>
            <a:endParaRPr b="0" lang="ru-RU" sz="4000" spc="-1" strike="noStrike">
              <a:solidFill>
                <a:srgbClr val="000000"/>
              </a:solidFill>
              <a:latin typeface="Corbel"/>
            </a:endParaRPr>
          </a:p>
        </p:txBody>
      </p:sp>
      <p:sp>
        <p:nvSpPr>
          <p:cNvPr id="130" name="Content Placeholder 2"/>
          <p:cNvSpPr txBox="1"/>
          <p:nvPr/>
        </p:nvSpPr>
        <p:spPr>
          <a:xfrm>
            <a:off x="1484280" y="2666880"/>
            <a:ext cx="10018440" cy="3123720"/>
          </a:xfrm>
          <a:prstGeom prst="rect">
            <a:avLst/>
          </a:prstGeom>
          <a:noFill/>
          <a:ln w="0">
            <a:noFill/>
          </a:ln>
        </p:spPr>
        <p:txBody>
          <a:bodyPr anchor="ctr">
            <a:noAutofit/>
          </a:bodyPr>
          <a:p>
            <a:pPr marL="285840" indent="-285480">
              <a:lnSpc>
                <a:spcPct val="100000"/>
              </a:lnSpc>
              <a:spcBef>
                <a:spcPts val="561"/>
              </a:spcBef>
              <a:spcAft>
                <a:spcPts val="601"/>
              </a:spcAft>
              <a:buClr>
                <a:srgbClr val="1287c3"/>
              </a:buClr>
              <a:buSzPct val="145000"/>
              <a:buFont typeface="Arial"/>
              <a:buChar char="•"/>
            </a:pPr>
            <a:r>
              <a:rPr b="1" lang="en-US" sz="2800" spc="-1" strike="noStrike">
                <a:solidFill>
                  <a:srgbClr val="000000"/>
                </a:solidFill>
                <a:latin typeface="Corbel"/>
                <a:ea typeface="Corbel"/>
              </a:rPr>
              <a:t>Memahami tata kelola</a:t>
            </a:r>
            <a:r>
              <a:rPr b="0" lang="en-US" sz="2800" spc="-1" strike="noStrike">
                <a:solidFill>
                  <a:srgbClr val="000000"/>
                </a:solidFill>
                <a:latin typeface="Corbel"/>
                <a:ea typeface="Corbel"/>
              </a:rPr>
              <a:t>. Baca bagian dokumentasi atau situs web tentang tata kelola dan kepemimpinan proyek sebelum berkontribusi.</a:t>
            </a:r>
            <a:endParaRPr b="0" lang="ru-RU" sz="2800" spc="-1" strike="noStrike">
              <a:solidFill>
                <a:srgbClr val="000000"/>
              </a:solidFill>
              <a:latin typeface="Corbel"/>
            </a:endParaRPr>
          </a:p>
          <a:p>
            <a:pPr marL="285840" indent="-285480">
              <a:lnSpc>
                <a:spcPct val="100000"/>
              </a:lnSpc>
              <a:spcBef>
                <a:spcPts val="561"/>
              </a:spcBef>
              <a:spcAft>
                <a:spcPts val="601"/>
              </a:spcAft>
              <a:buClr>
                <a:srgbClr val="1287c3"/>
              </a:buClr>
              <a:buSzPct val="145000"/>
              <a:buFont typeface="Arial"/>
              <a:buChar char="•"/>
            </a:pPr>
            <a:r>
              <a:rPr b="1" lang="en-US" sz="2800" spc="-1" strike="noStrike">
                <a:solidFill>
                  <a:srgbClr val="000000"/>
                </a:solidFill>
                <a:latin typeface="Corbel"/>
                <a:ea typeface="Corbel"/>
              </a:rPr>
              <a:t>Mulai dari yang kecil</a:t>
            </a:r>
            <a:r>
              <a:rPr b="0" lang="en-US" sz="2800" spc="-1" strike="noStrike">
                <a:solidFill>
                  <a:srgbClr val="000000"/>
                </a:solidFill>
                <a:latin typeface="Corbel"/>
                <a:ea typeface="Corbel"/>
              </a:rPr>
              <a:t>. Atasi bug sederhana atau perbaikan dokumentasi untuk memulai.</a:t>
            </a:r>
            <a:endParaRPr b="0" lang="ru-RU" sz="28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itle 1"/>
          <p:cNvSpPr txBox="1"/>
          <p:nvPr/>
        </p:nvSpPr>
        <p:spPr>
          <a:xfrm>
            <a:off x="1484280" y="685800"/>
            <a:ext cx="10018440" cy="1752120"/>
          </a:xfrm>
          <a:prstGeom prst="rect">
            <a:avLst/>
          </a:prstGeom>
          <a:noFill/>
          <a:ln w="0">
            <a:noFill/>
          </a:ln>
        </p:spPr>
        <p:txBody>
          <a:bodyPr anchor="ctr">
            <a:noAutofit/>
          </a:bodyPr>
          <a:p>
            <a:pPr algn="ctr">
              <a:lnSpc>
                <a:spcPct val="100000"/>
              </a:lnSpc>
            </a:pPr>
            <a:r>
              <a:rPr b="0" lang="en-US" sz="4000" spc="-1" strike="noStrike">
                <a:solidFill>
                  <a:srgbClr val="000000"/>
                </a:solidFill>
                <a:latin typeface="Corbel"/>
              </a:rPr>
              <a:t>Organisasi Open Source</a:t>
            </a:r>
            <a:endParaRPr b="0" lang="ru-RU" sz="4000" spc="-1" strike="noStrike">
              <a:solidFill>
                <a:srgbClr val="000000"/>
              </a:solidFill>
              <a:latin typeface="Corbel"/>
            </a:endParaRPr>
          </a:p>
        </p:txBody>
      </p:sp>
      <p:pic>
        <p:nvPicPr>
          <p:cNvPr id="132" name="Picture 4" descr="A picture containing sitting&#10;&#10;Description generated with very high confidence"/>
          <p:cNvPicPr/>
          <p:nvPr/>
        </p:nvPicPr>
        <p:blipFill>
          <a:blip r:embed="rId1"/>
          <a:stretch/>
        </p:blipFill>
        <p:spPr>
          <a:xfrm>
            <a:off x="349560" y="2444040"/>
            <a:ext cx="4577040" cy="1710720"/>
          </a:xfrm>
          <a:prstGeom prst="rect">
            <a:avLst/>
          </a:prstGeom>
          <a:ln w="0">
            <a:noFill/>
          </a:ln>
        </p:spPr>
      </p:pic>
      <p:pic>
        <p:nvPicPr>
          <p:cNvPr id="133" name="Picture 8" descr="A picture containing drawing&#10;&#10;Description generated with very high confidence"/>
          <p:cNvPicPr/>
          <p:nvPr/>
        </p:nvPicPr>
        <p:blipFill>
          <a:blip r:embed="rId2"/>
          <a:stretch/>
        </p:blipFill>
        <p:spPr>
          <a:xfrm>
            <a:off x="5011920" y="2328840"/>
            <a:ext cx="6279840" cy="2013120"/>
          </a:xfrm>
          <a:prstGeom prst="rect">
            <a:avLst/>
          </a:prstGeom>
          <a:ln w="0">
            <a:noFill/>
          </a:ln>
        </p:spPr>
      </p:pic>
      <p:pic>
        <p:nvPicPr>
          <p:cNvPr id="134" name="Picture 12" descr="A picture containing drawing, plate&#10;&#10;Description generated with very high confidence"/>
          <p:cNvPicPr/>
          <p:nvPr/>
        </p:nvPicPr>
        <p:blipFill>
          <a:blip r:embed="rId3"/>
          <a:stretch/>
        </p:blipFill>
        <p:spPr>
          <a:xfrm>
            <a:off x="2898360" y="4688280"/>
            <a:ext cx="6969960" cy="14922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itle 1"/>
          <p:cNvSpPr txBox="1"/>
          <p:nvPr/>
        </p:nvSpPr>
        <p:spPr>
          <a:xfrm>
            <a:off x="1484280" y="685800"/>
            <a:ext cx="10018440" cy="860760"/>
          </a:xfrm>
          <a:prstGeom prst="rect">
            <a:avLst/>
          </a:prstGeom>
          <a:noFill/>
          <a:ln w="0">
            <a:noFill/>
          </a:ln>
        </p:spPr>
        <p:txBody>
          <a:bodyPr anchor="ctr">
            <a:noAutofit/>
          </a:bodyPr>
          <a:p>
            <a:pPr algn="ctr">
              <a:lnSpc>
                <a:spcPct val="100000"/>
              </a:lnSpc>
            </a:pPr>
            <a:r>
              <a:rPr b="0" lang="en-US" sz="4000" spc="-1" strike="noStrike">
                <a:solidFill>
                  <a:srgbClr val="000000"/>
                </a:solidFill>
                <a:latin typeface="Corbel"/>
              </a:rPr>
              <a:t>Komunitas Open Source</a:t>
            </a:r>
            <a:endParaRPr b="0" lang="ru-RU" sz="4000" spc="-1" strike="noStrike">
              <a:solidFill>
                <a:srgbClr val="000000"/>
              </a:solidFill>
              <a:latin typeface="Corbel"/>
            </a:endParaRPr>
          </a:p>
        </p:txBody>
      </p:sp>
      <p:sp>
        <p:nvSpPr>
          <p:cNvPr id="106" name="Content Placeholder 2"/>
          <p:cNvSpPr txBox="1"/>
          <p:nvPr/>
        </p:nvSpPr>
        <p:spPr>
          <a:xfrm>
            <a:off x="1484280" y="1689480"/>
            <a:ext cx="10018440" cy="4101480"/>
          </a:xfrm>
          <a:prstGeom prst="rect">
            <a:avLst/>
          </a:prstGeom>
          <a:noFill/>
          <a:ln w="0">
            <a:noFill/>
          </a:ln>
        </p:spPr>
        <p:txBody>
          <a:bodyPr anchor="ctr">
            <a:noAutofit/>
          </a:bodyPr>
          <a:p>
            <a:pPr marL="285840" indent="-285480" algn="just">
              <a:lnSpc>
                <a:spcPct val="100000"/>
              </a:lnSpc>
              <a:spcBef>
                <a:spcPts val="561"/>
              </a:spcBef>
              <a:spcAft>
                <a:spcPts val="601"/>
              </a:spcAft>
              <a:buClr>
                <a:srgbClr val="1287c3"/>
              </a:buClr>
              <a:buSzPct val="145000"/>
              <a:buFont typeface="Arial"/>
              <a:buChar char="•"/>
            </a:pPr>
            <a:r>
              <a:rPr b="0" lang="en-US" sz="2800" spc="-1" strike="noStrike">
                <a:solidFill>
                  <a:srgbClr val="000000"/>
                </a:solidFill>
                <a:latin typeface="Corbel"/>
                <a:ea typeface="Corbel"/>
              </a:rPr>
              <a:t>Open source telah menjadi cara de facto untuk membangun perangkat lunak - tidak hanya di bidang teknologi, tetapi juga di berbagai industri. </a:t>
            </a:r>
            <a:endParaRPr b="0" lang="ru-RU" sz="2800" spc="-1" strike="noStrike">
              <a:solidFill>
                <a:srgbClr val="000000"/>
              </a:solidFill>
              <a:latin typeface="Corbel"/>
            </a:endParaRPr>
          </a:p>
          <a:p>
            <a:pPr algn="just">
              <a:lnSpc>
                <a:spcPct val="100000"/>
              </a:lnSpc>
              <a:spcBef>
                <a:spcPts val="561"/>
              </a:spcBef>
              <a:spcAft>
                <a:spcPts val="601"/>
              </a:spcAft>
            </a:pPr>
            <a:endParaRPr b="0" lang="ru-RU" sz="2800" spc="-1" strike="noStrike">
              <a:solidFill>
                <a:srgbClr val="000000"/>
              </a:solidFill>
              <a:latin typeface="Corbel"/>
            </a:endParaRPr>
          </a:p>
          <a:p>
            <a:pPr marL="285840" indent="-285480" algn="just">
              <a:lnSpc>
                <a:spcPct val="100000"/>
              </a:lnSpc>
              <a:spcBef>
                <a:spcPts val="561"/>
              </a:spcBef>
              <a:spcAft>
                <a:spcPts val="601"/>
              </a:spcAft>
              <a:buClr>
                <a:srgbClr val="1287c3"/>
              </a:buClr>
              <a:buSzPct val="145000"/>
              <a:buFont typeface="Arial"/>
              <a:buChar char="•"/>
            </a:pPr>
            <a:r>
              <a:rPr b="0" lang="en-US" sz="2800" spc="-1" strike="noStrike">
                <a:solidFill>
                  <a:srgbClr val="000000"/>
                </a:solidFill>
                <a:latin typeface="Corbel"/>
                <a:ea typeface="Corbel"/>
              </a:rPr>
              <a:t>Mendekati kontribusi sumber terbuka tanpa strategi dapat merusak reputasi perusahaan di komunitas sumber terbuka dan menimbulkan risiko hukum.</a:t>
            </a:r>
            <a:endParaRPr b="0" lang="ru-RU" sz="28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itle 1"/>
          <p:cNvSpPr txBox="1"/>
          <p:nvPr/>
        </p:nvSpPr>
        <p:spPr>
          <a:xfrm>
            <a:off x="1484280" y="685800"/>
            <a:ext cx="10018440" cy="1752120"/>
          </a:xfrm>
          <a:prstGeom prst="rect">
            <a:avLst/>
          </a:prstGeom>
          <a:noFill/>
          <a:ln w="0">
            <a:noFill/>
          </a:ln>
        </p:spPr>
        <p:txBody>
          <a:bodyPr anchor="ctr">
            <a:noAutofit/>
          </a:bodyPr>
          <a:p>
            <a:pPr algn="ctr">
              <a:lnSpc>
                <a:spcPct val="100000"/>
              </a:lnSpc>
            </a:pPr>
            <a:r>
              <a:rPr b="0" lang="en-US" sz="4000" spc="-1" strike="noStrike">
                <a:solidFill>
                  <a:srgbClr val="000000"/>
                </a:solidFill>
                <a:latin typeface="Corbel"/>
              </a:rPr>
              <a:t>Mengapa Kontribusi?</a:t>
            </a:r>
            <a:endParaRPr b="0" lang="ru-RU" sz="4000" spc="-1" strike="noStrike">
              <a:solidFill>
                <a:srgbClr val="000000"/>
              </a:solidFill>
              <a:latin typeface="Corbel"/>
            </a:endParaRPr>
          </a:p>
        </p:txBody>
      </p:sp>
      <p:sp>
        <p:nvSpPr>
          <p:cNvPr id="108" name="Content Placeholder 2"/>
          <p:cNvSpPr txBox="1"/>
          <p:nvPr/>
        </p:nvSpPr>
        <p:spPr>
          <a:xfrm>
            <a:off x="1484280" y="2666880"/>
            <a:ext cx="10018440" cy="3123720"/>
          </a:xfrm>
          <a:prstGeom prst="rect">
            <a:avLst/>
          </a:prstGeom>
          <a:noFill/>
          <a:ln w="0">
            <a:noFill/>
          </a:ln>
        </p:spPr>
        <p:txBody>
          <a:bodyPr anchor="ctr">
            <a:noAutofit/>
          </a:bodyPr>
          <a:p>
            <a:pPr marL="285840" indent="-285480">
              <a:lnSpc>
                <a:spcPct val="100000"/>
              </a:lnSpc>
              <a:spcBef>
                <a:spcPts val="561"/>
              </a:spcBef>
              <a:spcAft>
                <a:spcPts val="601"/>
              </a:spcAft>
              <a:buClr>
                <a:srgbClr val="1287c3"/>
              </a:buClr>
              <a:buSzPct val="145000"/>
              <a:buFont typeface="Arial"/>
              <a:buChar char="•"/>
            </a:pPr>
            <a:r>
              <a:rPr b="0" lang="en-US" sz="2800" spc="-1" strike="noStrike">
                <a:solidFill>
                  <a:srgbClr val="000000"/>
                </a:solidFill>
                <a:latin typeface="Corbel"/>
              </a:rPr>
              <a:t>Sangatlah mustahil sebuah perusahaan sukses yang tidak menggunakan teknologi Open Source</a:t>
            </a:r>
            <a:endParaRPr b="0" lang="ru-RU" sz="2800" spc="-1" strike="noStrike">
              <a:solidFill>
                <a:srgbClr val="000000"/>
              </a:solidFill>
              <a:latin typeface="Corbel"/>
            </a:endParaRPr>
          </a:p>
          <a:p>
            <a:pPr lvl="1" marL="743040" indent="-285480">
              <a:lnSpc>
                <a:spcPct val="100000"/>
              </a:lnSpc>
              <a:spcBef>
                <a:spcPts val="561"/>
              </a:spcBef>
              <a:spcAft>
                <a:spcPts val="601"/>
              </a:spcAft>
              <a:buClr>
                <a:srgbClr val="1287c3"/>
              </a:buClr>
              <a:buSzPct val="145000"/>
              <a:buFont typeface="Arial"/>
              <a:buChar char="•"/>
            </a:pPr>
            <a:r>
              <a:rPr b="0" lang="en-US" sz="2800" spc="-1" strike="noStrike">
                <a:solidFill>
                  <a:srgbClr val="000000"/>
                </a:solidFill>
                <a:latin typeface="Corbel"/>
              </a:rPr>
              <a:t>Intel, IBM, Samsung</a:t>
            </a:r>
            <a:endParaRPr b="0" lang="ru-RU" sz="2800" spc="-1" strike="noStrike">
              <a:solidFill>
                <a:srgbClr val="000000"/>
              </a:solidFill>
              <a:latin typeface="Corbel"/>
            </a:endParaRPr>
          </a:p>
          <a:p>
            <a:pPr marL="285840" indent="-285480">
              <a:lnSpc>
                <a:spcPct val="100000"/>
              </a:lnSpc>
              <a:spcBef>
                <a:spcPts val="561"/>
              </a:spcBef>
              <a:spcAft>
                <a:spcPts val="601"/>
              </a:spcAft>
              <a:buClr>
                <a:srgbClr val="1287c3"/>
              </a:buClr>
              <a:buSzPct val="145000"/>
              <a:buFont typeface="Arial"/>
              <a:buChar char="•"/>
            </a:pPr>
            <a:r>
              <a:rPr b="0" lang="en-US" sz="2800" spc="-1" strike="noStrike">
                <a:solidFill>
                  <a:srgbClr val="000000"/>
                </a:solidFill>
                <a:latin typeface="Corbel"/>
              </a:rPr>
              <a:t>Banyak perusahaan yang mengandalkan open source sebagai kesuksesannya</a:t>
            </a:r>
            <a:endParaRPr b="0" lang="ru-RU" sz="2800" spc="-1" strike="noStrike">
              <a:solidFill>
                <a:srgbClr val="000000"/>
              </a:solidFill>
              <a:latin typeface="Corbel"/>
            </a:endParaRPr>
          </a:p>
          <a:p>
            <a:pPr lvl="1" marL="743040" indent="-285480">
              <a:lnSpc>
                <a:spcPct val="100000"/>
              </a:lnSpc>
              <a:spcBef>
                <a:spcPts val="561"/>
              </a:spcBef>
              <a:spcAft>
                <a:spcPts val="601"/>
              </a:spcAft>
              <a:buClr>
                <a:srgbClr val="1287c3"/>
              </a:buClr>
              <a:buSzPct val="145000"/>
              <a:buFont typeface="Arial"/>
              <a:buChar char="•"/>
            </a:pPr>
            <a:r>
              <a:rPr b="0" lang="en-US" sz="2800" spc="-1" strike="noStrike">
                <a:solidFill>
                  <a:srgbClr val="000000"/>
                </a:solidFill>
                <a:latin typeface="Corbel"/>
              </a:rPr>
              <a:t>Lebih dari 1300 perusahaan membantu proyek Linux Kernel</a:t>
            </a:r>
            <a:endParaRPr b="0" lang="ru-RU" sz="28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itle 1"/>
          <p:cNvSpPr txBox="1"/>
          <p:nvPr/>
        </p:nvSpPr>
        <p:spPr>
          <a:xfrm>
            <a:off x="1484280" y="685800"/>
            <a:ext cx="10018440" cy="1752120"/>
          </a:xfrm>
          <a:prstGeom prst="rect">
            <a:avLst/>
          </a:prstGeom>
          <a:noFill/>
          <a:ln w="0">
            <a:noFill/>
          </a:ln>
        </p:spPr>
        <p:txBody>
          <a:bodyPr anchor="ctr">
            <a:noAutofit/>
          </a:bodyPr>
          <a:p>
            <a:endParaRPr b="0" lang="ru-RU" sz="1800" spc="-1" strike="noStrike">
              <a:solidFill>
                <a:srgbClr val="000000"/>
              </a:solidFill>
              <a:latin typeface="Corbel"/>
            </a:endParaRPr>
          </a:p>
        </p:txBody>
      </p:sp>
      <p:pic>
        <p:nvPicPr>
          <p:cNvPr id="110" name="Picture 4" descr="A screenshot of a cell phone&#10;&#10;Description generated with very high confidence"/>
          <p:cNvPicPr/>
          <p:nvPr/>
        </p:nvPicPr>
        <p:blipFill>
          <a:blip r:embed="rId1"/>
          <a:stretch/>
        </p:blipFill>
        <p:spPr>
          <a:xfrm>
            <a:off x="92520" y="309240"/>
            <a:ext cx="12097440" cy="61574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itle 1"/>
          <p:cNvSpPr txBox="1"/>
          <p:nvPr/>
        </p:nvSpPr>
        <p:spPr>
          <a:xfrm>
            <a:off x="1484280" y="685800"/>
            <a:ext cx="10018440" cy="731520"/>
          </a:xfrm>
          <a:prstGeom prst="rect">
            <a:avLst/>
          </a:prstGeom>
          <a:noFill/>
          <a:ln w="0">
            <a:noFill/>
          </a:ln>
        </p:spPr>
        <p:txBody>
          <a:bodyPr anchor="ctr">
            <a:noAutofit/>
          </a:bodyPr>
          <a:p>
            <a:pPr algn="ctr">
              <a:lnSpc>
                <a:spcPct val="100000"/>
              </a:lnSpc>
            </a:pPr>
            <a:r>
              <a:rPr b="0" lang="en-US" sz="4000" spc="-1" strike="noStrike">
                <a:solidFill>
                  <a:srgbClr val="000000"/>
                </a:solidFill>
                <a:latin typeface="Corbel"/>
              </a:rPr>
              <a:t>Manajemen Open Source</a:t>
            </a:r>
            <a:endParaRPr b="0" lang="ru-RU" sz="4000" spc="-1" strike="noStrike">
              <a:solidFill>
                <a:srgbClr val="000000"/>
              </a:solidFill>
              <a:latin typeface="Corbel"/>
            </a:endParaRPr>
          </a:p>
        </p:txBody>
      </p:sp>
      <p:sp>
        <p:nvSpPr>
          <p:cNvPr id="112" name="Content Placeholder 2"/>
          <p:cNvSpPr txBox="1"/>
          <p:nvPr/>
        </p:nvSpPr>
        <p:spPr>
          <a:xfrm>
            <a:off x="1484280" y="1617480"/>
            <a:ext cx="10018440" cy="4173480"/>
          </a:xfrm>
          <a:prstGeom prst="rect">
            <a:avLst/>
          </a:prstGeom>
          <a:noFill/>
          <a:ln w="0">
            <a:noFill/>
          </a:ln>
        </p:spPr>
        <p:txBody>
          <a:bodyPr anchor="ctr">
            <a:normAutofit/>
          </a:bodyPr>
          <a:p>
            <a:pPr marL="285840" indent="-285480" algn="just">
              <a:lnSpc>
                <a:spcPct val="100000"/>
              </a:lnSpc>
              <a:spcBef>
                <a:spcPts val="561"/>
              </a:spcBef>
              <a:spcAft>
                <a:spcPts val="601"/>
              </a:spcAft>
              <a:buClr>
                <a:srgbClr val="1287c3"/>
              </a:buClr>
              <a:buSzPct val="145000"/>
              <a:buFont typeface="Arial"/>
              <a:buChar char="•"/>
            </a:pPr>
            <a:r>
              <a:rPr b="0" lang="en-US" sz="2800" spc="-1" strike="noStrike">
                <a:solidFill>
                  <a:srgbClr val="000000"/>
                </a:solidFill>
                <a:latin typeface="Corbel"/>
                <a:ea typeface="Corbel"/>
              </a:rPr>
              <a:t>Pada pandangan pertama, proyek sumber terbuka mungkin terlihat kacau. </a:t>
            </a:r>
            <a:endParaRPr b="0" lang="ru-RU" sz="2800" spc="-1" strike="noStrike">
              <a:solidFill>
                <a:srgbClr val="000000"/>
              </a:solidFill>
              <a:latin typeface="Corbel"/>
            </a:endParaRPr>
          </a:p>
          <a:p>
            <a:pPr marL="285840" indent="-285480" algn="just">
              <a:lnSpc>
                <a:spcPct val="100000"/>
              </a:lnSpc>
              <a:spcBef>
                <a:spcPts val="561"/>
              </a:spcBef>
              <a:spcAft>
                <a:spcPts val="601"/>
              </a:spcAft>
              <a:buClr>
                <a:srgbClr val="1287c3"/>
              </a:buClr>
              <a:buSzPct val="145000"/>
              <a:buFont typeface="Arial"/>
              <a:buChar char="•"/>
            </a:pPr>
            <a:r>
              <a:rPr b="0" lang="en-US" sz="2800" spc="-1" strike="noStrike">
                <a:solidFill>
                  <a:srgbClr val="000000"/>
                </a:solidFill>
                <a:latin typeface="Corbel"/>
                <a:ea typeface="Corbel"/>
              </a:rPr>
              <a:t>Orang-orang yang benar-benar baru untuk perangkat lunak open source sering bertanya-tanya bagaimana sekelompok orang acak dapat membuat kode bersama-sama sehingga produk yang dihasilkan digunakan oleh jutaan orang. </a:t>
            </a:r>
            <a:endParaRPr b="0" lang="ru-RU" sz="2800" spc="-1" strike="noStrike">
              <a:solidFill>
                <a:srgbClr val="000000"/>
              </a:solidFill>
              <a:latin typeface="Corbel"/>
            </a:endParaRPr>
          </a:p>
          <a:p>
            <a:pPr lvl="1" marL="743040" indent="-285480" algn="just">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ea typeface="Corbel"/>
              </a:rPr>
              <a:t>GitHub</a:t>
            </a:r>
            <a:endParaRPr b="0" lang="ru-RU" sz="24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itle 1"/>
          <p:cNvSpPr txBox="1"/>
          <p:nvPr/>
        </p:nvSpPr>
        <p:spPr>
          <a:xfrm>
            <a:off x="1484280" y="685800"/>
            <a:ext cx="10018440" cy="1752120"/>
          </a:xfrm>
          <a:prstGeom prst="rect">
            <a:avLst/>
          </a:prstGeom>
          <a:noFill/>
          <a:ln w="0">
            <a:noFill/>
          </a:ln>
        </p:spPr>
        <p:txBody>
          <a:bodyPr anchor="ctr">
            <a:noAutofit/>
          </a:bodyPr>
          <a:p>
            <a:pPr algn="ctr">
              <a:lnSpc>
                <a:spcPct val="100000"/>
              </a:lnSpc>
            </a:pPr>
            <a:r>
              <a:rPr b="0" lang="en-US" sz="4000" spc="-1" strike="noStrike">
                <a:solidFill>
                  <a:srgbClr val="000000"/>
                </a:solidFill>
                <a:latin typeface="Corbel"/>
              </a:rPr>
              <a:t>Cont'd</a:t>
            </a:r>
            <a:endParaRPr b="0" lang="ru-RU" sz="4000" spc="-1" strike="noStrike">
              <a:solidFill>
                <a:srgbClr val="000000"/>
              </a:solidFill>
              <a:latin typeface="Corbel"/>
            </a:endParaRPr>
          </a:p>
        </p:txBody>
      </p:sp>
      <p:sp>
        <p:nvSpPr>
          <p:cNvPr id="114" name="Content Placeholder 2"/>
          <p:cNvSpPr txBox="1"/>
          <p:nvPr/>
        </p:nvSpPr>
        <p:spPr>
          <a:xfrm>
            <a:off x="1484280" y="2666880"/>
            <a:ext cx="9903240" cy="3123720"/>
          </a:xfrm>
          <a:prstGeom prst="rect">
            <a:avLst/>
          </a:prstGeom>
          <a:noFill/>
          <a:ln w="0">
            <a:noFill/>
          </a:ln>
        </p:spPr>
        <p:txBody>
          <a:bodyPr anchor="ctr">
            <a:noAutofit/>
          </a:bodyPr>
          <a:p>
            <a:pPr marL="285840" indent="-285480" algn="just">
              <a:lnSpc>
                <a:spcPct val="100000"/>
              </a:lnSpc>
              <a:spcBef>
                <a:spcPts val="641"/>
              </a:spcBef>
              <a:spcAft>
                <a:spcPts val="601"/>
              </a:spcAft>
              <a:buClr>
                <a:srgbClr val="1287c3"/>
              </a:buClr>
              <a:buSzPct val="145000"/>
              <a:buFont typeface="Arial"/>
              <a:buChar char="•"/>
            </a:pPr>
            <a:r>
              <a:rPr b="0" lang="en-US" sz="3200" spc="-1" strike="noStrike">
                <a:solidFill>
                  <a:srgbClr val="000000"/>
                </a:solidFill>
                <a:latin typeface="Corbel"/>
                <a:ea typeface="Corbel"/>
              </a:rPr>
              <a:t>Hampir setiap proyek sumber terbuka memiliki beberapa struktur  dan proyek terbaik akan memiliki struktur dan tata kelola proyek yang dijelaskan dengan jelas disitus web proyek atau dalam dokumentasi.</a:t>
            </a:r>
            <a:endParaRPr b="0" lang="ru-RU" sz="3200" spc="-1" strike="noStrike">
              <a:solidFill>
                <a:srgbClr val="000000"/>
              </a:solidFill>
              <a:latin typeface="Corbel"/>
            </a:endParaRPr>
          </a:p>
          <a:p>
            <a:pPr algn="just">
              <a:lnSpc>
                <a:spcPct val="100000"/>
              </a:lnSpc>
              <a:spcBef>
                <a:spcPts val="641"/>
              </a:spcBef>
              <a:spcAft>
                <a:spcPts val="601"/>
              </a:spcAft>
              <a:tabLst>
                <a:tab algn="l" pos="0"/>
              </a:tabLst>
            </a:pPr>
            <a:endParaRPr b="0" lang="ru-RU" sz="32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itle 1"/>
          <p:cNvSpPr txBox="1"/>
          <p:nvPr/>
        </p:nvSpPr>
        <p:spPr>
          <a:xfrm>
            <a:off x="1484280" y="685800"/>
            <a:ext cx="10018440" cy="1752120"/>
          </a:xfrm>
          <a:prstGeom prst="rect">
            <a:avLst/>
          </a:prstGeom>
          <a:noFill/>
          <a:ln w="0">
            <a:noFill/>
          </a:ln>
        </p:spPr>
        <p:txBody>
          <a:bodyPr anchor="ctr">
            <a:noAutofit/>
          </a:bodyPr>
          <a:p>
            <a:pPr algn="ctr">
              <a:lnSpc>
                <a:spcPct val="100000"/>
              </a:lnSpc>
            </a:pPr>
            <a:r>
              <a:rPr b="0" lang="en-US" sz="4000" spc="-1" strike="noStrike">
                <a:solidFill>
                  <a:srgbClr val="000000"/>
                </a:solidFill>
                <a:latin typeface="Corbel"/>
              </a:rPr>
              <a:t>Komposisi Proyek</a:t>
            </a:r>
            <a:endParaRPr b="0" lang="ru-RU" sz="4000" spc="-1" strike="noStrike">
              <a:solidFill>
                <a:srgbClr val="000000"/>
              </a:solidFill>
              <a:latin typeface="Corbel"/>
            </a:endParaRPr>
          </a:p>
        </p:txBody>
      </p:sp>
      <p:sp>
        <p:nvSpPr>
          <p:cNvPr id="116" name="Content Placeholder 2"/>
          <p:cNvSpPr txBox="1"/>
          <p:nvPr/>
        </p:nvSpPr>
        <p:spPr>
          <a:xfrm>
            <a:off x="1484280" y="2666880"/>
            <a:ext cx="10018440" cy="3123720"/>
          </a:xfrm>
          <a:prstGeom prst="rect">
            <a:avLst/>
          </a:prstGeom>
          <a:noFill/>
          <a:ln w="0">
            <a:noFill/>
          </a:ln>
        </p:spPr>
        <p:txBody>
          <a:bodyPr anchor="ctr">
            <a:noAutofit/>
          </a:bodyPr>
          <a:p>
            <a:pPr marL="285840" indent="-285480" algn="just">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Corbel"/>
                <a:ea typeface="Corbel"/>
              </a:rPr>
              <a:t>Pemimpin</a:t>
            </a:r>
            <a:r>
              <a:rPr b="0" lang="en-US" sz="2400" spc="-1" strike="noStrike">
                <a:solidFill>
                  <a:srgbClr val="000000"/>
                </a:solidFill>
                <a:latin typeface="Corbel"/>
                <a:ea typeface="Corbel"/>
              </a:rPr>
              <a:t>: Minimal, harus ada seseorang yang bertanggung jawab untuk membuat keputusan akhir tentang fitur, rilis, dan kegiatan lainnya.</a:t>
            </a:r>
            <a:endParaRPr b="0" lang="ru-RU" sz="2400" spc="-1" strike="noStrike">
              <a:solidFill>
                <a:srgbClr val="000000"/>
              </a:solidFill>
              <a:latin typeface="Corbel"/>
            </a:endParaRPr>
          </a:p>
          <a:p>
            <a:pPr marL="285840" indent="-285480" algn="just">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Corbel"/>
                <a:ea typeface="Corbel"/>
              </a:rPr>
              <a:t>Maintainers</a:t>
            </a:r>
            <a:r>
              <a:rPr b="0" lang="en-US" sz="2400" spc="-1" strike="noStrike">
                <a:solidFill>
                  <a:srgbClr val="000000"/>
                </a:solidFill>
                <a:latin typeface="Corbel"/>
                <a:ea typeface="Corbel"/>
              </a:rPr>
              <a:t>: Sebagian besar pemimpin mendelegasikan beberapa keputusan kepada orang-orang yang bertanggung jawab untuk mempertahankan bagian tertentu dari proyek, dan dalam proyek-proyek besar</a:t>
            </a:r>
            <a:endParaRPr b="0" lang="ru-RU" sz="24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itle 1"/>
          <p:cNvSpPr txBox="1"/>
          <p:nvPr/>
        </p:nvSpPr>
        <p:spPr>
          <a:xfrm>
            <a:off x="1484280" y="685800"/>
            <a:ext cx="10018440" cy="1752120"/>
          </a:xfrm>
          <a:prstGeom prst="rect">
            <a:avLst/>
          </a:prstGeom>
          <a:noFill/>
          <a:ln w="0">
            <a:noFill/>
          </a:ln>
        </p:spPr>
        <p:txBody>
          <a:bodyPr anchor="ctr">
            <a:noAutofit/>
          </a:bodyPr>
          <a:p>
            <a:pPr algn="ctr">
              <a:lnSpc>
                <a:spcPct val="100000"/>
              </a:lnSpc>
            </a:pPr>
            <a:r>
              <a:rPr b="0" lang="en-US" sz="4000" spc="-1" strike="noStrike">
                <a:solidFill>
                  <a:srgbClr val="000000"/>
                </a:solidFill>
                <a:latin typeface="Corbel"/>
              </a:rPr>
              <a:t>Cont'd</a:t>
            </a:r>
            <a:endParaRPr b="0" lang="ru-RU" sz="4000" spc="-1" strike="noStrike">
              <a:solidFill>
                <a:srgbClr val="000000"/>
              </a:solidFill>
              <a:latin typeface="Corbel"/>
            </a:endParaRPr>
          </a:p>
        </p:txBody>
      </p:sp>
      <p:sp>
        <p:nvSpPr>
          <p:cNvPr id="118" name="Content Placeholder 2"/>
          <p:cNvSpPr txBox="1"/>
          <p:nvPr/>
        </p:nvSpPr>
        <p:spPr>
          <a:xfrm>
            <a:off x="1484280" y="2666880"/>
            <a:ext cx="10018440" cy="3123720"/>
          </a:xfrm>
          <a:prstGeom prst="rect">
            <a:avLst/>
          </a:prstGeom>
          <a:noFill/>
          <a:ln w="0">
            <a:noFill/>
          </a:ln>
        </p:spPr>
        <p:txBody>
          <a:bodyPr anchor="ctr">
            <a:normAutofit fontScale="80000"/>
          </a:bodyPr>
          <a:p>
            <a:pPr marL="285840" indent="-285480">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Corbel"/>
                <a:ea typeface="Corbel"/>
              </a:rPr>
              <a:t>Commiter</a:t>
            </a:r>
            <a:r>
              <a:rPr b="0" lang="en-US" sz="2400" spc="-1" strike="noStrike">
                <a:solidFill>
                  <a:srgbClr val="000000"/>
                </a:solidFill>
                <a:latin typeface="Corbel"/>
                <a:ea typeface="Corbel"/>
              </a:rPr>
              <a:t>: Beberapa proyek juga memiliki kelompok orang yang telah berkontribusi pada proyek dan dianggap cukup andal dan bertanggung jawab</a:t>
            </a:r>
            <a:endParaRPr b="0" lang="ru-RU"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Corbel"/>
                <a:ea typeface="Corbel"/>
              </a:rPr>
              <a:t>Kontributor</a:t>
            </a:r>
            <a:r>
              <a:rPr b="0" lang="en-US" sz="2400" spc="-1" strike="noStrike">
                <a:solidFill>
                  <a:srgbClr val="000000"/>
                </a:solidFill>
                <a:latin typeface="Corbel"/>
                <a:ea typeface="Corbel"/>
              </a:rPr>
              <a:t>: Banyak orang berkontribusi pada proyek sumber terbuka dengan kode, dokumentasi, dan kontribusi lainnya.</a:t>
            </a:r>
            <a:endParaRPr b="0" lang="ru-RU" sz="2400" spc="-1" strike="noStrike">
              <a:solidFill>
                <a:srgbClr val="000000"/>
              </a:solidFill>
              <a:latin typeface="Corbel"/>
            </a:endParaRPr>
          </a:p>
          <a:p>
            <a:pPr marL="285840" indent="-285480">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Corbel"/>
                <a:ea typeface="Corbel"/>
              </a:rPr>
              <a:t>Pengguna</a:t>
            </a:r>
            <a:r>
              <a:rPr b="0" lang="en-US" sz="2400" spc="-1" strike="noStrike">
                <a:solidFill>
                  <a:srgbClr val="000000"/>
                </a:solidFill>
                <a:latin typeface="Corbel"/>
                <a:ea typeface="Corbel"/>
              </a:rPr>
              <a:t>: Kelompok orang terpenting dalam proyek sumber terbuka kemungkinan adalah orang-orang yang benar-benar menggunakan produk</a:t>
            </a:r>
            <a:endParaRPr b="0" lang="ru-RU" sz="24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itle 1"/>
          <p:cNvSpPr txBox="1"/>
          <p:nvPr/>
        </p:nvSpPr>
        <p:spPr>
          <a:xfrm>
            <a:off x="1484280" y="685800"/>
            <a:ext cx="10018440" cy="1752120"/>
          </a:xfrm>
          <a:prstGeom prst="rect">
            <a:avLst/>
          </a:prstGeom>
          <a:noFill/>
          <a:ln w="0">
            <a:noFill/>
          </a:ln>
        </p:spPr>
        <p:txBody>
          <a:bodyPr anchor="ctr">
            <a:noAutofit/>
          </a:bodyPr>
          <a:p>
            <a:pPr algn="ctr">
              <a:lnSpc>
                <a:spcPct val="100000"/>
              </a:lnSpc>
            </a:pPr>
            <a:r>
              <a:rPr b="0" lang="en-US" sz="4000" spc="-1" strike="noStrike">
                <a:solidFill>
                  <a:srgbClr val="000000"/>
                </a:solidFill>
                <a:latin typeface="Corbel"/>
              </a:rPr>
              <a:t>Cara Kerja Kontribusi</a:t>
            </a:r>
            <a:endParaRPr b="0" lang="ru-RU" sz="4000" spc="-1" strike="noStrike">
              <a:solidFill>
                <a:srgbClr val="000000"/>
              </a:solidFill>
              <a:latin typeface="Corbel"/>
            </a:endParaRPr>
          </a:p>
        </p:txBody>
      </p:sp>
      <p:sp>
        <p:nvSpPr>
          <p:cNvPr id="120" name="Content Placeholder 2"/>
          <p:cNvSpPr txBox="1"/>
          <p:nvPr/>
        </p:nvSpPr>
        <p:spPr>
          <a:xfrm>
            <a:off x="1484280" y="2666880"/>
            <a:ext cx="10018440" cy="3123720"/>
          </a:xfrm>
          <a:prstGeom prst="rect">
            <a:avLst/>
          </a:prstGeom>
          <a:noFill/>
          <a:ln w="0">
            <a:noFill/>
          </a:ln>
        </p:spPr>
        <p:txBody>
          <a:bodyPr anchor="ctr">
            <a:noAutofit/>
          </a:bodyPr>
          <a:p>
            <a:pPr marL="285840" indent="-285480" algn="just">
              <a:lnSpc>
                <a:spcPct val="100000"/>
              </a:lnSpc>
              <a:spcBef>
                <a:spcPts val="561"/>
              </a:spcBef>
              <a:spcAft>
                <a:spcPts val="601"/>
              </a:spcAft>
              <a:buClr>
                <a:srgbClr val="1287c3"/>
              </a:buClr>
              <a:buSzPct val="145000"/>
              <a:buFont typeface="Arial"/>
              <a:buChar char="•"/>
            </a:pPr>
            <a:r>
              <a:rPr b="0" lang="en-US" sz="2800" spc="-1" strike="noStrike">
                <a:solidFill>
                  <a:srgbClr val="000000"/>
                </a:solidFill>
                <a:latin typeface="Corbel"/>
                <a:ea typeface="Corbel"/>
              </a:rPr>
              <a:t>Proses kontribusi bervariasi tergantung pada proyek open source. Sebagai contoh:</a:t>
            </a:r>
            <a:endParaRPr b="0" lang="ru-RU" sz="2800" spc="-1" strike="noStrike">
              <a:solidFill>
                <a:srgbClr val="000000"/>
              </a:solidFill>
              <a:latin typeface="Corbel"/>
            </a:endParaRPr>
          </a:p>
          <a:p>
            <a:pPr lvl="1" marL="743040" indent="-285480" algn="just">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ea typeface="Corbel"/>
              </a:rPr>
              <a:t>Proyek memiliki pedoman berbeda dengan informasi tentang gaya pengkodean, bahasa, pemformatan, nomor bug / tiket, waktu rilis, dan banyak lagi.</a:t>
            </a:r>
            <a:endParaRPr b="0" lang="ru-RU" sz="2400" spc="-1" strike="noStrike">
              <a:solidFill>
                <a:srgbClr val="000000"/>
              </a:solidFill>
              <a:latin typeface="Corbel"/>
            </a:endParaRPr>
          </a:p>
          <a:p>
            <a:pPr lvl="1" marL="743040" indent="-285480" algn="just">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ea typeface="Corbel"/>
              </a:rPr>
              <a:t>Beberapa proyek memerlukan perjanjian kontributor yang ditandatangani, sementara yang lain telah menandatangani atau oleh proses lainnya.</a:t>
            </a:r>
            <a:endParaRPr b="0" lang="ru-RU" sz="2400" spc="-1" strike="noStrike">
              <a:solidFill>
                <a:srgbClr val="000000"/>
              </a:solidFill>
              <a:latin typeface="Corbel"/>
            </a:endParaRPr>
          </a:p>
          <a:p>
            <a:pPr lvl="1" marL="743040" indent="-285480" algn="just">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Corbel"/>
                <a:ea typeface="Corbel"/>
              </a:rPr>
              <a:t>Proyek ini mungkin memerlukan tambalan untuk diposting ke milis, tetapi yang lain akan meminta permintaan penarikan</a:t>
            </a:r>
            <a:endParaRPr b="0" lang="ru-RU" sz="24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TotalTime>
  <Application>LibreOffice/7.1.2.2$Linux_X86_64 LibreOffice_project/10$Build-2</Application>
  <AppVersion>15.0000</AppVersion>
  <Words>461</Words>
  <Paragraphs>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2012-07-30T23:42:41Z</dcterms:created>
  <dc:creator/>
  <dc:description/>
  <dc:language>en-US</dc:language>
  <cp:lastModifiedBy/>
  <dcterms:modified xsi:type="dcterms:W3CDTF">2021-04-25T09:41:01Z</dcterms:modified>
  <cp:revision>115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15</vt:i4>
  </property>
</Properties>
</file>