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7" name="PlaceHolder 2"/>
          <p:cNvSpPr>
            <a:spLocks noGrp="1"/>
          </p:cNvSpPr>
          <p:nvPr>
            <p:ph type="body"/>
          </p:nvPr>
        </p:nvSpPr>
        <p:spPr>
          <a:xfrm>
            <a:off x="913680" y="2095920"/>
            <a:ext cx="10353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28" name="PlaceHolder 3"/>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30"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31"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32"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33" name="PlaceHolder 5"/>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35" name="PlaceHolder 2"/>
          <p:cNvSpPr>
            <a:spLocks noGrp="1"/>
          </p:cNvSpPr>
          <p:nvPr>
            <p:ph type="body"/>
          </p:nvPr>
        </p:nvSpPr>
        <p:spPr>
          <a:xfrm>
            <a:off x="913680" y="2095920"/>
            <a:ext cx="333360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36" name="PlaceHolder 3"/>
          <p:cNvSpPr>
            <a:spLocks noGrp="1"/>
          </p:cNvSpPr>
          <p:nvPr>
            <p:ph type="body"/>
          </p:nvPr>
        </p:nvSpPr>
        <p:spPr>
          <a:xfrm>
            <a:off x="4414320" y="2095920"/>
            <a:ext cx="333360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37" name="PlaceHolder 4"/>
          <p:cNvSpPr>
            <a:spLocks noGrp="1"/>
          </p:cNvSpPr>
          <p:nvPr>
            <p:ph type="body"/>
          </p:nvPr>
        </p:nvSpPr>
        <p:spPr>
          <a:xfrm>
            <a:off x="7914960" y="2095920"/>
            <a:ext cx="333360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38" name="PlaceHolder 5"/>
          <p:cNvSpPr>
            <a:spLocks noGrp="1"/>
          </p:cNvSpPr>
          <p:nvPr>
            <p:ph type="body"/>
          </p:nvPr>
        </p:nvSpPr>
        <p:spPr>
          <a:xfrm>
            <a:off x="913680" y="4025880"/>
            <a:ext cx="333360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39" name="PlaceHolder 6"/>
          <p:cNvSpPr>
            <a:spLocks noGrp="1"/>
          </p:cNvSpPr>
          <p:nvPr>
            <p:ph type="body"/>
          </p:nvPr>
        </p:nvSpPr>
        <p:spPr>
          <a:xfrm>
            <a:off x="4414320" y="4025880"/>
            <a:ext cx="333360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40" name="PlaceHolder 7"/>
          <p:cNvSpPr>
            <a:spLocks noGrp="1"/>
          </p:cNvSpPr>
          <p:nvPr>
            <p:ph type="body"/>
          </p:nvPr>
        </p:nvSpPr>
        <p:spPr>
          <a:xfrm>
            <a:off x="7914960" y="4025880"/>
            <a:ext cx="333360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7" name="PlaceHolder 2"/>
          <p:cNvSpPr>
            <a:spLocks noGrp="1"/>
          </p:cNvSpPr>
          <p:nvPr>
            <p:ph type="subTitle"/>
          </p:nvPr>
        </p:nvSpPr>
        <p:spPr>
          <a:xfrm>
            <a:off x="913680" y="2095920"/>
            <a:ext cx="10353240" cy="36946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9" name="PlaceHolder 2"/>
          <p:cNvSpPr>
            <a:spLocks noGrp="1"/>
          </p:cNvSpPr>
          <p:nvPr>
            <p:ph type="body"/>
          </p:nvPr>
        </p:nvSpPr>
        <p:spPr>
          <a:xfrm>
            <a:off x="913680" y="2095920"/>
            <a:ext cx="10353240" cy="3694680"/>
          </a:xfrm>
          <a:prstGeom prst="rect">
            <a:avLst/>
          </a:prstGeom>
        </p:spPr>
        <p:txBody>
          <a:bodyPr lIns="0" tIns="0" rIns="0" bIns="0">
            <a:normAutofit/>
          </a:bodyPr>
          <a:lstStyle/>
          <a:p>
            <a:endParaRPr lang="en-US" sz="2000" b="0" strike="noStrike" spc="-1">
              <a:solidFill>
                <a:srgbClr val="FFFFFF"/>
              </a:solidFill>
              <a:latin typeface="Rockwe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51"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52"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Rockwe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913680" y="609480"/>
            <a:ext cx="10353240" cy="6147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56"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57"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58"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6" name="PlaceHolder 2"/>
          <p:cNvSpPr>
            <a:spLocks noGrp="1"/>
          </p:cNvSpPr>
          <p:nvPr>
            <p:ph type="subTitle"/>
          </p:nvPr>
        </p:nvSpPr>
        <p:spPr>
          <a:xfrm>
            <a:off x="913680" y="2095920"/>
            <a:ext cx="10353240" cy="36946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60"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61"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62" name="PlaceHolder 4"/>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64"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65"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66" name="PlaceHolder 4"/>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68" name="PlaceHolder 2"/>
          <p:cNvSpPr>
            <a:spLocks noGrp="1"/>
          </p:cNvSpPr>
          <p:nvPr>
            <p:ph type="body"/>
          </p:nvPr>
        </p:nvSpPr>
        <p:spPr>
          <a:xfrm>
            <a:off x="913680" y="2095920"/>
            <a:ext cx="10353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69" name="PlaceHolder 3"/>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1"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72"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73"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74" name="PlaceHolder 5"/>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6" name="PlaceHolder 2"/>
          <p:cNvSpPr>
            <a:spLocks noGrp="1"/>
          </p:cNvSpPr>
          <p:nvPr>
            <p:ph type="body"/>
          </p:nvPr>
        </p:nvSpPr>
        <p:spPr>
          <a:xfrm>
            <a:off x="913680" y="2095920"/>
            <a:ext cx="333360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77" name="PlaceHolder 3"/>
          <p:cNvSpPr>
            <a:spLocks noGrp="1"/>
          </p:cNvSpPr>
          <p:nvPr>
            <p:ph type="body"/>
          </p:nvPr>
        </p:nvSpPr>
        <p:spPr>
          <a:xfrm>
            <a:off x="4414320" y="2095920"/>
            <a:ext cx="333360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78" name="PlaceHolder 4"/>
          <p:cNvSpPr>
            <a:spLocks noGrp="1"/>
          </p:cNvSpPr>
          <p:nvPr>
            <p:ph type="body"/>
          </p:nvPr>
        </p:nvSpPr>
        <p:spPr>
          <a:xfrm>
            <a:off x="7914960" y="2095920"/>
            <a:ext cx="333360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79" name="PlaceHolder 5"/>
          <p:cNvSpPr>
            <a:spLocks noGrp="1"/>
          </p:cNvSpPr>
          <p:nvPr>
            <p:ph type="body"/>
          </p:nvPr>
        </p:nvSpPr>
        <p:spPr>
          <a:xfrm>
            <a:off x="913680" y="4025880"/>
            <a:ext cx="333360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80" name="PlaceHolder 6"/>
          <p:cNvSpPr>
            <a:spLocks noGrp="1"/>
          </p:cNvSpPr>
          <p:nvPr>
            <p:ph type="body"/>
          </p:nvPr>
        </p:nvSpPr>
        <p:spPr>
          <a:xfrm>
            <a:off x="4414320" y="4025880"/>
            <a:ext cx="333360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81" name="PlaceHolder 7"/>
          <p:cNvSpPr>
            <a:spLocks noGrp="1"/>
          </p:cNvSpPr>
          <p:nvPr>
            <p:ph type="body"/>
          </p:nvPr>
        </p:nvSpPr>
        <p:spPr>
          <a:xfrm>
            <a:off x="7914960" y="4025880"/>
            <a:ext cx="333360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8" name="PlaceHolder 2"/>
          <p:cNvSpPr>
            <a:spLocks noGrp="1"/>
          </p:cNvSpPr>
          <p:nvPr>
            <p:ph type="body"/>
          </p:nvPr>
        </p:nvSpPr>
        <p:spPr>
          <a:xfrm>
            <a:off x="913680" y="2095920"/>
            <a:ext cx="10353240" cy="3694680"/>
          </a:xfrm>
          <a:prstGeom prst="rect">
            <a:avLst/>
          </a:prstGeom>
        </p:spPr>
        <p:txBody>
          <a:bodyPr lIns="0" tIns="0" rIns="0" bIns="0">
            <a:normAutofit/>
          </a:bodyPr>
          <a:lstStyle/>
          <a:p>
            <a:endParaRPr lang="en-US" sz="2000" b="0" strike="noStrike" spc="-1">
              <a:solidFill>
                <a:srgbClr val="FFFFFF"/>
              </a:solidFill>
              <a:latin typeface="Rockwe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10"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11"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Rockwe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3680" y="609480"/>
            <a:ext cx="10353240" cy="6147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15"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16"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17"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19"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20"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21" name="PlaceHolder 4"/>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3"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24"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
        <p:nvSpPr>
          <p:cNvPr id="25" name="PlaceHolder 4"/>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Rockwe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95160" y="1122480"/>
            <a:ext cx="9001080" cy="2387160"/>
          </a:xfrm>
          <a:prstGeom prst="rect">
            <a:avLst/>
          </a:prstGeom>
        </p:spPr>
        <p:txBody>
          <a:bodyPr anchor="b">
            <a:normAutofit/>
          </a:bodyPr>
          <a:lstStyle/>
          <a:p>
            <a:pPr algn="ctr">
              <a:lnSpc>
                <a:spcPct val="90000"/>
              </a:lnSpc>
            </a:pPr>
            <a:r>
              <a:rPr lang="en-US" sz="4800" b="1" strike="noStrike" cap="all" spc="-1">
                <a:solidFill>
                  <a:srgbClr val="FFFFFF"/>
                </a:solidFill>
                <a:latin typeface="Bookman Old Style"/>
              </a:rPr>
              <a:t>Click to edit Master title style</a:t>
            </a:r>
            <a:endParaRPr lang="en-US" sz="4800" b="0" strike="noStrike" spc="-1">
              <a:solidFill>
                <a:srgbClr val="FFFFFF"/>
              </a:solidFill>
              <a:latin typeface="Rockwell"/>
            </a:endParaRPr>
          </a:p>
        </p:txBody>
      </p:sp>
      <p:sp>
        <p:nvSpPr>
          <p:cNvPr id="6" name="PlaceHolder 2"/>
          <p:cNvSpPr>
            <a:spLocks noGrp="1"/>
          </p:cNvSpPr>
          <p:nvPr>
            <p:ph type="dt"/>
          </p:nvPr>
        </p:nvSpPr>
        <p:spPr>
          <a:xfrm>
            <a:off x="7678800" y="5883120"/>
            <a:ext cx="2742840" cy="364680"/>
          </a:xfrm>
          <a:prstGeom prst="rect">
            <a:avLst/>
          </a:prstGeom>
        </p:spPr>
        <p:txBody>
          <a:bodyPr anchor="ctr">
            <a:noAutofit/>
          </a:bodyPr>
          <a:lstStyle/>
          <a:p>
            <a:pPr algn="r">
              <a:lnSpc>
                <a:spcPct val="100000"/>
              </a:lnSpc>
            </a:pPr>
            <a:fld id="{AB85B723-3543-47E2-803C-10E533FCB246}" type="datetime">
              <a:rPr lang="id-ID" sz="1000" b="0" strike="noStrike" spc="-1">
                <a:solidFill>
                  <a:srgbClr val="FFFFFF"/>
                </a:solidFill>
                <a:latin typeface="Rockwell"/>
              </a:rPr>
              <a:t>06/05/2021</a:t>
            </a:fld>
            <a:endParaRPr lang="id-ID" sz="1000" b="0" strike="noStrike" spc="-1">
              <a:latin typeface="Times New Roman"/>
            </a:endParaRPr>
          </a:p>
        </p:txBody>
      </p:sp>
      <p:sp>
        <p:nvSpPr>
          <p:cNvPr id="2" name="PlaceHolder 3"/>
          <p:cNvSpPr>
            <a:spLocks noGrp="1"/>
          </p:cNvSpPr>
          <p:nvPr>
            <p:ph type="ftr"/>
          </p:nvPr>
        </p:nvSpPr>
        <p:spPr>
          <a:xfrm>
            <a:off x="913680" y="5883120"/>
            <a:ext cx="6672600" cy="364680"/>
          </a:xfrm>
          <a:prstGeom prst="rect">
            <a:avLst/>
          </a:prstGeom>
        </p:spPr>
        <p:txBody>
          <a:bodyPr anchor="ctr">
            <a:noAutofit/>
          </a:bodyPr>
          <a:lstStyle/>
          <a:p>
            <a:endParaRPr lang="id-ID" sz="2400" b="0" strike="noStrike" spc="-1">
              <a:latin typeface="Times New Roman"/>
            </a:endParaRPr>
          </a:p>
        </p:txBody>
      </p:sp>
      <p:sp>
        <p:nvSpPr>
          <p:cNvPr id="3" name="PlaceHolder 4"/>
          <p:cNvSpPr>
            <a:spLocks noGrp="1"/>
          </p:cNvSpPr>
          <p:nvPr>
            <p:ph type="sldNum"/>
          </p:nvPr>
        </p:nvSpPr>
        <p:spPr>
          <a:xfrm>
            <a:off x="10514160" y="5883120"/>
            <a:ext cx="753120" cy="364680"/>
          </a:xfrm>
          <a:prstGeom prst="rect">
            <a:avLst/>
          </a:prstGeom>
        </p:spPr>
        <p:txBody>
          <a:bodyPr anchor="ctr">
            <a:noAutofit/>
          </a:bodyPr>
          <a:lstStyle/>
          <a:p>
            <a:pPr algn="r">
              <a:lnSpc>
                <a:spcPct val="100000"/>
              </a:lnSpc>
            </a:pPr>
            <a:fld id="{5FB55D00-1966-4272-9F87-BD298C8E23CB}" type="slidenum">
              <a:rPr lang="id-ID" sz="1000" b="0" strike="noStrike" spc="-1">
                <a:solidFill>
                  <a:srgbClr val="FFFFFF"/>
                </a:solidFill>
                <a:latin typeface="Rockwell"/>
              </a:rPr>
              <a:t>‹#›</a:t>
            </a:fld>
            <a:endParaRPr lang="id-ID" sz="10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000" b="0" strike="noStrike" spc="-1">
                <a:solidFill>
                  <a:srgbClr val="FFFFFF"/>
                </a:solidFill>
                <a:latin typeface="Rockwell"/>
              </a:rPr>
              <a:t>Click to edit the outline text format</a:t>
            </a:r>
          </a:p>
          <a:p>
            <a:pPr marL="864000" lvl="1" indent="-324000">
              <a:spcBef>
                <a:spcPts val="1134"/>
              </a:spcBef>
              <a:buClr>
                <a:srgbClr val="FFFFFF"/>
              </a:buClr>
              <a:buSzPct val="75000"/>
              <a:buFont typeface="Symbol" charset="2"/>
              <a:buChar char=""/>
            </a:pPr>
            <a:r>
              <a:rPr lang="en-US" sz="1600" b="0" strike="noStrike" spc="-1">
                <a:solidFill>
                  <a:srgbClr val="FFFFFF"/>
                </a:solidFill>
                <a:latin typeface="Rockwel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FFFFFF"/>
                </a:solidFill>
                <a:latin typeface="Rockwell"/>
              </a:rPr>
              <a:t>Third Outline Level</a:t>
            </a:r>
          </a:p>
          <a:p>
            <a:pPr marL="1728000" lvl="3" indent="-216000">
              <a:spcBef>
                <a:spcPts val="567"/>
              </a:spcBef>
              <a:buClr>
                <a:srgbClr val="FFFFFF"/>
              </a:buClr>
              <a:buSzPct val="75000"/>
              <a:buFont typeface="Symbol" charset="2"/>
              <a:buChar char=""/>
            </a:pPr>
            <a:r>
              <a:rPr lang="en-US" sz="1200" b="0" strike="noStrike" spc="-1">
                <a:solidFill>
                  <a:srgbClr val="FFFFFF"/>
                </a:solidFill>
                <a:latin typeface="Rockwel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Rockwel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Rockwel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Rockwel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913680" y="609480"/>
            <a:ext cx="10353240" cy="1325880"/>
          </a:xfrm>
          <a:prstGeom prst="rect">
            <a:avLst/>
          </a:prstGeom>
        </p:spPr>
        <p:txBody>
          <a:bodyPr anchor="ctr">
            <a:noAutofit/>
          </a:bodyPr>
          <a:lstStyle/>
          <a:p>
            <a:pPr algn="ctr">
              <a:lnSpc>
                <a:spcPct val="90000"/>
              </a:lnSpc>
            </a:pPr>
            <a:r>
              <a:rPr lang="en-US" sz="3400" b="1" strike="noStrike" cap="all" spc="-1">
                <a:solidFill>
                  <a:srgbClr val="FFFFFF"/>
                </a:solidFill>
                <a:latin typeface="Bookman Old Style"/>
              </a:rPr>
              <a:t>Click to edit Master title style</a:t>
            </a:r>
            <a:endParaRPr lang="en-US" sz="3400" b="0" strike="noStrike" spc="-1">
              <a:solidFill>
                <a:srgbClr val="FFFFFF"/>
              </a:solidFill>
              <a:latin typeface="Rockwell"/>
            </a:endParaRPr>
          </a:p>
        </p:txBody>
      </p:sp>
      <p:sp>
        <p:nvSpPr>
          <p:cNvPr id="42" name="PlaceHolder 2"/>
          <p:cNvSpPr>
            <a:spLocks noGrp="1"/>
          </p:cNvSpPr>
          <p:nvPr>
            <p:ph type="body"/>
          </p:nvPr>
        </p:nvSpPr>
        <p:spPr>
          <a:xfrm>
            <a:off x="913680" y="2095920"/>
            <a:ext cx="10353240" cy="3694680"/>
          </a:xfrm>
          <a:prstGeom prst="rect">
            <a:avLst/>
          </a:prstGeom>
        </p:spPr>
        <p:txBody>
          <a:bodyPr>
            <a:noAutofit/>
          </a:bodyPr>
          <a:lstStyle/>
          <a:p>
            <a:pPr marL="228600" indent="-228240">
              <a:lnSpc>
                <a:spcPct val="120000"/>
              </a:lnSpc>
              <a:spcBef>
                <a:spcPts val="1001"/>
              </a:spcBef>
              <a:buClr>
                <a:srgbClr val="FFFFFF"/>
              </a:buClr>
              <a:buFont typeface="Arial"/>
              <a:buChar char="•"/>
            </a:pPr>
            <a:r>
              <a:rPr lang="en-US" sz="2000" b="0" strike="noStrike" spc="-1">
                <a:solidFill>
                  <a:srgbClr val="FFFFFF"/>
                </a:solidFill>
                <a:latin typeface="Rockwell"/>
              </a:rPr>
              <a:t>Click to edit Master text styles</a:t>
            </a:r>
          </a:p>
          <a:p>
            <a:pPr marL="685800" lvl="1" indent="-228240">
              <a:lnSpc>
                <a:spcPct val="120000"/>
              </a:lnSpc>
              <a:spcBef>
                <a:spcPts val="499"/>
              </a:spcBef>
              <a:buClr>
                <a:srgbClr val="FFFFFF"/>
              </a:buClr>
              <a:buFont typeface="Arial"/>
              <a:buChar char="•"/>
            </a:pPr>
            <a:r>
              <a:rPr lang="en-US" sz="1800" b="0" strike="noStrike" spc="-1">
                <a:solidFill>
                  <a:srgbClr val="FFFFFF"/>
                </a:solidFill>
                <a:latin typeface="Rockwell"/>
              </a:rPr>
              <a:t>Second level</a:t>
            </a:r>
          </a:p>
          <a:p>
            <a:pPr marL="1143000" lvl="2" indent="-228240">
              <a:lnSpc>
                <a:spcPct val="120000"/>
              </a:lnSpc>
              <a:spcBef>
                <a:spcPts val="499"/>
              </a:spcBef>
              <a:buClr>
                <a:srgbClr val="FFFFFF"/>
              </a:buClr>
              <a:buFont typeface="Arial"/>
              <a:buChar char="•"/>
            </a:pPr>
            <a:r>
              <a:rPr lang="en-US" sz="1600" b="0" strike="noStrike" spc="-1">
                <a:solidFill>
                  <a:srgbClr val="FFFFFF"/>
                </a:solidFill>
                <a:latin typeface="Rockwell"/>
              </a:rPr>
              <a:t>Third level</a:t>
            </a:r>
          </a:p>
          <a:p>
            <a:pPr marL="1600200" lvl="3" indent="-228240">
              <a:lnSpc>
                <a:spcPct val="120000"/>
              </a:lnSpc>
              <a:spcBef>
                <a:spcPts val="499"/>
              </a:spcBef>
              <a:buClr>
                <a:srgbClr val="FFFFFF"/>
              </a:buClr>
              <a:buFont typeface="Arial"/>
              <a:buChar char="•"/>
            </a:pPr>
            <a:r>
              <a:rPr lang="en-US" sz="1400" b="0" strike="noStrike" spc="-1">
                <a:solidFill>
                  <a:srgbClr val="FFFFFF"/>
                </a:solidFill>
                <a:latin typeface="Rockwell"/>
              </a:rPr>
              <a:t>Fourth level</a:t>
            </a:r>
          </a:p>
          <a:p>
            <a:pPr marL="2057400" lvl="4" indent="-228240">
              <a:lnSpc>
                <a:spcPct val="120000"/>
              </a:lnSpc>
              <a:spcBef>
                <a:spcPts val="499"/>
              </a:spcBef>
              <a:buClr>
                <a:srgbClr val="FFFFFF"/>
              </a:buClr>
              <a:buFont typeface="Arial"/>
              <a:buChar char="•"/>
            </a:pPr>
            <a:r>
              <a:rPr lang="en-US" sz="1200" b="0" strike="noStrike" spc="-1">
                <a:solidFill>
                  <a:srgbClr val="FFFFFF"/>
                </a:solidFill>
                <a:latin typeface="Rockwell"/>
              </a:rPr>
              <a:t>Fifth level</a:t>
            </a:r>
          </a:p>
        </p:txBody>
      </p:sp>
      <p:sp>
        <p:nvSpPr>
          <p:cNvPr id="43" name="PlaceHolder 3"/>
          <p:cNvSpPr>
            <a:spLocks noGrp="1"/>
          </p:cNvSpPr>
          <p:nvPr>
            <p:ph type="dt"/>
          </p:nvPr>
        </p:nvSpPr>
        <p:spPr>
          <a:xfrm>
            <a:off x="7678800" y="5883120"/>
            <a:ext cx="2742840" cy="364680"/>
          </a:xfrm>
          <a:prstGeom prst="rect">
            <a:avLst/>
          </a:prstGeom>
        </p:spPr>
        <p:txBody>
          <a:bodyPr anchor="ctr">
            <a:noAutofit/>
          </a:bodyPr>
          <a:lstStyle/>
          <a:p>
            <a:pPr algn="r">
              <a:lnSpc>
                <a:spcPct val="100000"/>
              </a:lnSpc>
            </a:pPr>
            <a:fld id="{CC3782DD-FE0A-416E-B002-DC3459875578}" type="datetime">
              <a:rPr lang="id-ID" sz="1000" b="0" strike="noStrike" spc="-1">
                <a:solidFill>
                  <a:srgbClr val="FFFFFF"/>
                </a:solidFill>
                <a:latin typeface="Rockwell"/>
              </a:rPr>
              <a:t>06/05/2021</a:t>
            </a:fld>
            <a:endParaRPr lang="id-ID" sz="1000" b="0" strike="noStrike" spc="-1">
              <a:latin typeface="Times New Roman"/>
            </a:endParaRPr>
          </a:p>
        </p:txBody>
      </p:sp>
      <p:sp>
        <p:nvSpPr>
          <p:cNvPr id="44" name="PlaceHolder 4"/>
          <p:cNvSpPr>
            <a:spLocks noGrp="1"/>
          </p:cNvSpPr>
          <p:nvPr>
            <p:ph type="ftr"/>
          </p:nvPr>
        </p:nvSpPr>
        <p:spPr>
          <a:xfrm>
            <a:off x="913680" y="5883120"/>
            <a:ext cx="6672600" cy="364680"/>
          </a:xfrm>
          <a:prstGeom prst="rect">
            <a:avLst/>
          </a:prstGeom>
        </p:spPr>
        <p:txBody>
          <a:bodyPr anchor="ctr">
            <a:noAutofit/>
          </a:bodyPr>
          <a:lstStyle/>
          <a:p>
            <a:endParaRPr lang="id-ID" sz="2400" b="0" strike="noStrike" spc="-1">
              <a:latin typeface="Times New Roman"/>
            </a:endParaRPr>
          </a:p>
        </p:txBody>
      </p:sp>
      <p:sp>
        <p:nvSpPr>
          <p:cNvPr id="45" name="PlaceHolder 5"/>
          <p:cNvSpPr>
            <a:spLocks noGrp="1"/>
          </p:cNvSpPr>
          <p:nvPr>
            <p:ph type="sldNum"/>
          </p:nvPr>
        </p:nvSpPr>
        <p:spPr>
          <a:xfrm>
            <a:off x="10514160" y="5883120"/>
            <a:ext cx="753120" cy="364680"/>
          </a:xfrm>
          <a:prstGeom prst="rect">
            <a:avLst/>
          </a:prstGeom>
        </p:spPr>
        <p:txBody>
          <a:bodyPr anchor="ctr">
            <a:noAutofit/>
          </a:bodyPr>
          <a:lstStyle/>
          <a:p>
            <a:pPr algn="r">
              <a:lnSpc>
                <a:spcPct val="100000"/>
              </a:lnSpc>
            </a:pPr>
            <a:fld id="{03AECE32-18BD-49BC-9B5C-761E60F0AEF2}" type="slidenum">
              <a:rPr lang="id-ID" sz="1000" b="0" strike="noStrike" spc="-1">
                <a:solidFill>
                  <a:srgbClr val="FFFFFF"/>
                </a:solidFill>
                <a:latin typeface="Rockwell"/>
              </a:rPr>
              <a:t>‹#›</a:t>
            </a:fld>
            <a:endParaRPr lang="id-ID"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1"/>
          <p:cNvSpPr txBox="1"/>
          <p:nvPr/>
        </p:nvSpPr>
        <p:spPr>
          <a:xfrm>
            <a:off x="1595160" y="1122480"/>
            <a:ext cx="9001080" cy="2387160"/>
          </a:xfrm>
          <a:prstGeom prst="rect">
            <a:avLst/>
          </a:prstGeom>
          <a:noFill/>
          <a:ln w="0">
            <a:noFill/>
          </a:ln>
        </p:spPr>
        <p:txBody>
          <a:bodyPr anchor="b">
            <a:noAutofit/>
          </a:bodyPr>
          <a:lstStyle/>
          <a:p>
            <a:pPr algn="ctr">
              <a:lnSpc>
                <a:spcPct val="90000"/>
              </a:lnSpc>
            </a:pPr>
            <a:r>
              <a:rPr lang="en-US" sz="4800" b="1" strike="noStrike" cap="all" spc="-1">
                <a:solidFill>
                  <a:srgbClr val="FFFFFF"/>
                </a:solidFill>
                <a:latin typeface="Bookman Old Style"/>
              </a:rPr>
              <a:t>Open source system</a:t>
            </a:r>
            <a:endParaRPr lang="en-US" sz="4800" b="0" strike="noStrike" spc="-1">
              <a:solidFill>
                <a:srgbClr val="FFFFFF"/>
              </a:solidFill>
              <a:latin typeface="Rockwell"/>
            </a:endParaRPr>
          </a:p>
        </p:txBody>
      </p:sp>
      <p:sp>
        <p:nvSpPr>
          <p:cNvPr id="83" name="Subtitle 2"/>
          <p:cNvSpPr txBox="1"/>
          <p:nvPr/>
        </p:nvSpPr>
        <p:spPr>
          <a:xfrm>
            <a:off x="1595160" y="3602160"/>
            <a:ext cx="9001080" cy="1655280"/>
          </a:xfrm>
          <a:prstGeom prst="rect">
            <a:avLst/>
          </a:prstGeom>
          <a:noFill/>
          <a:ln w="0">
            <a:noFill/>
          </a:ln>
        </p:spPr>
        <p:txBody>
          <a:bodyPr>
            <a:noAutofit/>
          </a:bodyPr>
          <a:lstStyle/>
          <a:p>
            <a:pPr algn="ctr">
              <a:lnSpc>
                <a:spcPct val="120000"/>
              </a:lnSpc>
              <a:spcBef>
                <a:spcPts val="1001"/>
              </a:spcBef>
              <a:tabLst>
                <a:tab pos="0" algn="l"/>
              </a:tabLst>
            </a:pPr>
            <a:r>
              <a:rPr lang="en-US" sz="2400" b="0" strike="noStrike" spc="-1">
                <a:solidFill>
                  <a:srgbClr val="FFFFFF"/>
                </a:solidFill>
                <a:latin typeface="Rockwell"/>
              </a:rPr>
              <a:t>Pertemuan 09</a:t>
            </a:r>
            <a:endParaRPr lang="id-ID"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1"/>
          <p:cNvSpPr txBox="1"/>
          <p:nvPr/>
        </p:nvSpPr>
        <p:spPr>
          <a:xfrm>
            <a:off x="913680" y="609480"/>
            <a:ext cx="10353240" cy="1325880"/>
          </a:xfrm>
          <a:prstGeom prst="rect">
            <a:avLst/>
          </a:prstGeom>
          <a:noFill/>
          <a:ln w="0">
            <a:noFill/>
          </a:ln>
        </p:spPr>
        <p:txBody>
          <a:bodyPr anchor="ctr">
            <a:noAutofit/>
          </a:bodyPr>
          <a:lstStyle/>
          <a:p>
            <a:pPr algn="ctr">
              <a:lnSpc>
                <a:spcPct val="90000"/>
              </a:lnSpc>
            </a:pPr>
            <a:r>
              <a:rPr lang="en-US" sz="3400" b="1" strike="noStrike" cap="all" spc="-1">
                <a:solidFill>
                  <a:srgbClr val="FFFFFF"/>
                </a:solidFill>
                <a:latin typeface="Bookman Old Style"/>
              </a:rPr>
              <a:t>Lisensi sumber terbuka</a:t>
            </a:r>
            <a:endParaRPr lang="en-US" sz="3400" b="0" strike="noStrike" spc="-1">
              <a:solidFill>
                <a:srgbClr val="FFFFFF"/>
              </a:solidFill>
              <a:latin typeface="Rockwell"/>
            </a:endParaRPr>
          </a:p>
        </p:txBody>
      </p:sp>
      <p:sp>
        <p:nvSpPr>
          <p:cNvPr id="103" name="Content Placeholder 2"/>
          <p:cNvSpPr txBox="1"/>
          <p:nvPr/>
        </p:nvSpPr>
        <p:spPr>
          <a:xfrm>
            <a:off x="913680" y="2095920"/>
            <a:ext cx="10353240" cy="3694680"/>
          </a:xfrm>
          <a:prstGeom prst="rect">
            <a:avLst/>
          </a:prstGeom>
          <a:noFill/>
          <a:ln w="0">
            <a:noFill/>
          </a:ln>
        </p:spPr>
        <p:txBody>
          <a:bodyPr>
            <a:normAutofit/>
          </a:bodyPr>
          <a:lstStyle/>
          <a:p>
            <a:pPr marL="228600" indent="-228240">
              <a:lnSpc>
                <a:spcPct val="120000"/>
              </a:lnSpc>
              <a:spcBef>
                <a:spcPts val="1001"/>
              </a:spcBef>
              <a:buClr>
                <a:srgbClr val="FFFFFF"/>
              </a:buClr>
              <a:buFont typeface="Arial"/>
              <a:buChar char="•"/>
            </a:pPr>
            <a:r>
              <a:rPr lang="id-ID" sz="2400" b="0" strike="noStrike" spc="-1">
                <a:solidFill>
                  <a:srgbClr val="FFFFFF"/>
                </a:solidFill>
                <a:latin typeface="Rockwell"/>
              </a:rPr>
              <a:t>Lisensi bebas dan sumber terbuka biasanya diklasifikasikan ke dalam dua kategori: </a:t>
            </a:r>
            <a:endParaRPr lang="en-US" sz="2400" b="0" strike="noStrike" spc="-1">
              <a:solidFill>
                <a:srgbClr val="FFFFFF"/>
              </a:solidFill>
              <a:latin typeface="Rockwell"/>
            </a:endParaRPr>
          </a:p>
          <a:p>
            <a:pPr marL="685800" lvl="1" indent="-228240">
              <a:lnSpc>
                <a:spcPct val="120000"/>
              </a:lnSpc>
              <a:spcBef>
                <a:spcPts val="499"/>
              </a:spcBef>
              <a:buClr>
                <a:srgbClr val="FFFFFF"/>
              </a:buClr>
              <a:buFont typeface="Arial"/>
              <a:buChar char="•"/>
            </a:pPr>
            <a:r>
              <a:rPr lang="id-ID" sz="2000" b="0" strike="noStrike" spc="-1">
                <a:solidFill>
                  <a:srgbClr val="FFFFFF"/>
                </a:solidFill>
                <a:latin typeface="Rockwell"/>
              </a:rPr>
              <a:t>Lisensi dengan tujuan memiliki persyaratan minimal tentang bagaimana perangkat lunak dapat didistribusikan kembali (lisensi permisif), </a:t>
            </a:r>
            <a:endParaRPr lang="en-US" sz="2000" b="0" strike="noStrike" spc="-1">
              <a:solidFill>
                <a:srgbClr val="FFFFFF"/>
              </a:solidFill>
              <a:latin typeface="Rockwell"/>
            </a:endParaRPr>
          </a:p>
          <a:p>
            <a:pPr marL="685800" lvl="1" indent="-228240">
              <a:lnSpc>
                <a:spcPct val="120000"/>
              </a:lnSpc>
              <a:spcBef>
                <a:spcPts val="499"/>
              </a:spcBef>
              <a:buClr>
                <a:srgbClr val="FFFFFF"/>
              </a:buClr>
              <a:buFont typeface="Arial"/>
              <a:buChar char="•"/>
            </a:pPr>
            <a:r>
              <a:rPr lang="en-US" sz="2000" b="0" strike="noStrike" spc="-1">
                <a:solidFill>
                  <a:srgbClr val="FFFFFF"/>
                </a:solidFill>
                <a:latin typeface="Rockwell"/>
              </a:rPr>
              <a:t>Lisensi </a:t>
            </a:r>
            <a:r>
              <a:rPr lang="id-ID" sz="2000" b="0" strike="noStrike" spc="-1">
                <a:solidFill>
                  <a:srgbClr val="FFFFFF"/>
                </a:solidFill>
                <a:latin typeface="Rockwell"/>
              </a:rPr>
              <a:t>berbagi pelindung yang sama (</a:t>
            </a:r>
            <a:r>
              <a:rPr lang="en-US" sz="2000" b="0" strike="noStrike" spc="-1">
                <a:solidFill>
                  <a:srgbClr val="FFFFFF"/>
                </a:solidFill>
                <a:latin typeface="Rockwell"/>
              </a:rPr>
              <a:t>Lisensi </a:t>
            </a:r>
            <a:r>
              <a:rPr lang="id-ID" sz="2000" b="0" strike="noStrike" spc="-1">
                <a:solidFill>
                  <a:srgbClr val="FFFFFF"/>
                </a:solidFill>
                <a:latin typeface="Rockwell"/>
              </a:rPr>
              <a:t>copyleft).</a:t>
            </a:r>
            <a:endParaRPr lang="en-US" sz="2000" b="0" strike="noStrike" spc="-1">
              <a:solidFill>
                <a:srgbClr val="FFFFFF"/>
              </a:solidFill>
              <a:latin typeface="Rockwe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p:nvPr/>
        </p:nvSpPr>
        <p:spPr>
          <a:xfrm>
            <a:off x="913680" y="609480"/>
            <a:ext cx="10353240" cy="1325880"/>
          </a:xfrm>
          <a:prstGeom prst="rect">
            <a:avLst/>
          </a:prstGeom>
          <a:noFill/>
          <a:ln w="0">
            <a:noFill/>
          </a:ln>
        </p:spPr>
        <p:txBody>
          <a:bodyPr anchor="ctr">
            <a:noAutofit/>
          </a:bodyPr>
          <a:lstStyle/>
          <a:p>
            <a:pPr algn="ctr">
              <a:lnSpc>
                <a:spcPct val="90000"/>
              </a:lnSpc>
            </a:pPr>
            <a:r>
              <a:rPr lang="en-US" sz="3400" b="1" strike="noStrike" cap="all" spc="-1">
                <a:solidFill>
                  <a:srgbClr val="FFFFFF"/>
                </a:solidFill>
                <a:latin typeface="Bookman Old Style"/>
              </a:rPr>
              <a:t>Lisensi copyleft</a:t>
            </a:r>
            <a:endParaRPr lang="en-US" sz="3400" b="0" strike="noStrike" spc="-1">
              <a:solidFill>
                <a:srgbClr val="FFFFFF"/>
              </a:solidFill>
              <a:latin typeface="Rockwell"/>
            </a:endParaRPr>
          </a:p>
        </p:txBody>
      </p:sp>
      <p:sp>
        <p:nvSpPr>
          <p:cNvPr id="105" name="Content Placeholder 2"/>
          <p:cNvSpPr txBox="1"/>
          <p:nvPr/>
        </p:nvSpPr>
        <p:spPr>
          <a:xfrm>
            <a:off x="913680" y="2095920"/>
            <a:ext cx="10353240" cy="3694680"/>
          </a:xfrm>
          <a:prstGeom prst="rect">
            <a:avLst/>
          </a:prstGeom>
          <a:noFill/>
          <a:ln w="0">
            <a:noFill/>
          </a:ln>
        </p:spPr>
        <p:txBody>
          <a:bodyPr>
            <a:normAutofit/>
          </a:bodyPr>
          <a:lstStyle/>
          <a:p>
            <a:pPr marL="228600" indent="-228240" algn="just">
              <a:lnSpc>
                <a:spcPct val="120000"/>
              </a:lnSpc>
              <a:spcBef>
                <a:spcPts val="1001"/>
              </a:spcBef>
              <a:buClr>
                <a:srgbClr val="FFFFFF"/>
              </a:buClr>
              <a:buFont typeface="Arial"/>
              <a:buChar char="•"/>
            </a:pPr>
            <a:r>
              <a:rPr lang="id-ID" sz="2400" b="0" strike="noStrike" spc="-1">
                <a:solidFill>
                  <a:srgbClr val="FFFFFF"/>
                </a:solidFill>
                <a:latin typeface="Rockwell"/>
              </a:rPr>
              <a:t>Lisensi ini bertujuan memberi dan melindungi semua pengguna kebebasan tak terbatas untuk menggunakan, mempelajari, dan memodifikasi perangkat lunak secara pribadi, </a:t>
            </a:r>
            <a:r>
              <a:rPr lang="en-US" sz="2400" b="0" strike="noStrike" spc="-1">
                <a:solidFill>
                  <a:srgbClr val="FFFFFF"/>
                </a:solidFill>
                <a:latin typeface="Rockwell"/>
              </a:rPr>
              <a:t>apabila</a:t>
            </a:r>
            <a:r>
              <a:rPr lang="id-ID" sz="2400" b="0" strike="noStrike" spc="-1">
                <a:solidFill>
                  <a:srgbClr val="FFFFFF"/>
                </a:solidFill>
                <a:latin typeface="Rockwell"/>
              </a:rPr>
              <a:t> pengguna mematuhi syarat dan ketentuan G</a:t>
            </a:r>
            <a:r>
              <a:rPr lang="en-US" sz="2400" b="0" strike="noStrike" spc="-1">
                <a:solidFill>
                  <a:srgbClr val="FFFFFF"/>
                </a:solidFill>
                <a:latin typeface="Rockwell"/>
              </a:rPr>
              <a:t>eneral </a:t>
            </a:r>
            <a:r>
              <a:rPr lang="id-ID" sz="2400" b="0" strike="noStrike" spc="-1">
                <a:solidFill>
                  <a:srgbClr val="FFFFFF"/>
                </a:solidFill>
                <a:latin typeface="Rockwell"/>
              </a:rPr>
              <a:t>P</a:t>
            </a:r>
            <a:r>
              <a:rPr lang="en-US" sz="2400" b="0" strike="noStrike" spc="-1">
                <a:solidFill>
                  <a:srgbClr val="FFFFFF"/>
                </a:solidFill>
                <a:latin typeface="Rockwell"/>
              </a:rPr>
              <a:t>ublic </a:t>
            </a:r>
            <a:r>
              <a:rPr lang="id-ID" sz="2400" b="0" strike="noStrike" spc="-1">
                <a:solidFill>
                  <a:srgbClr val="FFFFFF"/>
                </a:solidFill>
                <a:latin typeface="Rockwell"/>
              </a:rPr>
              <a:t>L</a:t>
            </a:r>
            <a:r>
              <a:rPr lang="en-US" sz="2400" b="0" strike="noStrike" spc="-1">
                <a:solidFill>
                  <a:srgbClr val="FFFFFF"/>
                </a:solidFill>
                <a:latin typeface="Rockwell"/>
              </a:rPr>
              <a:t>icense (GPL) kebebasan untuk mendistribusikan kembali perangkat lunak atau modifikasi apa pun padanya.</a:t>
            </a:r>
          </a:p>
        </p:txBody>
      </p:sp>
      <p:pic>
        <p:nvPicPr>
          <p:cNvPr id="106" name="Picture 2" descr="Copyright? Try copyleft | Leon Kilat : The Tech Experiments"/>
          <p:cNvPicPr/>
          <p:nvPr/>
        </p:nvPicPr>
        <p:blipFill>
          <a:blip r:embed="rId2"/>
          <a:stretch/>
        </p:blipFill>
        <p:spPr>
          <a:xfrm>
            <a:off x="9847440" y="4492080"/>
            <a:ext cx="2241000" cy="224100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p:nvPr/>
        </p:nvSpPr>
        <p:spPr>
          <a:xfrm>
            <a:off x="913680" y="609480"/>
            <a:ext cx="10353240" cy="1325880"/>
          </a:xfrm>
          <a:prstGeom prst="rect">
            <a:avLst/>
          </a:prstGeom>
          <a:noFill/>
          <a:ln w="0">
            <a:noFill/>
          </a:ln>
        </p:spPr>
        <p:txBody>
          <a:bodyPr anchor="ctr">
            <a:noAutofit/>
          </a:bodyPr>
          <a:lstStyle/>
          <a:p>
            <a:pPr algn="ctr">
              <a:lnSpc>
                <a:spcPct val="90000"/>
              </a:lnSpc>
            </a:pPr>
            <a:r>
              <a:rPr lang="en-US" sz="3400" b="1" strike="noStrike" cap="all" spc="-1">
                <a:solidFill>
                  <a:srgbClr val="FFFFFF"/>
                </a:solidFill>
                <a:latin typeface="Bookman Old Style"/>
              </a:rPr>
              <a:t>Lisensi permisif</a:t>
            </a:r>
            <a:endParaRPr lang="en-US" sz="3400" b="0" strike="noStrike" spc="-1">
              <a:solidFill>
                <a:srgbClr val="FFFFFF"/>
              </a:solidFill>
              <a:latin typeface="Rockwell"/>
            </a:endParaRPr>
          </a:p>
        </p:txBody>
      </p:sp>
      <p:sp>
        <p:nvSpPr>
          <p:cNvPr id="108" name="Content Placeholder 2"/>
          <p:cNvSpPr txBox="1"/>
          <p:nvPr/>
        </p:nvSpPr>
        <p:spPr>
          <a:xfrm>
            <a:off x="913680" y="2095920"/>
            <a:ext cx="10353240" cy="4151880"/>
          </a:xfrm>
          <a:prstGeom prst="rect">
            <a:avLst/>
          </a:prstGeom>
          <a:noFill/>
          <a:ln w="0">
            <a:noFill/>
          </a:ln>
        </p:spPr>
        <p:txBody>
          <a:bodyPr>
            <a:normAutofit/>
          </a:bodyPr>
          <a:lstStyle/>
          <a:p>
            <a:pPr marL="228600" indent="-228240" algn="just">
              <a:lnSpc>
                <a:spcPct val="120000"/>
              </a:lnSpc>
              <a:spcBef>
                <a:spcPts val="1001"/>
              </a:spcBef>
              <a:buClr>
                <a:srgbClr val="FFFFFF"/>
              </a:buClr>
              <a:buFont typeface="Arial"/>
              <a:buChar char="•"/>
            </a:pPr>
            <a:r>
              <a:rPr lang="id-ID" sz="2400" b="0" strike="noStrike" spc="-1">
                <a:solidFill>
                  <a:srgbClr val="FFFFFF"/>
                </a:solidFill>
                <a:latin typeface="Rockwell"/>
              </a:rPr>
              <a:t>Contoh dari lisensi perangkat lunak bebas permisif adalah lisensi BSD dan lisensi MIT, yang memberikan izin tanpa batas untuk menggunakan, mempelajari, dan secara pribadi memodifikasi perangkat lunak, dan hanya mencakup persyaratan minimal redistribusi. </a:t>
            </a:r>
            <a:endParaRPr lang="en-US" sz="2400" b="0" strike="noStrike" spc="-1">
              <a:solidFill>
                <a:srgbClr val="FFFFFF"/>
              </a:solidFill>
              <a:latin typeface="Rockwell"/>
            </a:endParaRPr>
          </a:p>
          <a:p>
            <a:pPr marL="228600" indent="-228240" algn="just">
              <a:lnSpc>
                <a:spcPct val="120000"/>
              </a:lnSpc>
              <a:spcBef>
                <a:spcPts val="1001"/>
              </a:spcBef>
              <a:buClr>
                <a:srgbClr val="FFFFFF"/>
              </a:buClr>
              <a:buFont typeface="Arial"/>
              <a:buChar char="•"/>
            </a:pPr>
            <a:r>
              <a:rPr lang="id-ID" sz="2400" b="0" strike="noStrike" spc="-1">
                <a:solidFill>
                  <a:srgbClr val="FFFFFF"/>
                </a:solidFill>
                <a:latin typeface="Rockwell"/>
              </a:rPr>
              <a:t>Ini memberi pengguna izin untuk mengambil kode dan menggunakannya sebagai bagian dari perangkat lunak sumber tertutup atau perangkat lunak yang dirilis di bawah lisensi perangkat lunak berpemilik.</a:t>
            </a:r>
            <a:endParaRPr lang="en-US" sz="2400" b="0" strike="noStrike" spc="-1">
              <a:solidFill>
                <a:srgbClr val="FFFFFF"/>
              </a:solidFill>
              <a:latin typeface="Rockwe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p:nvPr/>
        </p:nvSpPr>
        <p:spPr>
          <a:xfrm>
            <a:off x="913680" y="609480"/>
            <a:ext cx="10353240" cy="1325880"/>
          </a:xfrm>
          <a:prstGeom prst="rect">
            <a:avLst/>
          </a:prstGeom>
          <a:noFill/>
          <a:ln w="0">
            <a:noFill/>
          </a:ln>
        </p:spPr>
        <p:txBody>
          <a:bodyPr anchor="ctr">
            <a:noAutofit/>
          </a:bodyPr>
          <a:lstStyle/>
          <a:p>
            <a:pPr algn="ctr">
              <a:lnSpc>
                <a:spcPct val="90000"/>
              </a:lnSpc>
            </a:pPr>
            <a:r>
              <a:rPr lang="en-US" sz="3400" b="1" strike="noStrike" cap="all" spc="-1">
                <a:solidFill>
                  <a:srgbClr val="FFFFFF"/>
                </a:solidFill>
                <a:latin typeface="Bookman Old Style"/>
              </a:rPr>
              <a:t>General public license (now v3)</a:t>
            </a:r>
            <a:endParaRPr lang="en-US" sz="3400" b="0" strike="noStrike" spc="-1">
              <a:solidFill>
                <a:srgbClr val="FFFFFF"/>
              </a:solidFill>
              <a:latin typeface="Rockwell"/>
            </a:endParaRPr>
          </a:p>
        </p:txBody>
      </p:sp>
      <p:sp>
        <p:nvSpPr>
          <p:cNvPr id="110" name="Content Placeholder 2"/>
          <p:cNvSpPr txBox="1"/>
          <p:nvPr/>
        </p:nvSpPr>
        <p:spPr>
          <a:xfrm>
            <a:off x="913680" y="2095920"/>
            <a:ext cx="10353240" cy="3694680"/>
          </a:xfrm>
          <a:prstGeom prst="rect">
            <a:avLst/>
          </a:prstGeom>
          <a:noFill/>
          <a:ln w="0">
            <a:noFill/>
          </a:ln>
        </p:spPr>
        <p:txBody>
          <a:bodyPr>
            <a:normAutofit/>
          </a:bodyPr>
          <a:lstStyle/>
          <a:p>
            <a:pPr marL="228600" indent="-228240" algn="just">
              <a:lnSpc>
                <a:spcPct val="120000"/>
              </a:lnSpc>
              <a:spcBef>
                <a:spcPts val="1001"/>
              </a:spcBef>
              <a:buClr>
                <a:srgbClr val="FFFFFF"/>
              </a:buClr>
              <a:buFont typeface="Arial"/>
              <a:buChar char="•"/>
            </a:pPr>
            <a:r>
              <a:rPr lang="id-ID" sz="2400" b="0" strike="noStrike" spc="-1">
                <a:solidFill>
                  <a:srgbClr val="FFFFFF"/>
                </a:solidFill>
                <a:latin typeface="Rockwell"/>
              </a:rPr>
              <a:t>GNU General Public License (GNU GPL atau GPL) adalah serangkaian lisensi perangkat lunak bebas yang banyak digunakan yang menjamin kebebasan pengguna akhir untuk menjalankan, mempelajari, berbagi, dan memodifikasi perangkat lunak</a:t>
            </a:r>
            <a:endParaRPr lang="en-US" sz="2400" b="0" strike="noStrike" spc="-1">
              <a:solidFill>
                <a:srgbClr val="FFFFFF"/>
              </a:solidFill>
              <a:latin typeface="Rockwell"/>
            </a:endParaRPr>
          </a:p>
          <a:p>
            <a:pPr marL="228600" indent="-228240" algn="just">
              <a:lnSpc>
                <a:spcPct val="120000"/>
              </a:lnSpc>
              <a:spcBef>
                <a:spcPts val="1001"/>
              </a:spcBef>
              <a:buClr>
                <a:srgbClr val="FFFFFF"/>
              </a:buClr>
              <a:buFont typeface="Arial"/>
              <a:buChar char="•"/>
            </a:pPr>
            <a:r>
              <a:rPr lang="id-ID" sz="2400" b="0" strike="noStrike" spc="-1">
                <a:solidFill>
                  <a:srgbClr val="FFFFFF"/>
                </a:solidFill>
                <a:latin typeface="Rockwell"/>
              </a:rPr>
              <a:t>Keluarga lisensi GPL telah menjadi salah satu lisensi perangkat lunak paling populer di domain perangkat lunak bebas dan sumber terbuka. </a:t>
            </a:r>
            <a:endParaRPr lang="en-US" sz="2400" b="0" strike="noStrike" spc="-1">
              <a:solidFill>
                <a:srgbClr val="FFFFFF"/>
              </a:solidFill>
              <a:latin typeface="Rockwell"/>
            </a:endParaRPr>
          </a:p>
        </p:txBody>
      </p:sp>
      <p:pic>
        <p:nvPicPr>
          <p:cNvPr id="111" name="Picture 2"/>
          <p:cNvPicPr/>
          <p:nvPr/>
        </p:nvPicPr>
        <p:blipFill>
          <a:blip r:embed="rId2"/>
          <a:stretch/>
        </p:blipFill>
        <p:spPr>
          <a:xfrm>
            <a:off x="9005400" y="5190120"/>
            <a:ext cx="2945520" cy="14590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p:nvPr/>
        </p:nvSpPr>
        <p:spPr>
          <a:xfrm>
            <a:off x="913680" y="609480"/>
            <a:ext cx="10353240" cy="1325880"/>
          </a:xfrm>
          <a:prstGeom prst="rect">
            <a:avLst/>
          </a:prstGeom>
          <a:noFill/>
          <a:ln w="0">
            <a:noFill/>
          </a:ln>
        </p:spPr>
        <p:txBody>
          <a:bodyPr anchor="ctr">
            <a:noAutofit/>
          </a:bodyPr>
          <a:lstStyle/>
          <a:p>
            <a:pPr algn="ctr">
              <a:lnSpc>
                <a:spcPct val="90000"/>
              </a:lnSpc>
            </a:pPr>
            <a:r>
              <a:rPr lang="en-US" sz="3400" b="1" strike="noStrike" cap="all" spc="-1">
                <a:solidFill>
                  <a:srgbClr val="FFFFFF"/>
                </a:solidFill>
                <a:latin typeface="Bookman Old Style"/>
              </a:rPr>
              <a:t>Lisensi BSD</a:t>
            </a:r>
            <a:endParaRPr lang="en-US" sz="3400" b="0" strike="noStrike" spc="-1">
              <a:solidFill>
                <a:srgbClr val="FFFFFF"/>
              </a:solidFill>
              <a:latin typeface="Rockwell"/>
            </a:endParaRPr>
          </a:p>
        </p:txBody>
      </p:sp>
      <p:sp>
        <p:nvSpPr>
          <p:cNvPr id="113" name="Content Placeholder 2"/>
          <p:cNvSpPr txBox="1"/>
          <p:nvPr/>
        </p:nvSpPr>
        <p:spPr>
          <a:xfrm>
            <a:off x="913680" y="2095920"/>
            <a:ext cx="10353240" cy="3694680"/>
          </a:xfrm>
          <a:prstGeom prst="rect">
            <a:avLst/>
          </a:prstGeom>
          <a:noFill/>
          <a:ln w="0">
            <a:noFill/>
          </a:ln>
        </p:spPr>
        <p:txBody>
          <a:bodyPr>
            <a:normAutofit/>
          </a:bodyPr>
          <a:lstStyle/>
          <a:p>
            <a:pPr marL="228600" indent="-228240">
              <a:lnSpc>
                <a:spcPct val="120000"/>
              </a:lnSpc>
              <a:spcBef>
                <a:spcPts val="1001"/>
              </a:spcBef>
              <a:buClr>
                <a:srgbClr val="FFFFFF"/>
              </a:buClr>
              <a:buFont typeface="Arial"/>
              <a:buChar char="•"/>
            </a:pPr>
            <a:r>
              <a:rPr lang="id-ID" sz="2400" b="0" strike="noStrike" spc="-1">
                <a:solidFill>
                  <a:srgbClr val="FFFFFF"/>
                </a:solidFill>
                <a:latin typeface="Rockwell"/>
              </a:rPr>
              <a:t>Lisensi BSD adalah keluarga dari lisensi perangkat lunak bebas yang permisif, memberlakukan batasan minimal pada penggunaan dan distribusi perangkat lunak yang tercakup. </a:t>
            </a:r>
            <a:endParaRPr lang="en-US" sz="2400" b="0" strike="noStrike" spc="-1">
              <a:solidFill>
                <a:srgbClr val="FFFFFF"/>
              </a:solidFill>
              <a:latin typeface="Rockwell"/>
            </a:endParaRPr>
          </a:p>
          <a:p>
            <a:pPr marL="228600" indent="-228240">
              <a:lnSpc>
                <a:spcPct val="120000"/>
              </a:lnSpc>
              <a:spcBef>
                <a:spcPts val="1001"/>
              </a:spcBef>
              <a:buClr>
                <a:srgbClr val="FFFFFF"/>
              </a:buClr>
              <a:buFont typeface="Arial"/>
              <a:buChar char="•"/>
            </a:pPr>
            <a:r>
              <a:rPr lang="id-ID" sz="2400" b="0" strike="noStrike" spc="-1">
                <a:solidFill>
                  <a:srgbClr val="FFFFFF"/>
                </a:solidFill>
                <a:latin typeface="Rockwell"/>
              </a:rPr>
              <a:t>Lisensi BSD asli digunakan untuk namanya, Berkeley Software Distribution (BSD), sistem operasi mirip Unix</a:t>
            </a:r>
            <a:endParaRPr lang="en-US" sz="2400" b="0" strike="noStrike" spc="-1">
              <a:solidFill>
                <a:srgbClr val="FFFFFF"/>
              </a:solidFill>
              <a:latin typeface="Rockwell"/>
            </a:endParaRPr>
          </a:p>
        </p:txBody>
      </p:sp>
      <p:pic>
        <p:nvPicPr>
          <p:cNvPr id="114" name="Picture 2"/>
          <p:cNvPicPr/>
          <p:nvPr/>
        </p:nvPicPr>
        <p:blipFill>
          <a:blip r:embed="rId2"/>
          <a:stretch/>
        </p:blipFill>
        <p:spPr>
          <a:xfrm>
            <a:off x="9672840" y="4375080"/>
            <a:ext cx="2361240" cy="236124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p:nvPr/>
        </p:nvSpPr>
        <p:spPr>
          <a:xfrm>
            <a:off x="913680" y="609480"/>
            <a:ext cx="10353240" cy="1325880"/>
          </a:xfrm>
          <a:prstGeom prst="rect">
            <a:avLst/>
          </a:prstGeom>
          <a:noFill/>
          <a:ln w="0">
            <a:noFill/>
          </a:ln>
        </p:spPr>
        <p:txBody>
          <a:bodyPr anchor="ctr">
            <a:noAutofit/>
          </a:bodyPr>
          <a:lstStyle/>
          <a:p>
            <a:pPr algn="ctr">
              <a:lnSpc>
                <a:spcPct val="90000"/>
              </a:lnSpc>
            </a:pPr>
            <a:r>
              <a:rPr lang="en-US" sz="3400" b="1" strike="noStrike" cap="all" spc="-1">
                <a:solidFill>
                  <a:srgbClr val="FFFFFF"/>
                </a:solidFill>
                <a:latin typeface="Bookman Old Style"/>
              </a:rPr>
              <a:t>Lisensi mit</a:t>
            </a:r>
            <a:endParaRPr lang="en-US" sz="3400" b="0" strike="noStrike" spc="-1">
              <a:solidFill>
                <a:srgbClr val="FFFFFF"/>
              </a:solidFill>
              <a:latin typeface="Rockwell"/>
            </a:endParaRPr>
          </a:p>
        </p:txBody>
      </p:sp>
      <p:sp>
        <p:nvSpPr>
          <p:cNvPr id="116" name="Content Placeholder 2"/>
          <p:cNvSpPr txBox="1"/>
          <p:nvPr/>
        </p:nvSpPr>
        <p:spPr>
          <a:xfrm>
            <a:off x="913680" y="2095920"/>
            <a:ext cx="10353240" cy="3694680"/>
          </a:xfrm>
          <a:prstGeom prst="rect">
            <a:avLst/>
          </a:prstGeom>
          <a:noFill/>
          <a:ln w="0">
            <a:noFill/>
          </a:ln>
        </p:spPr>
        <p:txBody>
          <a:bodyPr>
            <a:normAutofit fontScale="81000"/>
          </a:bodyPr>
          <a:lstStyle/>
          <a:p>
            <a:pPr marL="228600" indent="-228240" algn="just">
              <a:lnSpc>
                <a:spcPct val="120000"/>
              </a:lnSpc>
              <a:spcBef>
                <a:spcPts val="1001"/>
              </a:spcBef>
              <a:buClr>
                <a:srgbClr val="FFFFFF"/>
              </a:buClr>
              <a:buFont typeface="Arial"/>
              <a:buChar char="•"/>
            </a:pPr>
            <a:r>
              <a:rPr lang="id-ID" sz="2400" b="0" strike="noStrike" spc="-1">
                <a:solidFill>
                  <a:srgbClr val="FFFFFF"/>
                </a:solidFill>
                <a:latin typeface="Rockwell"/>
              </a:rPr>
              <a:t>Lisensi MIT adalah lisensi perangkat lunak bebas permisif yang berasal dari Massachusetts Institute of Technology (MIT) menempatkan pembatasan yang sangat terbatas pada penggunaan kembali dan, karenanya, memiliki kompatibilitas lisensi yang tinggi.</a:t>
            </a:r>
            <a:endParaRPr lang="en-US" sz="2400" b="0" strike="noStrike" spc="-1">
              <a:solidFill>
                <a:srgbClr val="FFFFFF"/>
              </a:solidFill>
              <a:latin typeface="Rockwell"/>
            </a:endParaRPr>
          </a:p>
          <a:p>
            <a:pPr algn="just">
              <a:lnSpc>
                <a:spcPct val="120000"/>
              </a:lnSpc>
              <a:spcBef>
                <a:spcPts val="1001"/>
              </a:spcBef>
            </a:pPr>
            <a:endParaRPr lang="en-US" sz="2400" b="0" strike="noStrike" spc="-1">
              <a:solidFill>
                <a:srgbClr val="FFFFFF"/>
              </a:solidFill>
              <a:latin typeface="Rockwell"/>
            </a:endParaRPr>
          </a:p>
          <a:p>
            <a:pPr marL="228600" indent="-228240" algn="just">
              <a:lnSpc>
                <a:spcPct val="120000"/>
              </a:lnSpc>
              <a:spcBef>
                <a:spcPts val="1001"/>
              </a:spcBef>
              <a:buClr>
                <a:srgbClr val="FFFFFF"/>
              </a:buClr>
              <a:buFont typeface="Arial"/>
              <a:buChar char="•"/>
            </a:pPr>
            <a:r>
              <a:rPr lang="id-ID" sz="2400" b="0" strike="noStrike" spc="-1">
                <a:solidFill>
                  <a:srgbClr val="FFFFFF"/>
                </a:solidFill>
                <a:latin typeface="Rockwell"/>
              </a:rPr>
              <a:t>Ini kompatibel karena dapat dilisensikan ulang di bawah lisensi lain. Lisensi MIT kompatibel dengan banyak lisensi copyleft, seperti GNU General Public License (GPL)</a:t>
            </a:r>
            <a:endParaRPr lang="en-US" sz="2400" b="0" strike="noStrike" spc="-1">
              <a:solidFill>
                <a:srgbClr val="FFFFFF"/>
              </a:solidFill>
              <a:latin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txBox="1"/>
          <p:nvPr/>
        </p:nvSpPr>
        <p:spPr>
          <a:xfrm>
            <a:off x="913680" y="609480"/>
            <a:ext cx="10353240" cy="1325880"/>
          </a:xfrm>
          <a:prstGeom prst="rect">
            <a:avLst/>
          </a:prstGeom>
          <a:noFill/>
          <a:ln w="0">
            <a:noFill/>
          </a:ln>
        </p:spPr>
        <p:txBody>
          <a:bodyPr anchor="ctr">
            <a:noAutofit/>
          </a:bodyPr>
          <a:lstStyle/>
          <a:p>
            <a:pPr algn="ctr">
              <a:lnSpc>
                <a:spcPct val="90000"/>
              </a:lnSpc>
            </a:pPr>
            <a:r>
              <a:rPr lang="en-US" sz="3400" b="1" strike="noStrike" cap="all" spc="-1">
                <a:solidFill>
                  <a:srgbClr val="FFFFFF"/>
                </a:solidFill>
                <a:latin typeface="Bookman Old Style"/>
              </a:rPr>
              <a:t>Software licensing</a:t>
            </a:r>
            <a:endParaRPr lang="en-US" sz="3400" b="0" strike="noStrike" spc="-1">
              <a:solidFill>
                <a:srgbClr val="FFFFFF"/>
              </a:solidFill>
              <a:latin typeface="Rockwell"/>
            </a:endParaRPr>
          </a:p>
        </p:txBody>
      </p:sp>
      <p:sp>
        <p:nvSpPr>
          <p:cNvPr id="85" name="Content Placeholder 2"/>
          <p:cNvSpPr txBox="1"/>
          <p:nvPr/>
        </p:nvSpPr>
        <p:spPr>
          <a:xfrm>
            <a:off x="913680" y="2095920"/>
            <a:ext cx="10353240" cy="3694680"/>
          </a:xfrm>
          <a:prstGeom prst="rect">
            <a:avLst/>
          </a:prstGeom>
          <a:noFill/>
          <a:ln w="0">
            <a:noFill/>
          </a:ln>
        </p:spPr>
        <p:txBody>
          <a:bodyPr>
            <a:normAutofit/>
          </a:bodyPr>
          <a:lstStyle/>
          <a:p>
            <a:pPr marL="228600" indent="-228240" algn="just">
              <a:lnSpc>
                <a:spcPct val="120000"/>
              </a:lnSpc>
              <a:spcBef>
                <a:spcPts val="1001"/>
              </a:spcBef>
              <a:buClr>
                <a:srgbClr val="FFFFFF"/>
              </a:buClr>
              <a:buFont typeface="Arial"/>
              <a:buChar char="•"/>
            </a:pPr>
            <a:r>
              <a:rPr lang="id-ID" sz="2400" b="0" strike="noStrike" spc="-1">
                <a:solidFill>
                  <a:srgbClr val="FFFFFF"/>
                </a:solidFill>
                <a:latin typeface="Rockwell"/>
              </a:rPr>
              <a:t>Lisensi perangkat lunak adalah instrumen hukum (biasanya berdasarkan hukum kontrak, dengan atau tanpa bahan cetak) yang mengatur penggunaan atau pendistribusian ulang perangkat lunak.</a:t>
            </a:r>
            <a:endParaRPr lang="en-US" sz="2400" b="0" strike="noStrike" spc="-1">
              <a:solidFill>
                <a:srgbClr val="FFFFFF"/>
              </a:solidFill>
              <a:latin typeface="Rockwell"/>
            </a:endParaRPr>
          </a:p>
          <a:p>
            <a:pPr marL="228600" indent="-228240" algn="just">
              <a:lnSpc>
                <a:spcPct val="120000"/>
              </a:lnSpc>
              <a:spcBef>
                <a:spcPts val="1001"/>
              </a:spcBef>
              <a:buClr>
                <a:srgbClr val="FFFFFF"/>
              </a:buClr>
              <a:buFont typeface="Arial"/>
              <a:buChar char="•"/>
            </a:pPr>
            <a:r>
              <a:rPr lang="en-US" sz="2400" b="0" strike="noStrike" spc="-1">
                <a:solidFill>
                  <a:srgbClr val="FFFFFF"/>
                </a:solidFill>
                <a:latin typeface="Rockwell"/>
              </a:rPr>
              <a:t>Perangkat Lunak Non-Public Domain Wajib Ada Lisensi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p:cNvSpPr txBox="1"/>
          <p:nvPr/>
        </p:nvSpPr>
        <p:spPr>
          <a:xfrm>
            <a:off x="913680" y="609480"/>
            <a:ext cx="10353240" cy="1325880"/>
          </a:xfrm>
          <a:prstGeom prst="rect">
            <a:avLst/>
          </a:prstGeom>
          <a:noFill/>
          <a:ln w="0">
            <a:noFill/>
          </a:ln>
        </p:spPr>
        <p:txBody>
          <a:bodyPr anchor="ctr">
            <a:noAutofit/>
          </a:bodyPr>
          <a:lstStyle/>
          <a:p>
            <a:pPr algn="ctr">
              <a:lnSpc>
                <a:spcPct val="90000"/>
              </a:lnSpc>
            </a:pPr>
            <a:r>
              <a:rPr lang="en-US" sz="3400" b="1" strike="noStrike" cap="all" spc="-1">
                <a:solidFill>
                  <a:srgbClr val="FFFFFF"/>
                </a:solidFill>
                <a:latin typeface="Bookman Old Style"/>
              </a:rPr>
              <a:t>Cont’d</a:t>
            </a:r>
            <a:endParaRPr lang="en-US" sz="3400" b="0" strike="noStrike" spc="-1">
              <a:solidFill>
                <a:srgbClr val="FFFFFF"/>
              </a:solidFill>
              <a:latin typeface="Rockwell"/>
            </a:endParaRPr>
          </a:p>
        </p:txBody>
      </p:sp>
      <p:sp>
        <p:nvSpPr>
          <p:cNvPr id="87" name="Content Placeholder 2"/>
          <p:cNvSpPr txBox="1"/>
          <p:nvPr/>
        </p:nvSpPr>
        <p:spPr>
          <a:xfrm>
            <a:off x="913680" y="2095920"/>
            <a:ext cx="10353240" cy="4151880"/>
          </a:xfrm>
          <a:prstGeom prst="rect">
            <a:avLst/>
          </a:prstGeom>
          <a:noFill/>
          <a:ln w="0">
            <a:noFill/>
          </a:ln>
        </p:spPr>
        <p:txBody>
          <a:bodyPr>
            <a:normAutofit fontScale="82000"/>
          </a:bodyPr>
          <a:lstStyle/>
          <a:p>
            <a:pPr marL="228600" indent="-228240">
              <a:lnSpc>
                <a:spcPct val="120000"/>
              </a:lnSpc>
              <a:spcBef>
                <a:spcPts val="1001"/>
              </a:spcBef>
              <a:buClr>
                <a:srgbClr val="FFFFFF"/>
              </a:buClr>
              <a:buFont typeface="Arial"/>
              <a:buChar char="•"/>
            </a:pPr>
            <a:r>
              <a:rPr lang="id-ID" sz="2400" b="0" strike="noStrike" spc="-1">
                <a:solidFill>
                  <a:srgbClr val="FFFFFF"/>
                </a:solidFill>
                <a:latin typeface="Rockwell"/>
              </a:rPr>
              <a:t>Lisensi perangkat lunak adalah perjanjian antara Anda dan pemilik program perangkat lunak </a:t>
            </a:r>
            <a:r>
              <a:rPr lang="en-US" sz="2400" b="0" strike="noStrike" spc="-1">
                <a:solidFill>
                  <a:srgbClr val="FFFFFF"/>
                </a:solidFill>
                <a:latin typeface="Rockwell"/>
              </a:rPr>
              <a:t>mengatur dalam hal:</a:t>
            </a:r>
          </a:p>
          <a:p>
            <a:pPr marL="685800" lvl="1" indent="-228240">
              <a:lnSpc>
                <a:spcPct val="120000"/>
              </a:lnSpc>
              <a:spcBef>
                <a:spcPts val="499"/>
              </a:spcBef>
              <a:buClr>
                <a:srgbClr val="FFFFFF"/>
              </a:buClr>
              <a:buFont typeface="Arial"/>
              <a:buChar char="•"/>
            </a:pPr>
            <a:r>
              <a:rPr lang="id-ID" sz="2400" b="0" strike="noStrike" spc="-1">
                <a:solidFill>
                  <a:srgbClr val="FFFFFF"/>
                </a:solidFill>
                <a:latin typeface="Rockwell"/>
              </a:rPr>
              <a:t>Di mana dan bagaimana dan seberapa sering Anda dapat menginstal program?</a:t>
            </a:r>
            <a:endParaRPr lang="en-US" sz="2400" b="0" strike="noStrike" spc="-1">
              <a:solidFill>
                <a:srgbClr val="FFFFFF"/>
              </a:solidFill>
              <a:latin typeface="Rockwell"/>
            </a:endParaRPr>
          </a:p>
          <a:p>
            <a:pPr marL="685800" lvl="1" indent="-228240">
              <a:lnSpc>
                <a:spcPct val="120000"/>
              </a:lnSpc>
              <a:spcBef>
                <a:spcPts val="499"/>
              </a:spcBef>
              <a:buClr>
                <a:srgbClr val="FFFFFF"/>
              </a:buClr>
              <a:buFont typeface="Arial"/>
              <a:buChar char="•"/>
            </a:pPr>
            <a:r>
              <a:rPr lang="id-ID" sz="2400" b="0" strike="noStrike" spc="-1">
                <a:solidFill>
                  <a:srgbClr val="FFFFFF"/>
                </a:solidFill>
                <a:latin typeface="Rockwell"/>
              </a:rPr>
              <a:t>Bisakah Anda menyalin, memodifikasi, atau mendistribusikan kembali?</a:t>
            </a:r>
            <a:endParaRPr lang="en-US" sz="2400" b="0" strike="noStrike" spc="-1">
              <a:solidFill>
                <a:srgbClr val="FFFFFF"/>
              </a:solidFill>
              <a:latin typeface="Rockwell"/>
            </a:endParaRPr>
          </a:p>
          <a:p>
            <a:pPr marL="685800" lvl="1" indent="-228240">
              <a:lnSpc>
                <a:spcPct val="120000"/>
              </a:lnSpc>
              <a:spcBef>
                <a:spcPts val="499"/>
              </a:spcBef>
              <a:buClr>
                <a:srgbClr val="FFFFFF"/>
              </a:buClr>
              <a:buFont typeface="Arial"/>
              <a:buChar char="•"/>
            </a:pPr>
            <a:r>
              <a:rPr lang="id-ID" sz="2400" b="0" strike="noStrike" spc="-1">
                <a:solidFill>
                  <a:srgbClr val="FFFFFF"/>
                </a:solidFill>
                <a:latin typeface="Rockwell"/>
              </a:rPr>
              <a:t>Bisakah Anda melihat kode sumber yang mendasarinya?</a:t>
            </a:r>
            <a:endParaRPr lang="en-US" sz="2400" b="0" strike="noStrike" spc="-1">
              <a:solidFill>
                <a:srgbClr val="FFFFFF"/>
              </a:solidFill>
              <a:latin typeface="Rockwell"/>
            </a:endParaRPr>
          </a:p>
          <a:p>
            <a:pPr marL="228600" indent="-228240">
              <a:lnSpc>
                <a:spcPct val="120000"/>
              </a:lnSpc>
              <a:spcBef>
                <a:spcPts val="1001"/>
              </a:spcBef>
              <a:buClr>
                <a:srgbClr val="FFFFFF"/>
              </a:buClr>
              <a:buFont typeface="Arial"/>
              <a:buChar char="•"/>
            </a:pPr>
            <a:r>
              <a:rPr lang="id-ID" sz="2400" b="0" strike="noStrike" spc="-1">
                <a:solidFill>
                  <a:srgbClr val="FFFFFF"/>
                </a:solidFill>
                <a:latin typeface="Rockwell"/>
              </a:rPr>
              <a:t>Harga perangkat lunak dan biaya lisensi, jika ada, kadang-kadang dibahas dalam perjanjian lisensi, tetapi biasanya </a:t>
            </a:r>
            <a:r>
              <a:rPr lang="en-US" sz="2400" b="0" strike="noStrike" spc="-1">
                <a:solidFill>
                  <a:srgbClr val="FFFFFF"/>
                </a:solidFill>
                <a:latin typeface="Rockwell"/>
              </a:rPr>
              <a:t>terpisah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
          <p:cNvSpPr txBox="1"/>
          <p:nvPr/>
        </p:nvSpPr>
        <p:spPr>
          <a:xfrm>
            <a:off x="913680" y="609480"/>
            <a:ext cx="10353240" cy="1325880"/>
          </a:xfrm>
          <a:prstGeom prst="rect">
            <a:avLst/>
          </a:prstGeom>
          <a:noFill/>
          <a:ln w="0">
            <a:noFill/>
          </a:ln>
        </p:spPr>
        <p:txBody>
          <a:bodyPr anchor="ctr">
            <a:noAutofit/>
          </a:bodyPr>
          <a:lstStyle/>
          <a:p>
            <a:pPr algn="ctr">
              <a:lnSpc>
                <a:spcPct val="90000"/>
              </a:lnSpc>
            </a:pPr>
            <a:r>
              <a:rPr lang="en-US" sz="3400" b="1" strike="noStrike" cap="all" spc="-1">
                <a:solidFill>
                  <a:srgbClr val="FFFFFF"/>
                </a:solidFill>
                <a:latin typeface="Bookman Old Style"/>
              </a:rPr>
              <a:t>Poin Penting lisensi</a:t>
            </a:r>
            <a:endParaRPr lang="en-US" sz="3400" b="0" strike="noStrike" spc="-1">
              <a:solidFill>
                <a:srgbClr val="FFFFFF"/>
              </a:solidFill>
              <a:latin typeface="Rockwell"/>
            </a:endParaRPr>
          </a:p>
        </p:txBody>
      </p:sp>
      <p:sp>
        <p:nvSpPr>
          <p:cNvPr id="89" name="Content Placeholder 2"/>
          <p:cNvSpPr txBox="1"/>
          <p:nvPr/>
        </p:nvSpPr>
        <p:spPr>
          <a:xfrm>
            <a:off x="913680" y="2095920"/>
            <a:ext cx="10353240" cy="3694680"/>
          </a:xfrm>
          <a:prstGeom prst="rect">
            <a:avLst/>
          </a:prstGeom>
          <a:noFill/>
          <a:ln w="0">
            <a:noFill/>
          </a:ln>
        </p:spPr>
        <p:txBody>
          <a:bodyPr>
            <a:normAutofit fontScale="70000"/>
          </a:bodyPr>
          <a:lstStyle/>
          <a:p>
            <a:pPr marL="228600" indent="-228240" algn="just">
              <a:lnSpc>
                <a:spcPct val="120000"/>
              </a:lnSpc>
              <a:spcBef>
                <a:spcPts val="1001"/>
              </a:spcBef>
              <a:buClr>
                <a:srgbClr val="FFFFFF"/>
              </a:buClr>
              <a:buFont typeface="Arial"/>
              <a:buChar char="•"/>
            </a:pPr>
            <a:r>
              <a:rPr lang="id-ID" sz="2400" b="0" strike="noStrike" spc="-1">
                <a:solidFill>
                  <a:srgbClr val="FFFFFF"/>
                </a:solidFill>
                <a:latin typeface="Rockwell"/>
              </a:rPr>
              <a:t>Ketahuilah apa artinya "bebas". Dalam konteks lisensi perangkat lunak, gratis tidak merujuk pada harga. </a:t>
            </a:r>
            <a:r>
              <a:rPr lang="en-US" sz="2400" b="0" strike="noStrike" spc="-1">
                <a:solidFill>
                  <a:srgbClr val="FFFFFF"/>
                </a:solidFill>
                <a:latin typeface="Rockwell"/>
              </a:rPr>
              <a:t>Tetapi</a:t>
            </a:r>
            <a:r>
              <a:rPr lang="id-ID" sz="2400" b="0" strike="noStrike" spc="-1">
                <a:solidFill>
                  <a:srgbClr val="FFFFFF"/>
                </a:solidFill>
                <a:latin typeface="Rockwell"/>
              </a:rPr>
              <a:t> "kebebasan berbicara" dan mengacu pada hak dan batasan yang dikenakan pada penggunaan perangkat lunak.</a:t>
            </a:r>
            <a:endParaRPr lang="en-US" sz="2400" b="0" strike="noStrike" spc="-1">
              <a:solidFill>
                <a:srgbClr val="FFFFFF"/>
              </a:solidFill>
              <a:latin typeface="Rockwell"/>
            </a:endParaRPr>
          </a:p>
          <a:p>
            <a:pPr marL="228600" indent="-228240" algn="just">
              <a:lnSpc>
                <a:spcPct val="120000"/>
              </a:lnSpc>
              <a:spcBef>
                <a:spcPts val="1001"/>
              </a:spcBef>
              <a:buClr>
                <a:srgbClr val="FFFFFF"/>
              </a:buClr>
              <a:buFont typeface="Arial"/>
              <a:buChar char="•"/>
            </a:pPr>
            <a:r>
              <a:rPr lang="id-ID" sz="2400" b="0" strike="noStrike" spc="-1">
                <a:solidFill>
                  <a:srgbClr val="FFFFFF"/>
                </a:solidFill>
                <a:latin typeface="Rockwell"/>
              </a:rPr>
              <a:t>Perangkat lunak bebas atau sumber terbuka memiliki </a:t>
            </a:r>
            <a:r>
              <a:rPr lang="en-US" sz="2400" b="0" strike="noStrike" spc="-1">
                <a:solidFill>
                  <a:srgbClr val="FFFFFF"/>
                </a:solidFill>
                <a:latin typeface="Rockwell"/>
              </a:rPr>
              <a:t>sedikit b</a:t>
            </a:r>
            <a:r>
              <a:rPr lang="id-ID" sz="2400" b="0" strike="noStrike" spc="-1">
                <a:solidFill>
                  <a:srgbClr val="FFFFFF"/>
                </a:solidFill>
                <a:latin typeface="Rockwell"/>
              </a:rPr>
              <a:t>atasan</a:t>
            </a:r>
            <a:r>
              <a:rPr lang="en-US" sz="2400" b="0" strike="noStrike" spc="-1">
                <a:solidFill>
                  <a:srgbClr val="FFFFFF"/>
                </a:solidFill>
                <a:latin typeface="Rockwell"/>
              </a:rPr>
              <a:t>.</a:t>
            </a:r>
            <a:r>
              <a:rPr lang="id-ID" sz="2400" b="0" strike="noStrike" spc="-1">
                <a:solidFill>
                  <a:srgbClr val="FFFFFF"/>
                </a:solidFill>
                <a:latin typeface="Rockwell"/>
              </a:rPr>
              <a:t> </a:t>
            </a:r>
            <a:r>
              <a:rPr lang="en-US" sz="2400" b="0" strike="noStrike" spc="-1">
                <a:solidFill>
                  <a:srgbClr val="FFFFFF"/>
                </a:solidFill>
                <a:latin typeface="Rockwell"/>
              </a:rPr>
              <a:t>Jika </a:t>
            </a:r>
            <a:r>
              <a:rPr lang="id-ID" sz="2400" b="0" strike="noStrike" spc="-1">
                <a:solidFill>
                  <a:srgbClr val="FFFFFF"/>
                </a:solidFill>
                <a:latin typeface="Rockwell"/>
              </a:rPr>
              <a:t>suatu program dirilis di bawah lisensi perangkat lunak bebas atau lisensi sumber terbuka, </a:t>
            </a:r>
            <a:endParaRPr lang="en-US" sz="2400" b="0" strike="noStrike" spc="-1">
              <a:solidFill>
                <a:srgbClr val="FFFFFF"/>
              </a:solidFill>
              <a:latin typeface="Rockwell"/>
            </a:endParaRPr>
          </a:p>
          <a:p>
            <a:pPr marL="228600" indent="-228240" algn="just">
              <a:lnSpc>
                <a:spcPct val="120000"/>
              </a:lnSpc>
              <a:spcBef>
                <a:spcPts val="1001"/>
              </a:spcBef>
              <a:buClr>
                <a:srgbClr val="FFFFFF"/>
              </a:buClr>
              <a:buFont typeface="Arial"/>
              <a:buChar char="•"/>
            </a:pPr>
            <a:r>
              <a:rPr lang="en-US" sz="2400" b="0" strike="noStrike" spc="-1">
                <a:solidFill>
                  <a:srgbClr val="FFFFFF"/>
                </a:solidFill>
                <a:latin typeface="Rockwell"/>
              </a:rPr>
              <a:t>T</a:t>
            </a:r>
            <a:r>
              <a:rPr lang="id-ID" sz="2400" b="0" strike="noStrike" spc="-1">
                <a:solidFill>
                  <a:srgbClr val="FFFFFF"/>
                </a:solidFill>
                <a:latin typeface="Rockwell"/>
              </a:rPr>
              <a:t>idak perlu meminta izin siapa pun untuk menggunakannya</a:t>
            </a:r>
            <a:r>
              <a:rPr lang="en-US" sz="2400" b="0" strike="noStrike" spc="-1">
                <a:solidFill>
                  <a:srgbClr val="FFFFFF"/>
                </a:solidFill>
                <a:latin typeface="Rockwell"/>
              </a:rPr>
              <a:t> atau</a:t>
            </a:r>
            <a:r>
              <a:rPr lang="id-ID" sz="2400" b="0" strike="noStrike" spc="-1">
                <a:solidFill>
                  <a:srgbClr val="FFFFFF"/>
                </a:solidFill>
                <a:latin typeface="Rockwell"/>
              </a:rPr>
              <a:t> menyalin dan mendistribusikan kembali perangkat lunak </a:t>
            </a:r>
            <a:r>
              <a:rPr lang="en-US" sz="2400" b="0" strike="noStrike" spc="-1">
                <a:solidFill>
                  <a:srgbClr val="FFFFFF"/>
                </a:solidFill>
                <a:latin typeface="Rockwell"/>
              </a:rPr>
              <a:t>sesuka hati</a:t>
            </a:r>
            <a:r>
              <a:rPr lang="id-ID" sz="2400" b="0" strike="noStrike" spc="-1">
                <a:solidFill>
                  <a:srgbClr val="FFFFFF"/>
                </a:solidFill>
                <a:latin typeface="Rockwell"/>
              </a:rPr>
              <a:t>.</a:t>
            </a:r>
            <a:endParaRPr lang="en-US" sz="2400" b="0" strike="noStrike" spc="-1">
              <a:solidFill>
                <a:srgbClr val="FFFFFF"/>
              </a:solidFill>
              <a:latin typeface="Rockwe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1"/>
          <p:cNvSpPr txBox="1"/>
          <p:nvPr/>
        </p:nvSpPr>
        <p:spPr>
          <a:xfrm>
            <a:off x="913680" y="609480"/>
            <a:ext cx="10353240" cy="1325880"/>
          </a:xfrm>
          <a:prstGeom prst="rect">
            <a:avLst/>
          </a:prstGeom>
          <a:noFill/>
          <a:ln w="0">
            <a:noFill/>
          </a:ln>
        </p:spPr>
        <p:txBody>
          <a:bodyPr anchor="ctr">
            <a:noAutofit/>
          </a:bodyPr>
          <a:lstStyle/>
          <a:p>
            <a:pPr algn="ctr">
              <a:lnSpc>
                <a:spcPct val="90000"/>
              </a:lnSpc>
            </a:pPr>
            <a:r>
              <a:rPr lang="en-US" sz="3400" b="1" strike="noStrike" cap="all" spc="-1">
                <a:solidFill>
                  <a:srgbClr val="FFFFFF"/>
                </a:solidFill>
                <a:latin typeface="Bookman Old Style"/>
              </a:rPr>
              <a:t>Cont’d</a:t>
            </a:r>
            <a:endParaRPr lang="en-US" sz="3400" b="0" strike="noStrike" spc="-1">
              <a:solidFill>
                <a:srgbClr val="FFFFFF"/>
              </a:solidFill>
              <a:latin typeface="Rockwell"/>
            </a:endParaRPr>
          </a:p>
        </p:txBody>
      </p:sp>
      <p:sp>
        <p:nvSpPr>
          <p:cNvPr id="91" name="Content Placeholder 2"/>
          <p:cNvSpPr txBox="1"/>
          <p:nvPr/>
        </p:nvSpPr>
        <p:spPr>
          <a:xfrm>
            <a:off x="913680" y="2095920"/>
            <a:ext cx="10353240" cy="4151880"/>
          </a:xfrm>
          <a:prstGeom prst="rect">
            <a:avLst/>
          </a:prstGeom>
          <a:noFill/>
          <a:ln w="0">
            <a:noFill/>
          </a:ln>
        </p:spPr>
        <p:txBody>
          <a:bodyPr>
            <a:normAutofit fontScale="97000"/>
          </a:bodyPr>
          <a:lstStyle/>
          <a:p>
            <a:pPr marL="228600" indent="-228240" algn="just">
              <a:lnSpc>
                <a:spcPct val="120000"/>
              </a:lnSpc>
              <a:spcBef>
                <a:spcPts val="1001"/>
              </a:spcBef>
              <a:buClr>
                <a:srgbClr val="FFFFFF"/>
              </a:buClr>
              <a:buFont typeface="Arial"/>
              <a:buChar char="•"/>
            </a:pPr>
            <a:r>
              <a:rPr lang="id-ID" sz="2400" b="0" strike="noStrike" spc="-1">
                <a:solidFill>
                  <a:srgbClr val="FFFFFF"/>
                </a:solidFill>
                <a:latin typeface="Rockwell"/>
              </a:rPr>
              <a:t>Perangkat lunak berpemilik memiliki batasan lebih banyak. Jika perangkat lunak ini merupakan hak milik atau sumber tertutup, biasanya akan ada batasan signifikan dalam lisensi yang membatasi cara Anda menggunakan perangkat lunak.</a:t>
            </a:r>
            <a:endParaRPr lang="en-US" sz="2400" b="0" strike="noStrike" spc="-1">
              <a:solidFill>
                <a:srgbClr val="FFFFFF"/>
              </a:solidFill>
              <a:latin typeface="Rockwell"/>
            </a:endParaRPr>
          </a:p>
          <a:p>
            <a:pPr marL="228600" indent="-228240" algn="just">
              <a:lnSpc>
                <a:spcPct val="120000"/>
              </a:lnSpc>
              <a:spcBef>
                <a:spcPts val="1001"/>
              </a:spcBef>
              <a:buClr>
                <a:srgbClr val="FFFFFF"/>
              </a:buClr>
              <a:buFont typeface="Arial"/>
              <a:buChar char="•"/>
            </a:pPr>
            <a:r>
              <a:rPr lang="en-US" sz="2400" b="0" strike="noStrike" spc="-1">
                <a:solidFill>
                  <a:srgbClr val="FFFFFF"/>
                </a:solidFill>
                <a:latin typeface="Rockwell"/>
              </a:rPr>
              <a:t>Bedakan Lisensi Permanen dan Volume.</a:t>
            </a:r>
          </a:p>
          <a:p>
            <a:pPr marL="685800" lvl="1" indent="-228240" algn="just">
              <a:lnSpc>
                <a:spcPct val="120000"/>
              </a:lnSpc>
              <a:spcBef>
                <a:spcPts val="499"/>
              </a:spcBef>
              <a:buClr>
                <a:srgbClr val="FFFFFF"/>
              </a:buClr>
              <a:buFont typeface="Arial"/>
              <a:buChar char="•"/>
            </a:pPr>
            <a:r>
              <a:rPr lang="en-US" sz="2400" b="0" strike="noStrike" spc="-1">
                <a:solidFill>
                  <a:srgbClr val="FFFFFF"/>
                </a:solidFill>
                <a:latin typeface="Rockwell"/>
              </a:rPr>
              <a:t>Lisensi Permanen tidak akan kadaluarsa dan bisa diapakai selamanya</a:t>
            </a:r>
          </a:p>
          <a:p>
            <a:pPr marL="685800" lvl="1" indent="-228240" algn="just">
              <a:lnSpc>
                <a:spcPct val="120000"/>
              </a:lnSpc>
              <a:spcBef>
                <a:spcPts val="499"/>
              </a:spcBef>
              <a:buClr>
                <a:srgbClr val="FFFFFF"/>
              </a:buClr>
              <a:buFont typeface="Arial"/>
              <a:buChar char="•"/>
            </a:pPr>
            <a:r>
              <a:rPr lang="en-US" sz="2400" b="0" strike="noStrike" spc="-1">
                <a:solidFill>
                  <a:srgbClr val="FFFFFF"/>
                </a:solidFill>
                <a:latin typeface="Rockwell"/>
              </a:rPr>
              <a:t>Lisensi Volume memiliki Batasan waktu penggunaan, namun lebih murah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1"/>
          <p:cNvSpPr txBox="1"/>
          <p:nvPr/>
        </p:nvSpPr>
        <p:spPr>
          <a:xfrm>
            <a:off x="110160" y="96840"/>
            <a:ext cx="3449880" cy="692280"/>
          </a:xfrm>
          <a:prstGeom prst="rect">
            <a:avLst/>
          </a:prstGeom>
          <a:noFill/>
          <a:ln w="0">
            <a:noFill/>
          </a:ln>
        </p:spPr>
        <p:txBody>
          <a:bodyPr anchor="ctr">
            <a:normAutofit fontScale="67000"/>
          </a:bodyPr>
          <a:lstStyle/>
          <a:p>
            <a:pPr algn="ctr">
              <a:lnSpc>
                <a:spcPct val="90000"/>
              </a:lnSpc>
            </a:pPr>
            <a:r>
              <a:rPr lang="en-US" sz="3400" b="1" strike="noStrike" cap="all" spc="-1">
                <a:solidFill>
                  <a:srgbClr val="FFFFFF"/>
                </a:solidFill>
                <a:latin typeface="Bookman Old Style"/>
              </a:rPr>
              <a:t>Jenis lisensi</a:t>
            </a:r>
            <a:endParaRPr lang="en-US" sz="3400" b="0" strike="noStrike" spc="-1">
              <a:solidFill>
                <a:srgbClr val="FFFFFF"/>
              </a:solidFill>
              <a:latin typeface="Rockwell"/>
            </a:endParaRPr>
          </a:p>
        </p:txBody>
      </p:sp>
      <p:pic>
        <p:nvPicPr>
          <p:cNvPr id="93" name="Picture 4" descr="A screenshot of a cell phone&#10;&#10;Description automatically generated"/>
          <p:cNvPicPr/>
          <p:nvPr/>
        </p:nvPicPr>
        <p:blipFill>
          <a:blip r:embed="rId2"/>
          <a:stretch/>
        </p:blipFill>
        <p:spPr>
          <a:xfrm>
            <a:off x="2756880" y="776520"/>
            <a:ext cx="9434520" cy="608112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94" name="Title 1"/>
          <p:cNvSpPr txBox="1"/>
          <p:nvPr/>
        </p:nvSpPr>
        <p:spPr>
          <a:xfrm>
            <a:off x="913680" y="609480"/>
            <a:ext cx="10353240" cy="1325880"/>
          </a:xfrm>
          <a:prstGeom prst="rect">
            <a:avLst/>
          </a:prstGeom>
          <a:noFill/>
          <a:ln w="0">
            <a:noFill/>
          </a:ln>
        </p:spPr>
        <p:txBody>
          <a:bodyPr anchor="ctr">
            <a:normAutofit/>
          </a:bodyPr>
          <a:lstStyle/>
          <a:p>
            <a:pPr algn="ctr">
              <a:lnSpc>
                <a:spcPct val="90000"/>
              </a:lnSpc>
            </a:pPr>
            <a:r>
              <a:rPr lang="en-US" sz="3400" b="1" strike="noStrike" cap="all" spc="-1">
                <a:solidFill>
                  <a:srgbClr val="FFFFFF"/>
                </a:solidFill>
                <a:latin typeface="Bookman Old Style"/>
              </a:rPr>
              <a:t>Lisensi berbayar</a:t>
            </a:r>
            <a:endParaRPr lang="en-US" sz="3400" b="0" strike="noStrike" spc="-1">
              <a:solidFill>
                <a:srgbClr val="FFFFFF"/>
              </a:solidFill>
              <a:latin typeface="Rockwell"/>
            </a:endParaRPr>
          </a:p>
        </p:txBody>
      </p:sp>
      <p:sp>
        <p:nvSpPr>
          <p:cNvPr id="95" name="Content Placeholder 2"/>
          <p:cNvSpPr txBox="1"/>
          <p:nvPr/>
        </p:nvSpPr>
        <p:spPr>
          <a:xfrm>
            <a:off x="913680" y="2095920"/>
            <a:ext cx="5016600" cy="3694680"/>
          </a:xfrm>
          <a:prstGeom prst="rect">
            <a:avLst/>
          </a:prstGeom>
          <a:noFill/>
          <a:ln w="0">
            <a:noFill/>
          </a:ln>
        </p:spPr>
        <p:txBody>
          <a:bodyPr>
            <a:normAutofit/>
          </a:bodyPr>
          <a:lstStyle/>
          <a:p>
            <a:pPr marL="228600" indent="-228240" algn="just">
              <a:lnSpc>
                <a:spcPct val="120000"/>
              </a:lnSpc>
              <a:spcBef>
                <a:spcPts val="1001"/>
              </a:spcBef>
              <a:buClr>
                <a:srgbClr val="FFFFFF"/>
              </a:buClr>
              <a:buFont typeface="Arial"/>
              <a:buChar char="•"/>
            </a:pPr>
            <a:r>
              <a:rPr lang="id-ID" sz="2000" b="0" strike="noStrike" spc="-1">
                <a:solidFill>
                  <a:srgbClr val="FFFFFF"/>
                </a:solidFill>
                <a:latin typeface="Rockwell"/>
              </a:rPr>
              <a:t>Ciri khas dari lisensi perangkat lunak berpemilik adalah penerbit perangkat lunak memberikan penggunaan satu atau lebih salinan perangkat lunak di bawah perjanjian lisensi pengguna akhir (EULA), tetapi kepemilikan salinan itu tetap ada pada penerbit perangkat lunak</a:t>
            </a:r>
            <a:r>
              <a:rPr lang="en-US" sz="2000" b="0" strike="noStrike" spc="-1">
                <a:solidFill>
                  <a:srgbClr val="FFFFFF"/>
                </a:solidFill>
                <a:latin typeface="Rockwell"/>
              </a:rPr>
              <a:t> (maka disebut Propietary)</a:t>
            </a:r>
          </a:p>
        </p:txBody>
      </p:sp>
      <p:pic>
        <p:nvPicPr>
          <p:cNvPr id="96" name="Picture 2" descr="A screenshot of a cell phone&#10;&#10;Description automatically generated"/>
          <p:cNvPicPr/>
          <p:nvPr/>
        </p:nvPicPr>
        <p:blipFill>
          <a:blip r:embed="rId3"/>
          <a:stretch/>
        </p:blipFill>
        <p:spPr>
          <a:xfrm>
            <a:off x="6563160" y="2210760"/>
            <a:ext cx="4421520" cy="3492720"/>
          </a:xfrm>
          <a:prstGeom prst="rect">
            <a:avLst/>
          </a:prstGeom>
          <a:ln w="190500" cap="sq">
            <a:solidFill>
              <a:srgbClr val="FFFFFF"/>
            </a:solidFill>
            <a:miter/>
          </a:ln>
          <a:effectLst>
            <a:outerShdw blurRad="55080" dist="17640" dir="5400000" algn="ctr" rotWithShape="0">
              <a:schemeClr val="bg1">
                <a:alpha val="40000"/>
              </a:schemeClr>
            </a:outerShdw>
          </a:effectLst>
          <a:scene3d>
            <a:camera prst="orthographicFront"/>
            <a:lightRig rig="twoPt" dir="t">
              <a:rot lat="0" lon="0" rev="7200000"/>
            </a:lightRig>
          </a:scene3d>
          <a:sp3d>
            <a:bevelT w="25400" h="19050"/>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
          <p:cNvSpPr txBox="1"/>
          <p:nvPr/>
        </p:nvSpPr>
        <p:spPr>
          <a:xfrm>
            <a:off x="913680" y="609480"/>
            <a:ext cx="10353240" cy="1325880"/>
          </a:xfrm>
          <a:prstGeom prst="rect">
            <a:avLst/>
          </a:prstGeom>
          <a:noFill/>
          <a:ln w="0">
            <a:noFill/>
          </a:ln>
        </p:spPr>
        <p:txBody>
          <a:bodyPr anchor="ctr">
            <a:noAutofit/>
          </a:bodyPr>
          <a:lstStyle/>
          <a:p>
            <a:pPr algn="ctr">
              <a:lnSpc>
                <a:spcPct val="90000"/>
              </a:lnSpc>
            </a:pPr>
            <a:r>
              <a:rPr lang="en-US" sz="3400" b="1" strike="noStrike" cap="all" spc="-1">
                <a:solidFill>
                  <a:srgbClr val="FFFFFF"/>
                </a:solidFill>
                <a:latin typeface="Bookman Old Style"/>
              </a:rPr>
              <a:t>Lisensi volume</a:t>
            </a:r>
            <a:endParaRPr lang="en-US" sz="3400" b="0" strike="noStrike" spc="-1">
              <a:solidFill>
                <a:srgbClr val="FFFFFF"/>
              </a:solidFill>
              <a:latin typeface="Rockwell"/>
            </a:endParaRPr>
          </a:p>
        </p:txBody>
      </p:sp>
      <p:sp>
        <p:nvSpPr>
          <p:cNvPr id="98" name="Content Placeholder 2"/>
          <p:cNvSpPr txBox="1"/>
          <p:nvPr/>
        </p:nvSpPr>
        <p:spPr>
          <a:xfrm>
            <a:off x="913680" y="2095920"/>
            <a:ext cx="10353240" cy="3694680"/>
          </a:xfrm>
          <a:prstGeom prst="rect">
            <a:avLst/>
          </a:prstGeom>
          <a:noFill/>
          <a:ln w="0">
            <a:noFill/>
          </a:ln>
        </p:spPr>
        <p:txBody>
          <a:bodyPr>
            <a:normAutofit/>
          </a:bodyPr>
          <a:lstStyle/>
          <a:p>
            <a:pPr marL="228600" indent="-228240" algn="just">
              <a:lnSpc>
                <a:spcPct val="120000"/>
              </a:lnSpc>
              <a:spcBef>
                <a:spcPts val="1001"/>
              </a:spcBef>
              <a:buClr>
                <a:srgbClr val="FFFFFF"/>
              </a:buClr>
              <a:buFont typeface="Arial"/>
              <a:buChar char="•"/>
            </a:pPr>
            <a:r>
              <a:rPr lang="id-ID" sz="2400" b="0" strike="noStrike" spc="-1">
                <a:solidFill>
                  <a:srgbClr val="FFFFFF"/>
                </a:solidFill>
                <a:latin typeface="Rockwell"/>
              </a:rPr>
              <a:t>Dalam perizinan perangkat lunak, lisensi volume adalah praktik menjual lisensi yang mengesahkan satu program komputer untuk digunakan pada sejumlah besar komputer atau oleh sejumlah besar pengguna.</a:t>
            </a:r>
            <a:endParaRPr lang="en-US" sz="2400" b="0" strike="noStrike" spc="-1">
              <a:solidFill>
                <a:srgbClr val="FFFFFF"/>
              </a:solidFill>
              <a:latin typeface="Rockwell"/>
            </a:endParaRPr>
          </a:p>
          <a:p>
            <a:pPr marL="228600" indent="-228240" algn="just">
              <a:lnSpc>
                <a:spcPct val="120000"/>
              </a:lnSpc>
              <a:spcBef>
                <a:spcPts val="1001"/>
              </a:spcBef>
              <a:buClr>
                <a:srgbClr val="FFFFFF"/>
              </a:buClr>
              <a:buFont typeface="Arial"/>
              <a:buChar char="•"/>
            </a:pPr>
            <a:r>
              <a:rPr lang="en-US" sz="2400" b="0" strike="noStrike" spc="-1">
                <a:solidFill>
                  <a:srgbClr val="FFFFFF"/>
                </a:solidFill>
                <a:latin typeface="Rockwell"/>
              </a:rPr>
              <a:t>Lisensi Volume biasanya dipakai di Enterprise karena mudah dalam mengatur, dan aktivasinya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p:nvPr/>
        </p:nvSpPr>
        <p:spPr>
          <a:xfrm>
            <a:off x="913680" y="609480"/>
            <a:ext cx="10353240" cy="1325880"/>
          </a:xfrm>
          <a:prstGeom prst="rect">
            <a:avLst/>
          </a:prstGeom>
          <a:noFill/>
          <a:ln w="0">
            <a:noFill/>
          </a:ln>
        </p:spPr>
        <p:txBody>
          <a:bodyPr anchor="ctr">
            <a:noAutofit/>
          </a:bodyPr>
          <a:lstStyle/>
          <a:p>
            <a:endParaRPr lang="en-US" sz="1800" b="0" strike="noStrike" spc="-1">
              <a:solidFill>
                <a:srgbClr val="FFFFFF"/>
              </a:solidFill>
              <a:latin typeface="Rockwell"/>
            </a:endParaRPr>
          </a:p>
        </p:txBody>
      </p:sp>
      <p:sp>
        <p:nvSpPr>
          <p:cNvPr id="100" name="Content Placeholder 2"/>
          <p:cNvSpPr txBox="1"/>
          <p:nvPr/>
        </p:nvSpPr>
        <p:spPr>
          <a:xfrm>
            <a:off x="913680" y="2095920"/>
            <a:ext cx="10353240" cy="3694680"/>
          </a:xfrm>
          <a:prstGeom prst="rect">
            <a:avLst/>
          </a:prstGeom>
          <a:noFill/>
          <a:ln w="0">
            <a:noFill/>
          </a:ln>
        </p:spPr>
        <p:txBody>
          <a:bodyPr>
            <a:noAutofit/>
          </a:bodyPr>
          <a:lstStyle/>
          <a:p>
            <a:endParaRPr lang="en-US" sz="2000" b="0" strike="noStrike" spc="-1">
              <a:solidFill>
                <a:srgbClr val="FFFFFF"/>
              </a:solidFill>
              <a:latin typeface="Rockwell"/>
            </a:endParaRPr>
          </a:p>
        </p:txBody>
      </p:sp>
      <p:pic>
        <p:nvPicPr>
          <p:cNvPr id="101" name="Picture 2"/>
          <p:cNvPicPr/>
          <p:nvPr/>
        </p:nvPicPr>
        <p:blipFill>
          <a:blip r:embed="rId2"/>
          <a:stretch/>
        </p:blipFill>
        <p:spPr>
          <a:xfrm>
            <a:off x="1363680" y="0"/>
            <a:ext cx="9464400" cy="685764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673</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Bookman Old Style</vt:lpstr>
      <vt:lpstr>Rockwell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system</dc:title>
  <dc:subject/>
  <dc:creator>Alauddin Maulana Hirzan</dc:creator>
  <dc:description/>
  <cp:lastModifiedBy>ALAUDDIN MAULANA HIRZAN</cp:lastModifiedBy>
  <cp:revision>9</cp:revision>
  <dcterms:created xsi:type="dcterms:W3CDTF">2020-05-03T10:06:16Z</dcterms:created>
  <dcterms:modified xsi:type="dcterms:W3CDTF">2021-05-06T13:14:55Z</dcterms:modified>
  <dc:language>id-ID</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15</vt:i4>
  </property>
</Properties>
</file>