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p:sldMasterIdLst>
    <p:sldMasterId id="2147483660"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9144000" cy="6858000"/>
  <p:notesSz cx="6858000" cy="9144000"/>
  <p:defaultTex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5pPr>
    <a:lvl6pPr marL="2286000" marR="0" indent="0" algn="l" defTabSz="4572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6pPr>
    <a:lvl7pPr marL="2743200" marR="0" indent="0" algn="l" defTabSz="4572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7pPr>
    <a:lvl8pPr marL="3200400" marR="0" indent="0" algn="l" defTabSz="4572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8pPr>
    <a:lvl9pPr marL="3657600" marR="0" indent="0" algn="l" defTabSz="4572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showPr showNarration="1">
    <p:penClr>
      <a:srgbClr val="0000FF"/>
    </p:penClr>
  </p:showPr>
  <p:extLst>
    <p:ext uri="smNativeData">
      <pr:smAppRevision xmlns:pr="smNativeData" dt="1589686097" val="976" rev64="64" revOS="3"/>
      <pr:smFileRevision xmlns:pr="smNativeData" dt="1589686097" val="101"/>
      <pr:guideOptions xmlns:pr="smNativeData" dt="1589686097" snapToGrid="1" snapToBorders="1" snapToGuide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p:slideViewPr>
    <p:cSldViewPr snapToObjects="1" showGuides="1">
      <p:cViewPr varScale="1">
        <p:scale>
          <a:sx n="61" d="100"/>
          <a:sy n="61" d="100"/>
        </p:scale>
        <p:origin x="2480" y="207"/>
      </p:cViewPr>
      <p:guideLst x="0" y="0">
        <p:guide orient="horz" pos="2160"/>
        <p:guide pos="2880"/>
      </p:guideLst>
    </p:cSldViewPr>
  </p:slideViewPr>
  <p:outlineViewPr>
    <p:cViewPr>
      <p:scale>
        <a:sx n="33" d="100"/>
        <a:sy n="33" d="100"/>
      </p:scale>
      <p:origin x="0" y="0"/>
    </p:cViewPr>
  </p:outlineViewPr>
  <p:sorterViewPr>
    <p:cViewPr>
      <p:scale>
        <a:sx n="19" d="100"/>
        <a:sy n="19" d="100"/>
      </p:scale>
      <p:origin x="0" y="0"/>
    </p:cViewPr>
  </p:sorterViewPr>
  <p:notesViewPr>
    <p:cSldViewPr snapToObjects="1" showGuides="1">
      <p:cViewPr>
        <p:scale>
          <a:sx n="61" d="100"/>
          <a:sy n="61" d="100"/>
        </p:scale>
        <p:origin x="2480" y="207"/>
      </p:cViewPr>
    </p:cSldViewPr>
  </p:notesViewPr>
  <p:gridSpacing cx="71755" cy="71755"/>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themeOverride" Target="../theme/themeOverride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title">
  <p:cSld>
    <p:bg>
      <p:bgPr>
        <a:blipFill>
          <a:blip r:embed="rId2"/>
          <a:srcRect/>
          <a:stretch/>
        </a:blipFill>
        <a:effectLst/>
      </p:bgPr>
    </p:bg>
    <p:spTree>
      <p:nvGrpSpPr>
        <p:cNvPr id="1" name=""/>
        <p:cNvGrpSpPr/>
        <p:nvPr/>
      </p:nvGrpSpPr>
      <p:grpSpPr>
        <a:xfrm>
          <a:off x="0" y="0"/>
          <a:ext cx="0" cy="0"/>
          <a:chOff x="0" y="0"/>
          <a:chExt cx="0" cy="0"/>
        </a:xfrm>
      </p:grpSpPr>
      <p:sp>
        <p:nvSpPr>
          <p:cNvPr id="2" name="TitlePlaceholderArea1"/>
          <p:cNvSpPr>
            <a:spLocks noGrp="1" noChangeArrowheads="1"/>
            <a:extLst>
              <a:ext uri="smNativeData">
                <pr:smNativeData xmlns:pr="smNativeData" val="SMDATA_13_Ua/AXhMAAAAlAAAAZAAAAA8BAAAAkAAAAEgAAACQAAAASAAAAAAAAAAB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AAAAAAMAAAAEAAAAAAAAAAAAAAAAAAAAAAAAAAeAAAAaAAAAAAAAAAAAAAAAAAAAAAAAAAAAAAAECcAABAnAAAAAAAAAAAAAAAAAAAAAAAAAAAAAAAAAAAAAAAAAAAAABQAAAAAAAAAwMD/AAAAAABkAAAAMgAAAAAAAABkAAAAAAAAAH9/fwAKAAAAHwAAAFQAAAD///8FFMDrAQAAAAAAAAAAAAAAAAAAAAAAAAAAAAAAAAAAAAAAAAAAAAAAAn9/fwAAAAADzMzMAMDA/wB/f38AAAAAAAAAAAAAAAAAAAAAAAAAAAAhAAAAGAAAABQAAABqBAAAPg0AABc0AACiFQAAEAAAACYAAAAIAAAAffD///////8="/>
              </a:ext>
            </a:extLst>
          </p:cNvSpPr>
          <p:nvPr>
            <p:ph type="ctrTitle"/>
          </p:nvPr>
        </p:nvSpPr>
        <p:spPr>
          <a:xfrm>
            <a:off x="717550" y="2152650"/>
            <a:ext cx="7750175" cy="1363980"/>
          </a:xfrm>
          <a:noFill/>
          <a:ln>
            <a:noFill/>
          </a:ln>
          <a:effectLst/>
        </p:spPr>
        <p:txBody>
          <a:bodyPr vert="horz" wrap="square" numCol="1" spcCol="215900" anchor="ctr">
            <a:prstTxWarp prst="textNoShape">
              <a:avLst/>
            </a:prstTxWarp>
          </a:bodyPr>
          <a:lstStyle>
            <a:lvl1pPr marL="0" marR="0" indent="0" algn="ctr" defTabSz="457200">
              <a:lnSpc>
                <a:spcPct val="100000"/>
              </a:lnSpc>
              <a:spcBef>
                <a:spcPts val="0"/>
              </a:spcBef>
              <a:spcAft>
                <a:spcPts val="0"/>
              </a:spcAft>
              <a:buNone/>
              <a:tabLst/>
              <a:defRPr sz="4400" b="0" i="0" u="none" strike="noStrike" kern="1" spc="0" baseline="0">
                <a:solidFill>
                  <a:schemeClr val="tx2"/>
                </a:solidFill>
                <a:effectLst/>
                <a:latin typeface="Arial" pitchFamily="2" charset="0"/>
                <a:ea typeface="Arial" pitchFamily="2" charset="0"/>
                <a:cs typeface="Arial" pitchFamily="2" charset="0"/>
              </a:defRPr>
            </a:lvl1pPr>
          </a:lstStyle>
          <a:p>
            <a:pPr/>
            <a:r>
              <a:t>Click to edit Master title style</a:t>
            </a:r>
          </a:p>
        </p:txBody>
      </p:sp>
      <p:sp>
        <p:nvSpPr>
          <p:cNvPr id="3" name="SubtitlePlaceholderArea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QAAAAMAAAAEAAAAAAAAAAAAAAAAAAAAAAAAAAeAAAAaAAAAAAAAAAAAAAAAAAAAAAAAAAAAAAAECcAABAnAAAAAAAAAAAAAAAAAAAAAAAAAAAAAAAAAAAAAAAAAAAAABQAAAAAAAAAwMD/AAAAAABkAAAAMgAAAAAAAABkAAAAAAAAAH9/fwAKAAAAHwAAAFQAAAD///8FFMDrAQAAAAAAAAAAAAAAAAAAAAAAAAAAAAAAAAAAAAAAAAAAAAAAAn9/fwAAAAADzMzMAMDA/wB/f38AAAAAAAAAAAAAAAAAAAAAAAAAAAAhAAAAGAAAABQAAABkCAAA1xcAAK0vAADgIgAAEAAAACYAAAAIAAAAffD///////8="/>
              </a:ext>
            </a:extLst>
          </p:cNvSpPr>
          <p:nvPr>
            <p:ph type="subTitle" idx="1"/>
          </p:nvPr>
        </p:nvSpPr>
        <p:spPr>
          <a:xfrm>
            <a:off x="1363980" y="3875405"/>
            <a:ext cx="6386195" cy="1793875"/>
          </a:xfrm>
          <a:noFill/>
          <a:ln>
            <a:noFill/>
          </a:ln>
          <a:effectLst/>
        </p:spPr>
        <p:txBody>
          <a:bodyPr vert="horz" wrap="square" numCol="1" spcCol="215900" anchor="t">
            <a:prstTxWarp prst="textNoShape">
              <a:avLst/>
            </a:prstTxWarp>
          </a:bodyPr>
          <a:lstStyle>
            <a:lvl1pPr marL="0" marR="0" indent="0" algn="ctr" defTabSz="457200">
              <a:lnSpc>
                <a:spcPct val="100000"/>
              </a:lnSpc>
              <a:spcBef>
                <a:spcPts val="0"/>
              </a:spcBef>
              <a:spcAft>
                <a:spcPts val="0"/>
              </a:spcAft>
              <a:buNone/>
              <a:tabLst/>
              <a:defRPr sz="3200" b="0" i="0" u="none" strike="noStrike" kern="1" spc="0" baseline="0">
                <a:solidFill>
                  <a:schemeClr val="tx1"/>
                </a:solidFill>
                <a:effectLst/>
                <a:latin typeface="Arial" pitchFamily="2" charset="0"/>
                <a:ea typeface="Arial" pitchFamily="2" charset="0"/>
                <a:cs typeface="Arial" pitchFamily="2" charset="0"/>
              </a:defRPr>
            </a:lvl1pPr>
            <a:lvl2pPr marL="381000" marR="0" indent="0" algn="ctr" defTabSz="457200">
              <a:lnSpc>
                <a:spcPct val="100000"/>
              </a:lnSpc>
              <a:spcBef>
                <a:spcPts val="0"/>
              </a:spcBef>
              <a:spcAft>
                <a:spcPts val="0"/>
              </a:spcAft>
              <a:buNone/>
              <a:tabLst/>
              <a:defRPr sz="2800" b="0" i="0" u="none" strike="noStrike" kern="1" spc="0" baseline="0">
                <a:solidFill>
                  <a:schemeClr val="tx1"/>
                </a:solidFill>
                <a:effectLst/>
                <a:latin typeface="Arial" pitchFamily="2" charset="0"/>
                <a:ea typeface="Arial" pitchFamily="2" charset="0"/>
                <a:cs typeface="Arial" pitchFamily="2" charset="0"/>
              </a:defRPr>
            </a:lvl2pPr>
            <a:lvl3pPr marL="762000" marR="0" indent="0" algn="ctr" defTabSz="4572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3pPr>
            <a:lvl4pPr marL="1143000" marR="0" indent="0" algn="ctr" defTabSz="457200">
              <a:lnSpc>
                <a:spcPct val="100000"/>
              </a:lnSpc>
              <a:spcBef>
                <a:spcPts val="0"/>
              </a:spcBef>
              <a:spcAft>
                <a:spcPts val="0"/>
              </a:spcAft>
              <a:buNone/>
              <a:tabLst/>
              <a:defRPr sz="2000" b="0" i="0" u="none" strike="noStrike" kern="1" spc="0" baseline="0">
                <a:solidFill>
                  <a:schemeClr val="tx1"/>
                </a:solidFill>
                <a:effectLst/>
                <a:latin typeface="Arial" pitchFamily="2" charset="0"/>
                <a:ea typeface="Arial" pitchFamily="2" charset="0"/>
                <a:cs typeface="Arial" pitchFamily="2" charset="0"/>
              </a:defRPr>
            </a:lvl4pPr>
            <a:lvl5pPr marL="1524000" marR="0" indent="0" algn="ctr" defTabSz="457200">
              <a:lnSpc>
                <a:spcPct val="100000"/>
              </a:lnSpc>
              <a:spcBef>
                <a:spcPts val="0"/>
              </a:spcBef>
              <a:spcAft>
                <a:spcPts val="0"/>
              </a:spcAft>
              <a:buNone/>
              <a:tabLst/>
              <a:defRPr sz="2000" b="0" i="0" u="none" strike="noStrike" kern="1" spc="0" baseline="0">
                <a:solidFill>
                  <a:schemeClr val="tx1"/>
                </a:solidFill>
                <a:effectLst/>
                <a:latin typeface="Arial" pitchFamily="2" charset="0"/>
                <a:ea typeface="Arial" pitchFamily="2" charset="0"/>
                <a:cs typeface="Arial" pitchFamily="2" charset="0"/>
              </a:defRPr>
            </a:lvl5pPr>
          </a:lstStyle>
          <a:p>
            <a:pPr/>
            <a:r>
              <a:t>Click to edit Master subtitle style</a:t>
            </a:r>
          </a:p>
        </p:txBody>
      </p:sp>
      <p:sp>
        <p:nvSpPr>
          <p:cNvPr id="4" name="DateTimeArea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QAAAAMAAAAEAAAAAAAAAAAAAAAAAAAAAAAAAAeAAAAaAAAAAAAAAAAAAAAAAAAAAAAAAAAAAAAECcAABAnAAAAAAAAAAAAAAAAAAAAAAAAAAAAAAAAAAAAAAAAAAAAABQAAAAAAAAAwMD/AAAAAABkAAAAMgAAAAAAAABkAAAAAAAAAH9/fwAKAAAAHwAAAFQAAAD///8FFMDrAQAAAAAAAAAAAAAAAAAAAAAAAAAAAAAAAAAAAAAAAAAAAAAAAn9/fwAAAAADzMzMAMDA/wB/f38AAAAAAAAAAAAAAAAAAAAAAAAAAAAhAAAAGAAAABQAAACmAgAAZiYAAKgRAAB/KQAAEAAAACYAAAAIAAAAfHD///////8="/>
              </a:ext>
            </a:extLst>
          </p:cNvSpPr>
          <p:nvPr>
            <p:ph type="dt" idx="2"/>
          </p:nvPr>
        </p:nvSpPr>
        <p:spPr>
          <a:noFill/>
          <a:ln>
            <a:noFill/>
          </a:ln>
          <a:effectLst/>
        </p:spPr>
        <p:txBody>
          <a:bodyPr vert="horz" wrap="square" numCol="1" spcCol="215900" anchor="t">
            <a:prstTxWarp prst="textNoShape">
              <a:avLst/>
            </a:prstTxWarp>
          </a:bodyPr>
          <a:lstStyle/>
          <a:p>
            <a:pPr/>
            <a:fld id="{2A741FC1-8FC7-21E9-89CC-79BC51827F2C}" type="datetime1">
              <a:t>{Datum/Zeit}</a:t>
            </a:fld>
          </a:p>
        </p:txBody>
      </p:sp>
      <p:sp>
        <p:nvSpPr>
          <p:cNvPr id="5" name="FooterArea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T/AAAMAAAAEAAAAAAAAAAAAAAAAAAAAAAAAAAeAAAAaAAAAAAAAAAAAAAAAAAAAAAAAAAAAAAAECcAABAnAAAAAAAAAAAAAAAAAAAAAAAAAAAAAAAAAAAAAAAAAAAAABQAAAAAAAAAwMD/AAAAAABkAAAAMgAAAAAAAABkAAAAAAAAAH9/fwAKAAAAHwAAAFQAAAD///8FFMDrAQAAAAAAAAAAAAAAAAAAAAAAAAAAAAAAAAAAAAAAAAAAAAAAAn9/fwAAAAADzMzMAMDA/wB/f38AAAAAAAAAAAAAAAAAAAAAAAAAAAAhAAAAGAAAABQAAAC+FAAAZiYAAMEjAAB/KQAAEAAAACYAAAAIAAAAfHD///////8="/>
              </a:ext>
            </a:extLst>
          </p:cNvSpPr>
          <p:nvPr>
            <p:ph type="ftr" idx="3"/>
          </p:nvPr>
        </p:nvSpPr>
        <p:spPr>
          <a:noFill/>
          <a:ln>
            <a:noFill/>
          </a:ln>
          <a:effectLst/>
        </p:spPr>
        <p:txBody>
          <a:bodyPr vert="horz" wrap="square" numCol="1" spcCol="215900" anchor="t">
            <a:prstTxWarp prst="textNoShape">
              <a:avLst/>
            </a:prstTxWarp>
          </a:bodyPr>
          <a:lstStyle/>
          <a:p>
            <a:pPr/>
            <a:r>
              <a:t>{Fußzeile}</a:t>
            </a:r>
          </a:p>
        </p:txBody>
      </p:sp>
      <p:sp>
        <p:nvSpPr>
          <p:cNvPr id="6" name="SlideNumberArea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D/AIcMAAAAEAAAAAAAAAAAAAAAAAAAAAAAAAAeAAAAaAAAAAAAAAAAAAAAAAAAAAAAAAAAAAAAECcAABAnAAAAAAAAAAAAAAAAAAAAAAAAAAAAAAAAAAAAAAAAAAAAABQAAAAAAAAAwMD/AAAAAABkAAAAMgAAAAAAAABkAAAAAAAAAH9/fwAKAAAAHwAAAFQAAAD///8FFMDrAQAAAAAAAAAAAAAAAAAAAAAAAAAAAAAAAAAAAAAAAAAAAAAAAn9/fwAAAAADzMzMAMDA/wB/f38AAAAAAAAAAAAAAAAAAAAAAAAAAAAhAAAAGAAAABQAAABmJgAAZiYAAGk1AAB/KQAAEAAAACYAAAAIAAAAfHD///////8="/>
              </a:ext>
            </a:extLst>
          </p:cNvSpPr>
          <p:nvPr>
            <p:ph type="sldNum" idx="4"/>
          </p:nvPr>
        </p:nvSpPr>
        <p:spPr>
          <a:noFill/>
          <a:ln>
            <a:noFill/>
          </a:ln>
          <a:effectLst/>
        </p:spPr>
        <p:txBody>
          <a:bodyPr vert="horz" wrap="square" numCol="1" spcCol="215900" anchor="t">
            <a:prstTxWarp prst="textNoShape">
              <a:avLst/>
            </a:prstTxWarp>
          </a:bodyPr>
          <a:lstStyle/>
          <a:p>
            <a:pPr/>
            <a:fld id="{163CE65C-12FB-6910-B584-E445A8CA43B1}" type="slidenum">
              <a:t>{Nr.}</a:t>
            </a:fld>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a/AXhMAAAAlAAAAZAAAAA8BAAAAkAAAAEgAAACQAAAASAAAAAAAAAAB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UwOsBFMDrAQAAAAAAAAAAAAAAAAAAAAAAAAAAAAAAAAAAAAAAAAAAAAAAAn9/fwAAAAADzMzMAMDA/wB/f38AAAAAAAAAAAAAAAAAAAAAAAAAAAAhAAAAGAAAABQAAACmAgAAxQEAAGk1AADUCA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Ua/AXhMAAAAlAAAAZAAAAA8BAAAAkAAAAEgAAACQAAAASAAAAAAAAAAAAAAAAQ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UwOsBFMDrAQAAAAAAAAAAAAAAAAAAAAAAAAAAAAAAAAAAAAAAAAAAAAAAAn9/fwAAAAADzMzMAMDA/wB/f38AAAAAAAAAAAAAAAAAAAAAAAAAAAAhAAAAGAAAABQAAACmAgAAtQkAAGk1AACFJQAAEAAAACYAAAAIAAAAAoAAAAAAAAA="/>
              </a:ext>
            </a:extLst>
          </p:cNvSpPr>
          <p:nvPr>
            <p:ph idx="1"/>
          </p:nvPr>
        </p:nvSpPr>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FMDrAQAAAAAAAAAAAAAAAAAAAAAAAAAAAAAAAAAAAAAAAAAAAAAAAn9/fwAAAAADzMzMAMDA/wB/f38AAAAAAAAAAAAAAAAAAAAAAAAAAAAhAAAAGAAAABQAAACmAgAAZiYAAKgRAAB/KQAAEAAAACYAAAAIAAAAAAAAAAAAAAA="/>
              </a:ext>
            </a:extLst>
          </p:cNvSpPr>
          <p:nvPr>
            <p:ph type="dt" sz="quarter" idx="10"/>
          </p:nvPr>
        </p:nvSpPr>
        <p:spPr/>
        <p:txBody>
          <a:bodyPr/>
          <a:lstStyle/>
          <a:p>
            <a:pPr/>
            <a:fld id="{03BF7BA6-E8EE-EA8D-A007-1ED83549564B}" type="datetime1">
              <a:t>{Datum/Zeit}</a:t>
            </a:fld>
          </a:p>
        </p:txBody>
      </p:sp>
      <p:sp>
        <p:nvSpPr>
          <p:cNvPr id="5" name="FooterArea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IAAAMAAAAEAAAAAAAAAAAAAAAAAAAAAAAAAAeAAAAaAAAAAAAAAAAAAAAAAAAAAAAAAAAAAAAECcAABAnAAAAAAAAAAAAAAAAAAAAAAAAAAAAAAAAAAAAAAAAAAAAABQAAAAAAAAAwMD/AAAAAABkAAAAMgAAAAAAAABkAAAAAAAAAH9/fwAKAAAAHwAAAFQAAAD///8FFMDrAQAAAAAAAAAAAAAAAAAAAAAAAAAAAAAAAAAAAAAAAAAAAAAAAn9/fwAAAAADzMzMAMDA/wB/f38AAAAAAAAAAAAAAAAAAAAAAAAAAAAhAAAAGAAAABQAAAC+FAAAZiYAAMEjAAB/KQAAEAAAACYAAAAIAAAAAAAAAAAAAAA="/>
              </a:ext>
            </a:extLst>
          </p:cNvSpPr>
          <p:nvPr>
            <p:ph type="ftr" sz="quarter" idx="11"/>
          </p:nvPr>
        </p:nvSpPr>
        <p:spPr/>
        <p:txBody>
          <a:bodyPr/>
          <a:lstStyle/>
          <a:p>
            <a:pPr/>
            <a:r>
              <a:t>{Fußzeile}</a:t>
            </a:r>
          </a:p>
        </p:txBody>
      </p:sp>
      <p:sp>
        <p:nvSpPr>
          <p:cNvPr id="6" name="SlideNumberArea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DsAAAAMAAAAEAAAAAAAAAAAAAAAAAAAAAAAAAAeAAAAaAAAAAAAAAAAAAAAAAAAAAAAAAAAAAAAECcAABAnAAAAAAAAAAAAAAAAAAAAAAAAAAAAAAAAAAAAAAAAAAAAABQAAAAAAAAAwMD/AAAAAABkAAAAMgAAAAAAAABkAAAAAAAAAH9/fwAKAAAAHwAAAFQAAAD///8FFMDrAQAAAAAAAAAAAAAAAAAAAAAAAAAAAAAAAAAAAAAAAAAAAAAAAn9/fwAAAAADzMzMAMDA/wB/f38AAAAAAAAAAAAAAAAAAAAAAAAAAAAhAAAAGAAAABQAAABmJgAAZiYAAGk1AAB/KQAAEAAAACYAAAAIAAAAAAAAAAAAAAA="/>
              </a:ext>
            </a:extLst>
          </p:cNvSpPr>
          <p:nvPr>
            <p:ph type="sldNum" sz="quarter" idx="12"/>
          </p:nvPr>
        </p:nvSpPr>
        <p:spPr/>
        <p:txBody>
          <a:bodyPr/>
          <a:lstStyle/>
          <a:p>
            <a:pPr/>
            <a:fld id="{738F8141-0F9E-DA77-D037-F922CF7926AC}" type="slidenum">
              <a:t>{Nr.}</a:t>
            </a:fld>
          </a:p>
        </p:txBody>
      </p:sp>
    </p:spTree>
  </p:cSld>
  <p:clrMapOvr>
    <a:masterClrMapping/>
  </p:clrMapOvr>
</p:sldLayout>
</file>

<file path=ppt/slideLayouts/slideLayout11.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a/AXhMAAAAlAAAAZAAAAA8BAAAAkAAAAEgAAACQAAAASAAAAAAAAAACAAAAAQ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UwOsBFMDrAQAAAAAAAAAAAAAAAAAAAAAAAAAAAAAAAAAAAAAAAAAAAAAAAn9/fwAAAAADzMzMAMDA/wB/f38AAAAAAAAAAAAAAAAAAAAAAAAAAAAhAAAAGAAAABQAAADIKAAAsAEAAHA1AACwJQAAAAAAACYAAAAIAAAAgwAAAAAAAAA="/>
              </a:ext>
            </a:extLst>
          </p:cNvSpPr>
          <p:nvPr>
            <p:ph type="title"/>
          </p:nvPr>
        </p:nvSpPr>
        <p:spPr>
          <a:xfrm>
            <a:off x="6629400" y="274320"/>
            <a:ext cx="2057400" cy="5852160"/>
          </a:xfrm>
        </p:spPr>
        <p:txBody>
          <a:bodyPr vert="vert" wrap="square" numCol="1" spcCol="215900" anchor="b">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Ua/AXhMAAAAlAAAAZAAAAA8BAAAAkAAAAEgAAACQAAAASAAAAAAAAAAAAAAAAQ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UwOsBFMDrAQAAAAAAAAAAAAAAAAAAAAAAAAAAAAAAAAAAAAAAAAAAAAAAAn9/fwAAAAADzMzMAMDA/wB/f38AAAAAAAAAAAAAAAAAAAAAAAAAAAAhAAAAGAAAABQAAADQAgAAsAEAANgnAACwJQAAAAAAACYAAAAIAAAAA4AAAAAAAAA="/>
              </a:ext>
            </a:extLst>
          </p:cNvSpPr>
          <p:nvPr>
            <p:ph idx="1"/>
          </p:nvPr>
        </p:nvSpPr>
        <p:spPr>
          <a:xfrm>
            <a:off x="457200" y="274320"/>
            <a:ext cx="6019800" cy="5852160"/>
          </a:xfrm>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FMDrAQAAAAAAAAAAAAAAAAAAAAAAAAAAAAAAAAAAAAAAAAAAAAAAAn9/fwAAAAADzMzMAMDA/wB/f38AAAAAAAAAAAAAAAAAAAAAAAAAAAAhAAAAGAAAABQAAACmAgAAZiYAAKgRAAB/KQAAEAAAACYAAAAIAAAAAAAAAAAAAAA="/>
              </a:ext>
            </a:extLst>
          </p:cNvSpPr>
          <p:nvPr>
            <p:ph type="dt" sz="quarter" idx="10"/>
          </p:nvPr>
        </p:nvSpPr>
        <p:spPr/>
        <p:txBody>
          <a:bodyPr/>
          <a:lstStyle/>
          <a:p>
            <a:pPr/>
            <a:fld id="{0E961C70-3EE3-C3EA-AD2E-C8BF52605B9D}" type="datetime1">
              <a:t>{Datum/Zeit}</a:t>
            </a:fld>
          </a:p>
        </p:txBody>
      </p:sp>
      <p:sp>
        <p:nvSpPr>
          <p:cNvPr id="5" name="FooterArea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FMDrAQAAAAAAAAAAAAAAAAAAAAAAAAAAAAAAAAAAAAAAAAAAAAAAAn9/fwAAAAADzMzMAMDA/wB/f38AAAAAAAAAAAAAAAAAAAAAAAAAAAAhAAAAGAAAABQAAAC+FAAAZiYAAMEjAAB/KQAAEAAAACYAAAAIAAAAAAAAAAAAAAA="/>
              </a:ext>
            </a:extLst>
          </p:cNvSpPr>
          <p:nvPr>
            <p:ph type="ftr" sz="quarter" idx="11"/>
          </p:nvPr>
        </p:nvSpPr>
        <p:spPr/>
        <p:txBody>
          <a:bodyPr/>
          <a:lstStyle/>
          <a:p>
            <a:pPr/>
            <a:r>
              <a:t>{Fußzeile}</a:t>
            </a:r>
          </a:p>
        </p:txBody>
      </p:sp>
      <p:sp>
        <p:nvSpPr>
          <p:cNvPr id="6" name="SlideNumberArea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FMDrAQAAAAAAAAAAAAAAAAAAAAAAAAAAAAAAAAAAAAAAAAAAAAAAAn9/fwAAAAADzMzMAMDA/wB/f38AAAAAAAAAAAAAAAAAAAAAAAAAAAAhAAAAGAAAABQAAABmJgAAZiYAAGk1AAB/KQAAEAAAACYAAAAIAAAAAAAAAAAAAAA="/>
              </a:ext>
            </a:extLst>
          </p:cNvSpPr>
          <p:nvPr>
            <p:ph type="sldNum" sz="quarter" idx="12"/>
          </p:nvPr>
        </p:nvSpPr>
        <p:spPr/>
        <p:txBody>
          <a:bodyPr/>
          <a:lstStyle/>
          <a:p>
            <a:pPr/>
            <a:fld id="{41C5C9EB-A5AC-903F-E27D-536A87331406}" type="slidenum">
              <a:t>{Nr.}</a:t>
            </a:fld>
          </a:p>
        </p:txBody>
      </p:sp>
    </p:spTree>
  </p:cSld>
  <p:clrMapOvr>
    <a:masterClrMapping/>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a/AXhMAAAAlAAAAZAAAAA8BAAAAkAAAAEgAAACQAAAASAAAAAAAAAAB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UwOsBFMDrAQAAAAAAAAAAAAAAAAAAAAAAAAAAAAAAAAAAAAAAAAAAAAAAAn9/fwAAAAADzMzMAMDA/wB/f38AAAAAAAAAAAAAAAAAAAAAAAAAAAAhAAAAGAAAABQAAACmAgAAxQEAAGk1AADUCA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EAAAMAAAAEAAAAAAAAAAAAAAAAAAAAAAAAAAeAAAAaAAAAAAAAAAAAAAAAAAAAAAAAAAAAAAAECcAABAnAAAAAAAAAAAAAAAAAAAAAAAAAAAAAAAAAAAAAAAAAAAAABQAAAAAAAAAwMD/AAAAAABkAAAAMgAAAAAAAABkAAAAAAAAAH9/fwAKAAAAHwAAAFQAAAAUwOsBFMDrAQAAAAAAAAAAAAAAAAAAAAAAAAAAAAAAAAAAAAAAAAAAAAAAAn9/fwAAAAADzMzMAMDA/wB/f38AAAAAAAAAAAAAAAAAAAAAAAAAAAAhAAAAGAAAABQAAACmAgAAtQkAAGk1AACFJQAAEAAAACYAAAAIAAAAAIAAAAAAAAA="/>
              </a:ext>
            </a:extLst>
          </p:cNvSpPr>
          <p:nvPr>
            <p:ph idx="1"/>
          </p:nvPr>
        </p:nvSpPr>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FzwMcYMAAAAEAAAAAAAAAAAAAAAAAAAAAAAAAAeAAAAaAAAAAAAAAAAAAAAAAAAAAAAAAAAAAAAECcAABAnAAAAAAAAAAAAAAAAAAAAAAAAAAAAAAAAAAAAAAAAAAAAABQAAAAAAAAAwMD/AAAAAABkAAAAMgAAAAAAAABkAAAAAAAAAH9/fwAKAAAAHwAAAFQAAAD///8FFMDrAQAAAAAAAAAAAAAAAAAAAAAAAAAAAAAAAAAAAAAAAAAAAAAAAn9/fwAAAAADzMzMAMDA/wB/f38AAAAAAAAAAAAAAAAAAAAAAAAAAAAhAAAAGAAAABQAAACmAgAAZiYAAKgRAAB/KQAAEAAAACYAAAAIAAAAAAAAAAAAAAA="/>
              </a:ext>
            </a:extLst>
          </p:cNvSpPr>
          <p:nvPr>
            <p:ph type="dt" sz="quarter" idx="10"/>
          </p:nvPr>
        </p:nvSpPr>
        <p:spPr/>
        <p:txBody>
          <a:bodyPr/>
          <a:lstStyle/>
          <a:p>
            <a:pPr/>
            <a:fld id="{1B93ED5B-15F6-C61B-B82B-E34EA3654EB6}" type="datetime1">
              <a:t>{Datum/Zeit}</a:t>
            </a:fld>
          </a:p>
        </p:txBody>
      </p:sp>
      <p:sp>
        <p:nvSpPr>
          <p:cNvPr id="5" name="FooterArea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QAAAAMAAAAEAAAAAAAAAAAAAAAAAAAAAAAAAAeAAAAaAAAAAAAAAAAAAAAAAAAAAAAAAAAAAAAECcAABAnAAAAAAAAAAAAAAAAAAAAAAAAAAAAAAAAAAAAAAAAAAAAABQAAAAAAAAAwMD/AAAAAABkAAAAMgAAAAAAAABkAAAAAAAAAH9/fwAKAAAAHwAAAFQAAAD///8FFMDrAQAAAAAAAAAAAAAAAAAAAAAAAAAAAAAAAAAAAAAAAAAAAAAAAn9/fwAAAAADzMzMAMDA/wB/f38AAAAAAAAAAAAAAAAAAAAAAAAAAAAhAAAAGAAAABQAAAC+FAAAZiYAAMEjAAB/KQAAEAAAACYAAAAIAAAAAAAAAAAAAAA="/>
              </a:ext>
            </a:extLst>
          </p:cNvSpPr>
          <p:nvPr>
            <p:ph type="ftr" sz="quarter" idx="11"/>
          </p:nvPr>
        </p:nvSpPr>
        <p:spPr/>
        <p:txBody>
          <a:bodyPr/>
          <a:lstStyle/>
          <a:p>
            <a:pPr/>
            <a:r>
              <a:t>{Fußzeile}</a:t>
            </a:r>
          </a:p>
        </p:txBody>
      </p:sp>
      <p:sp>
        <p:nvSpPr>
          <p:cNvPr id="6" name="SlideNumberArea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T/AAAMAAAAEAAAAAAAAAAAAAAAAAAAAAAAAAAeAAAAaAAAAAAAAAAAAAAAAAAAAAAAAAAAAAAAECcAABAnAAAAAAAAAAAAAAAAAAAAAAAAAAAAAAAAAAAAAAAAAAAAABQAAAAAAAAAwMD/AAAAAABkAAAAMgAAAAAAAABkAAAAAAAAAH9/fwAKAAAAHwAAAFQAAAD///8FFMDrAQAAAAAAAAAAAAAAAAAAAAAAAAAAAAAAAAAAAAAAAAAAAAAAAn9/fwAAAAADzMzMAMDA/wB/f38AAAAAAAAAAAAAAAAAAAAAAAAAAAAhAAAAGAAAABQAAABmJgAAZiYAAGk1AAB/KQAAEAAAACYAAAAIAAAAAAAAAAAAAAA="/>
              </a:ext>
            </a:extLst>
          </p:cNvSpPr>
          <p:nvPr>
            <p:ph type="sldNum" sz="quarter" idx="12"/>
          </p:nvPr>
        </p:nvSpPr>
        <p:spPr/>
        <p:txBody>
          <a:bodyPr/>
          <a:lstStyle/>
          <a:p>
            <a:pPr/>
            <a:fld id="{44C8CF3F-71A9-9D39-E770-876C813E11D2}" type="slidenum">
              <a:t>{Nr.}</a:t>
            </a:fld>
          </a:p>
        </p:txBody>
      </p:sp>
    </p:spTree>
  </p:cSld>
  <p:clrMapOvr>
    <a:masterClrMapping/>
  </p:clrMapOvr>
</p:sldLayout>
</file>

<file path=ppt/slideLayouts/slideLayout3.xml><?xml version="1.0" encoding="utf-8"?>
<p:sldLayout xmlns:p="http://schemas.openxmlformats.org/presentationml/2006/main" xmlns:p14="http://schemas.microsoft.com/office/powerpoint/2010/main" xmlns:r="http://schemas.openxmlformats.org/officeDocument/2006/relationships" xmlns:a="http://schemas.openxmlformats.org/drawing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UwOsBFMDrAQAAAAAAAAAAAAAAAAAAAAAAAAAAAAAAAAAAAAAAAAAAAAAAAn9/fwAAAAADzMzMAMDA/wB/f38AAAAAAAAAAAAAAAAAAAAAAAAAAAAhAAAAGAAAABQAAAByBAAAHBsAAEI0AAB9IwAAAAAAACYAAAAIAAAAgQAAAAAAAAA="/>
              </a:ext>
            </a:extLst>
          </p:cNvSpPr>
          <p:nvPr>
            <p:ph type="title"/>
          </p:nvPr>
        </p:nvSpPr>
        <p:spPr>
          <a:xfrm>
            <a:off x="722630" y="4406900"/>
            <a:ext cx="7772400" cy="1362075"/>
          </a:xfrm>
        </p:spPr>
        <p:txBody>
          <a:bodyPr vert="horz" wrap="square" numCol="1" spcCol="215900" anchor="t">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Ua/AXhMAAAAlAAAAZAAAAA8BAAAAkAAAAEgAAACQAAAASAAAAAAAAAAC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J56AAAMAAAAEAAAAAAAAAAAAAAAAAAAAAAAAAAeAAAAaAAAAAAAAAAAAAAAAAAAAAAAAAAAAAAAECcAABAnAAAAAAAAAAAAAAAAAAAAAAAAAAAAAAAAAAAAAAAAAAAAABQAAAAAAAAAwMD/AAAAAABkAAAAMgAAAAAAAABkAAAAAAAAAH9/fwAKAAAAHwAAAFQAAAAUwOsBFMDrAQAAAAAAAAAAAAAAAAAAAAAAAAAAAAAAAAAAAAAAAAAAAAAAAn9/fwAAAAADzMzMAMDA/wB/f38AAAAAAAAAAAAAAAAAAAAAAAAAAAAhAAAAGAAAABQAAAByBAAA4REAAEI0AAAcGwAAAAAAACYAAAAIAAAAgQAAAAAAAAA="/>
              </a:ext>
            </a:extLst>
          </p:cNvSpPr>
          <p:nvPr>
            <p:ph idx="1"/>
          </p:nvPr>
        </p:nvSpPr>
        <p:spPr>
          <a:xfrm>
            <a:off x="722630" y="2906395"/>
            <a:ext cx="7772400" cy="1500505"/>
          </a:xfrm>
        </p:spPr>
        <p:txBody>
          <a:bodyPr vert="horz" wrap="square" numCol="1" spcCol="215900" anchor="b">
            <a:prstTxWarp prst="textNoShape">
              <a:avLst/>
            </a:prstTxWarp>
          </a:bodyPr>
          <a:lstStyle/>
          <a:p>
            <a:pPr/>
            <a:r>
              <a:t>Click to edit Master text styles</a:t>
            </a:r>
          </a:p>
        </p:txBody>
      </p:sp>
      <p:sp>
        <p:nvSpPr>
          <p:cNvPr id="4" name="DateTimeArea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J56AAAMAAAAEAAAAAAAAAAAAAAAAAAAAAAAAAAeAAAAaAAAAAAAAAAAAAAAAAAAAAAAAAAAAAAAECcAABAnAAAAAAAAAAAAAAAAAAAAAAAAAAAAAAAAAAAAAAAAAAAAABQAAAAAAAAAwMD/AAAAAABkAAAAMgAAAAAAAABkAAAAAAAAAH9/fwAKAAAAHwAAAFQAAAD///8FFMDrAQAAAAAAAAAAAAAAAAAAAAAAAAAAAAAAAAAAAAAAAAAAAAAAAn9/fwAAAAADzMzMAMDA/wB/f38AAAAAAAAAAAAAAAAAAAAAAAAAAAAhAAAAGAAAABQAAACmAgAAZiYAAKgRAAB/KQAAEAAAACYAAAAIAAAAAAAAAAAAAAA="/>
              </a:ext>
            </a:extLst>
          </p:cNvSpPr>
          <p:nvPr>
            <p:ph type="dt" sz="quarter" idx="10"/>
          </p:nvPr>
        </p:nvSpPr>
        <p:spPr/>
        <p:txBody>
          <a:bodyPr/>
          <a:lstStyle/>
          <a:p>
            <a:pPr/>
            <a:fld id="{1CD9A005-4BF1-8C56-BF61-BD03EE2F49E8}" type="datetime1">
              <a:t>{Datum/Zeit}</a:t>
            </a:fld>
          </a:p>
        </p:txBody>
      </p:sp>
      <p:sp>
        <p:nvSpPr>
          <p:cNvPr id="5" name="FooterArea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FMDrAQAAAAAAAAAAAAAAAAAAAAAAAAAAAAAAAAAAAAAAAAAAAAAAAn9/fwAAAAADzMzMAMDA/wB/f38AAAAAAAAAAAAAAAAAAAAAAAAAAAAhAAAAGAAAABQAAAC+FAAAZiYAAMEjAAB/KQAAEAAAACYAAAAIAAAAAAAAAAAAAAA="/>
              </a:ext>
            </a:extLst>
          </p:cNvSpPr>
          <p:nvPr>
            <p:ph type="ftr" sz="quarter" idx="11"/>
          </p:nvPr>
        </p:nvSpPr>
        <p:spPr/>
        <p:txBody>
          <a:bodyPr/>
          <a:lstStyle/>
          <a:p>
            <a:pPr/>
            <a:r>
              <a:t>{Fußzeile}</a:t>
            </a:r>
          </a:p>
        </p:txBody>
      </p:sp>
      <p:sp>
        <p:nvSpPr>
          <p:cNvPr id="6" name="SlideNumberArea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DMAAAAMAAAAEAAAAAAAAAAAAAAAAAAAAAAAAAAeAAAAaAAAAAAAAAAAAAAAAAAAAAAAAAAAAAAAECcAABAnAAAAAAAAAAAAAAAAAAAAAAAAAAAAAAAAAAAAAAAAAAAAABQAAAAAAAAAwMD/AAAAAABkAAAAMgAAAAAAAABkAAAAAAAAAH9/fwAKAAAAHwAAAFQAAAD///8FFMDrAQAAAAAAAAAAAAAAAAAAAAAAAAAAAAAAAAAAAAAAAAAAAAAAAn9/fwAAAAADzMzMAMDA/wB/f38AAAAAAAAAAAAAAAAAAAAAAAAAAAAhAAAAGAAAABQAAABmJgAAZiYAAGk1AAB/KQAAEAAAACYAAAAIAAAAAAAAAAAAAAA="/>
              </a:ext>
            </a:extLst>
          </p:cNvSpPr>
          <p:nvPr>
            <p:ph type="sldNum" sz="quarter" idx="12"/>
          </p:nvPr>
        </p:nvSpPr>
        <p:spPr/>
        <p:txBody>
          <a:bodyPr/>
          <a:lstStyle/>
          <a:p>
            <a:pPr/>
            <a:fld id="{5D4B5ACB-85B0-1EAC-FEF3-73F914BD0826}" type="slidenum">
              <a:t>{Nr.}</a:t>
            </a:fld>
          </a:p>
        </p:txBody>
      </p:sp>
    </p:spTree>
  </p:cSld>
  <p:clrMapOvr>
    <a:masterClrMapping/>
  </p:clrMapOvr>
</p:sldLayout>
</file>

<file path=ppt/slideLayouts/slideLayout4.xml><?xml version="1.0" encoding="utf-8"?>
<p:sldLayout xmlns:p="http://schemas.openxmlformats.org/presentationml/2006/main" xmlns:p14="http://schemas.microsoft.com/office/powerpoint/2010/main" xmlns:r="http://schemas.openxmlformats.org/officeDocument/2006/relationships" xmlns:a="http://schemas.openxmlformats.org/drawing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a/AXhMAAAAlAAAAZAAAAA8BAAAAkAAAAEgAAACQAAAASAAAAAAAAAAB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UwOsBFMDrAQAAAAAAAAAAAAAAAAAAAAAAAAAAAAAAAAAAAAAAAAAAAAAAAn9/fwAAAAADzMzMAMDA/wB/f38AAAAAAAAAAAAAAAAAAAAAAAAAAAAhAAAAGAAAABQAAACmAgAAxQEAAGk1AADUCAAAEAAAACYAAAAIAAAAAAAAAAAAAAA="/>
              </a:ext>
            </a:extLst>
          </p:cNvSpPr>
          <p:nvPr>
            <p:ph type="title"/>
          </p:nvPr>
        </p:nvSpPr>
        <p:spPr/>
        <p:txBody>
          <a:bodyPr/>
          <a:lstStyle/>
          <a:p>
            <a:pPr/>
            <a:r>
              <a:t>Click to edit Master title style</a:t>
            </a:r>
          </a:p>
        </p:txBody>
      </p:sp>
      <p:sp>
        <p:nvSpPr>
          <p:cNvPr id="3" name="SlideText2"/>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UwOsBFMDrAQAAAAAAAAAAAAAAAAAAAAAAAAAAAAAAAAAAAAAAAAAAAAAAAn9/fwAAAAADzMzMAMDA/wB/f38AAAAAAAAAAAAAAAAAAAAAAAAAAAAhAAAAGAAAABQAAADQAgAA2AkAAKgbAACwJQAAAAAAACYAAAAIAAAAAYAAAAAAAAA="/>
              </a:ext>
            </a:extLst>
          </p:cNvSpPr>
          <p:nvPr>
            <p:ph sz="half" idx="1"/>
          </p:nvPr>
        </p:nvSpPr>
        <p:spPr>
          <a:xfrm>
            <a:off x="457200" y="1600200"/>
            <a:ext cx="4038600" cy="452628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UwOsBFMDrAQAAAAAAAAAAAAAAAAAAAAAAAAAAAAAAAAAAAAAAAAAAAAAAAn9/fwAAAAADzMzMAMDA/wB/f38AAAAAAAAAAAAAAAAAAAAAAAAAAAAhAAAAGAAAABQAAACYHAAA2AkAAHA1AACwJQAAAAAAACYAAAAIAAAAAYAAAAAAAAA="/>
              </a:ext>
            </a:extLst>
          </p:cNvSpPr>
          <p:nvPr>
            <p:ph sz="half" idx="2"/>
          </p:nvPr>
        </p:nvSpPr>
        <p:spPr>
          <a:xfrm>
            <a:off x="4648200" y="1600200"/>
            <a:ext cx="4038600" cy="452628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FMDrAQAAAAAAAAAAAAAAAAAAAAAAAAAAAAAAAAAAAAAAAAAAAAAAAn9/fwAAAAADzMzMAMDA/wB/f38AAAAAAAAAAAAAAAAAAAAAAAAAAAAhAAAAGAAAABQAAACmAgAAZiYAAKgRAAB/KQAAEAAAACYAAAAIAAAAAAAAAAAAAAA="/>
              </a:ext>
            </a:extLst>
          </p:cNvSpPr>
          <p:nvPr>
            <p:ph type="dt" sz="quarter" idx="10"/>
          </p:nvPr>
        </p:nvSpPr>
        <p:spPr/>
        <p:txBody>
          <a:bodyPr/>
          <a:lstStyle/>
          <a:p>
            <a:pPr/>
            <a:fld id="{0CC06635-7BE1-9590-AF78-8DC5283659D8}" type="datetime1">
              <a:t>{Datum/Zeit}</a:t>
            </a:fld>
          </a:p>
        </p:txBody>
      </p:sp>
      <p:sp>
        <p:nvSpPr>
          <p:cNvPr id="6" name="FooterArea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IA0CQQMAAAAEAAAAAAAAAAAAAAAAAAAAAAAAAAeAAAAaAAAAAAAAAAAAAAAAAAAAAAAAAAAAAAAECcAABAnAAAAAAAAAAAAAAAAAAAAAAAAAAAAAAAAAAAAAAAAAAAAABQAAAAAAAAAwMD/AAAAAABkAAAAMgAAAAAAAABkAAAAAAAAAH9/fwAKAAAAHwAAAFQAAAD///8FFMDrAQAAAAAAAAAAAAAAAAAAAAAAAAAAAAAAAAAAAAAAAAAAAAAAAn9/fwAAAAADzMzMAMDA/wB/f38AAAAAAAAAAAAAAAAAAAAAAAAAAAAhAAAAGAAAABQAAAC+FAAAZiYAAMEjAAB/KQAAEAAAACYAAAAIAAAAAAAAAAAAAAA="/>
              </a:ext>
            </a:extLst>
          </p:cNvSpPr>
          <p:nvPr>
            <p:ph type="ftr" sz="quarter" idx="11"/>
          </p:nvPr>
        </p:nvSpPr>
        <p:spPr/>
        <p:txBody>
          <a:bodyPr/>
          <a:lstStyle/>
          <a:p>
            <a:pPr/>
            <a:r>
              <a:t>{Fußzeile}</a:t>
            </a:r>
          </a:p>
        </p:txBody>
      </p:sp>
      <p:sp>
        <p:nvSpPr>
          <p:cNvPr id="7" name="SlideNumberArea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JA6YwQMAAAAEAAAAAAAAAAAAAAAAAAAAAAAAAAeAAAAaAAAAAAAAAAAAAAAAAAAAAAAAAAAAAAAECcAABAnAAAAAAAAAAAAAAAAAAAAAAAAAAAAAAAAAAAAAAAAAAAAABQAAAAAAAAAwMD/AAAAAABkAAAAMgAAAAAAAABkAAAAAAAAAH9/fwAKAAAAHwAAAFQAAAD///8FFMDrAQAAAAAAAAAAAAAAAAAAAAAAAAAAAAAAAAAAAAAAAAAAAAAAAn9/fwAAAAADzMzMAMDA/wB/f38AAAAAAAAAAAAAAAAAAAAAAAAAAAAhAAAAGAAAABQAAABmJgAAZiYAAGk1AAB/KQAAEAAAACYAAAAIAAAAAAAAAAAAAAA="/>
              </a:ext>
            </a:extLst>
          </p:cNvSpPr>
          <p:nvPr>
            <p:ph type="sldNum" sz="quarter" idx="12"/>
          </p:nvPr>
        </p:nvSpPr>
        <p:spPr/>
        <p:txBody>
          <a:bodyPr/>
          <a:lstStyle/>
          <a:p>
            <a:pPr/>
            <a:fld id="{037247E9-A7EE-27B1-A0CA-51E409845604}" type="slidenum">
              <a:t>{Nr.}</a:t>
            </a:fld>
          </a:p>
        </p:txBody>
      </p:sp>
    </p:spTree>
  </p:cSld>
  <p:clrMapOvr>
    <a:masterClrMapping/>
  </p:clrMapOvr>
</p:sldLayout>
</file>

<file path=ppt/slideLayouts/slideLayout5.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a/AXhMAAAAlAAAAZAAAAA8BAAAAkAAAAEgAAACQAAAASAAAAAAAAAAB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UwOsBFMDrAQAAAAAAAAAAAAAAAAAAAAAAAAAAAAAAAAAAAAAAAAAAAAAAAn9/fwAAAAADzMzMAMDA/wB/f38AAAAAAAAAAAAAAAAAAAAAAAAAAAAhAAAAGAAAABQAAACmAgAAxQEAAGk1AADUCAAAEAAAACYAAAAIAAAAAAAAAAAAAAA="/>
              </a:ext>
            </a:extLst>
          </p:cNvSpPr>
          <p:nvPr>
            <p:ph type="title"/>
          </p:nvPr>
        </p:nvSpPr>
        <p:spPr/>
        <p:txBody>
          <a:bodyPr/>
          <a:lstStyle/>
          <a:p>
            <a:pPr/>
            <a:r>
              <a:t>Click to edit Master title style</a:t>
            </a:r>
          </a:p>
        </p:txBody>
      </p:sp>
      <p:sp>
        <p:nvSpPr>
          <p:cNvPr id="3" name="SlideText3"/>
          <p:cNvSpPr>
            <a:spLocks noGrp="1" noChangeArrowheads="1"/>
            <a:extLst>
              <a:ext uri="smNativeData">
                <pr:smNativeData xmlns:pr="smNativeData" val="SMDATA_13_Ua/AXhMAAAAlAAAAZAAAAA8BAAAAkAAAAEgAAACQAAAASAAAAAAAAAAC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DDuzQMMAAAAEAAAAAAAAAAAAAAAAAAAAAAAAAAeAAAAaAAAAAAAAAAAAAAAAAAAAAAAAAAAAAAAECcAABAnAAAAAAAAAAAAAAAAAAAAAAAAAAAAAAAAAAAAAAAAAAAAABQAAAAAAAAAwMD/AAAAAABkAAAAMgAAAAAAAABkAAAAAAAAAH9/fwAKAAAAHwAAAFQAAAAUwOsBFMDrAQAAAAAAAAAAAAAAAAAAAAAAAAAAAAAAAAAAAAAAAAAAAAAAAn9/fwAAAAADzMzMAMDA/wB/f38AAAAAAAAAAAAAAAAAAAAAAAAAAAAhAAAAGAAAABQAAADQAgAAcQkAAKobAABhDQAAAAAAACYAAAAIAAAAgQAAAAAAAAA="/>
              </a:ext>
            </a:extLst>
          </p:cNvSpPr>
          <p:nvPr>
            <p:ph idx="1"/>
          </p:nvPr>
        </p:nvSpPr>
        <p:spPr>
          <a:xfrm>
            <a:off x="457200" y="1534795"/>
            <a:ext cx="4039870" cy="640080"/>
          </a:xfrm>
        </p:spPr>
        <p:txBody>
          <a:bodyPr vert="horz" wrap="square" numCol="1" spcCol="215900" anchor="b">
            <a:prstTxWarp prst="textNoShape">
              <a:avLst/>
            </a:prstTxWarp>
          </a:bodyPr>
          <a:lstStyle/>
          <a:p>
            <a:pPr/>
            <a:r>
              <a:t>Click to edit Master text styles</a:t>
            </a:r>
          </a:p>
        </p:txBody>
      </p:sp>
      <p:sp>
        <p:nvSpPr>
          <p:cNvPr id="4" name="SlideText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UwOsBFMDrAQAAAAAAAAAAAAAAAAAAAAAAAAAAAAAAAAAAAAAAAAAAAAAAAn9/fwAAAAADzMzMAMDA/wB/f38AAAAAAAAAAAAAAAAAAAAAAAAAAAAhAAAAGAAAABQAAADQAgAAYQ0AAKobAACwJQAAAAAAACYAAAAIAAAAAYAAAAAAAAA="/>
              </a:ext>
            </a:extLst>
          </p:cNvSpPr>
          <p:nvPr>
            <p:ph sz="half" idx="2"/>
          </p:nvPr>
        </p:nvSpPr>
        <p:spPr>
          <a:xfrm>
            <a:off x="457200" y="2174875"/>
            <a:ext cx="4039870" cy="3951605"/>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pr="smNativeData" val="SMDATA_13_Ua/AXhMAAAAlAAAAZAAAAA8BAAAAkAAAAEgAAACQAAAASAAAAAAAAAAC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BAAAMAAAAEAAAAAAAAAAAAAAAAAAAAAAAAAAeAAAAaAAAAAAAAAAAAAAAAAAAAAAAAAAAAAAAECcAABAnAAAAAAAAAAAAAAAAAAAAAAAAAAAAAAAAAAAAAAAAAAAAABQAAAAAAAAAwMD/AAAAAABkAAAAMgAAAAAAAABkAAAAAAAAAH9/fwAKAAAAHwAAAFQAAAAUwOsBFMDrAQAAAAAAAAAAAAAAAAAAAAAAAAAAAAAAAAAAAAAAAAAAAAAAAn9/fwAAAAADzMzMAMDA/wB/f38AAAAAAAAAAAAAAAAAAAAAAAAAAAAhAAAAGAAAABQAAACWHAAAcQkAAHA1AABhDQAAAAAAACYAAAAIAAAAgQAAAAAAAAA="/>
              </a:ext>
            </a:extLst>
          </p:cNvSpPr>
          <p:nvPr>
            <p:ph idx="3"/>
          </p:nvPr>
        </p:nvSpPr>
        <p:spPr>
          <a:xfrm>
            <a:off x="4646930" y="1534795"/>
            <a:ext cx="4039870" cy="640080"/>
          </a:xfrm>
        </p:spPr>
        <p:txBody>
          <a:bodyPr vert="horz" wrap="square" numCol="1" spcCol="215900" anchor="b">
            <a:prstTxWarp prst="textNoShape">
              <a:avLst/>
            </a:prstTxWarp>
          </a:bodyPr>
          <a:lstStyle/>
          <a:p>
            <a:pPr/>
            <a:r>
              <a:t>Click to edit Master text styles</a:t>
            </a:r>
          </a:p>
        </p:txBody>
      </p:sp>
      <p:sp>
        <p:nvSpPr>
          <p:cNvPr id="6" name="SlideText4"/>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FUzAAAMAAAAEAAAAAAAAAAAAAAAAAAAAAAAAAAeAAAAaAAAAAAAAAAAAAAAAAAAAAAAAAAAAAAAECcAABAnAAAAAAAAAAAAAAAAAAAAAAAAAAAAAAAAAAAAAAAAAAAAABQAAAAAAAAAwMD/AAAAAABkAAAAMgAAAAAAAABkAAAAAAAAAH9/fwAKAAAAHwAAAFQAAAAUwOsBFMDrAQAAAAAAAAAAAAAAAAAAAAAAAAAAAAAAAAAAAAAAAAAAAAAAAn9/fwAAAAADzMzMAMDA/wB/f38AAAAAAAAAAAAAAAAAAAAAAAAAAAAhAAAAGAAAABQAAACWHAAAYQ0AAHA1AACwJQAAEAAAACYAAAAIAAAAAYAAAAAAAAA="/>
              </a:ext>
            </a:extLst>
          </p:cNvSpPr>
          <p:nvPr>
            <p:ph sz="half" idx="4"/>
          </p:nvPr>
        </p:nvSpPr>
        <p:spPr>
          <a:xfrm>
            <a:off x="4646930" y="2174875"/>
            <a:ext cx="4039870" cy="3951605"/>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FMDrAQAAAAAAAAAAAAAAAAAAAAAAAAAAAAAAAAAAAAAAAAAAAAAAAn9/fwAAAAADzMzMAMDA/wB/f38AAAAAAAAAAAAAAAAAAAAAAAAAAAAhAAAAGAAAABQAAACmAgAAZiYAAKgRAAB/KQAAEAAAACYAAAAIAAAAAAAAAAAAAAA="/>
              </a:ext>
            </a:extLst>
          </p:cNvSpPr>
          <p:nvPr>
            <p:ph type="dt" sz="quarter" idx="10"/>
          </p:nvPr>
        </p:nvSpPr>
        <p:spPr/>
        <p:txBody>
          <a:bodyPr/>
          <a:lstStyle/>
          <a:p>
            <a:pPr/>
            <a:fld id="{573B4E02-4CBA-6EB8-F483-BAED00CD02EF}" type="datetime1">
              <a:t>{Datum/Zeit}</a:t>
            </a:fld>
          </a:p>
        </p:txBody>
      </p:sp>
      <p:sp>
        <p:nvSpPr>
          <p:cNvPr id="8" name="FooterArea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FMDrAQAAAAAAAAAAAAAAAAAAAAAAAAAAAAAAAAAAAAAAAAAAAAAAAn9/fwAAAAADzMzMAMDA/wB/f38AAAAAAAAAAAAAAAAAAAAAAAAAAAAhAAAAGAAAABQAAAC+FAAAZiYAAMEjAAB/KQAAEAAAACYAAAAIAAAAAAAAAAAAAAA="/>
              </a:ext>
            </a:extLst>
          </p:cNvSpPr>
          <p:nvPr>
            <p:ph type="ftr" sz="quarter" idx="11"/>
          </p:nvPr>
        </p:nvSpPr>
        <p:spPr/>
        <p:txBody>
          <a:bodyPr/>
          <a:lstStyle/>
          <a:p>
            <a:pPr/>
            <a:r>
              <a:t>{Fußzeile}</a:t>
            </a:r>
          </a:p>
        </p:txBody>
      </p:sp>
      <p:sp>
        <p:nvSpPr>
          <p:cNvPr id="9" name="SlideNumberArea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BhAQAMAAAAEAAAAAAAAAAAAAAAAAAAAAAAAAAeAAAAaAAAAAAAAAAAAAAAAAAAAAAAAAAAAAAAECcAABAnAAAAAAAAAAAAAAAAAAAAAAAAAAAAAAAAAAAAAAAAAAAAABQAAAAAAAAAwMD/AAAAAABkAAAAMgAAAAAAAABkAAAAAAAAAH9/fwAKAAAAHwAAAFQAAAD///8FFMDrAQAAAAAAAAAAAAAAAAAAAAAAAAAAAAAAAAAAAAAAAAAAAAAAAn9/fwAAAAADzMzMAMDA/wB/f38AAAAAAAAAAAAAAAAAAAAAAAAAAAAhAAAAGAAAABQAAABmJgAAZiYAAGk1AAB/KQAAEAAAACYAAAAIAAAAAAAAAAAAAAA="/>
              </a:ext>
            </a:extLst>
          </p:cNvSpPr>
          <p:nvPr>
            <p:ph type="sldNum" sz="quarter" idx="12"/>
          </p:nvPr>
        </p:nvSpPr>
        <p:spPr/>
        <p:txBody>
          <a:bodyPr/>
          <a:lstStyle/>
          <a:p>
            <a:pPr/>
            <a:fld id="{7AC5B989-C797-904F-D97D-311AF7332F64}" type="slidenum">
              <a:t>{Nr.}</a:t>
            </a:fld>
          </a:p>
        </p:txBody>
      </p:sp>
    </p:spTree>
  </p:cSld>
  <p:clrMapOvr>
    <a:masterClrMapping/>
  </p:clrMapOvr>
</p:sldLayout>
</file>

<file path=ppt/slideLayouts/slideLayout6.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a/AXhMAAAAlAAAAZAAAAA8BAAAAkAAAAEgAAACQAAAASAAAAAAAAAAB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UwOsBFMDrAQAAAAAAAAAAAAAAAAAAAAAAAAAAAAAAAAAAAAAAAAAAAAAAAn9/fwAAAAADzMzMAMDA/wB/f38AAAAAAAAAAAAAAAAAAAAAAAAAAAAhAAAAGAAAABQAAACmAgAAxQEAAGk1AADUCAAAEAAAACYAAAAIAAAAAAAAAAAAAAA="/>
              </a:ext>
            </a:extLst>
          </p:cNvSpPr>
          <p:nvPr>
            <p:ph type="title"/>
          </p:nvPr>
        </p:nvSpPr>
        <p:spPr/>
        <p:txBody>
          <a:bodyPr/>
          <a:lstStyle/>
          <a:p>
            <a:pPr/>
            <a:r>
              <a:t>Click to edit Master title style</a:t>
            </a:r>
          </a:p>
        </p:txBody>
      </p:sp>
      <p:sp>
        <p:nvSpPr>
          <p:cNvPr id="3" name="DateTimeArea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FMDrAQAAAAAAAAAAAAAAAAAAAAAAAAAAAAAAAAAAAAAAAAAAAAAAAn9/fwAAAAADzMzMAMDA/wB/f38AAAAAAAAAAAAAAAAAAAAAAAAAAAAhAAAAGAAAABQAAACmAgAAZiYAAKgRAAB/KQAAEAAAACYAAAAIAAAAAAAAAAAAAAA="/>
              </a:ext>
            </a:extLst>
          </p:cNvSpPr>
          <p:nvPr>
            <p:ph type="dt" sz="quarter" idx="10"/>
          </p:nvPr>
        </p:nvSpPr>
        <p:spPr/>
        <p:txBody>
          <a:bodyPr/>
          <a:lstStyle/>
          <a:p>
            <a:pPr/>
            <a:fld id="{1C65FFDC-92F1-3009-BFDD-645CB1934931}" type="datetime1">
              <a:t>{Datum/Zeit}</a:t>
            </a:fld>
          </a:p>
        </p:txBody>
      </p:sp>
      <p:sp>
        <p:nvSpPr>
          <p:cNvPr id="4" name="FooterArea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FMDrAQAAAAAAAAAAAAAAAAAAAAAAAAAAAAAAAAAAAAAAAAAAAAAAAn9/fwAAAAADzMzMAMDA/wB/f38AAAAAAAAAAAAAAAAAAAAAAAAAAAAhAAAAGAAAABQAAAC+FAAAZiYAAMEjAAB/KQAAEAAAACYAAAAIAAAAAAAAAAAAAAA="/>
              </a:ext>
            </a:extLst>
          </p:cNvSpPr>
          <p:nvPr>
            <p:ph type="ftr" sz="quarter" idx="11"/>
          </p:nvPr>
        </p:nvSpPr>
        <p:spPr/>
        <p:txBody>
          <a:bodyPr/>
          <a:lstStyle/>
          <a:p>
            <a:pPr/>
            <a:r>
              <a:t>{Fußzeile}</a:t>
            </a:r>
          </a:p>
        </p:txBody>
      </p:sp>
      <p:sp>
        <p:nvSpPr>
          <p:cNvPr id="5" name="SlideNumberArea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FMDrAQAAAAAAAAAAAAAAAAAAAAAAAAAAAAAAAAAAAAAAAAAAAAAAAn9/fwAAAAADzMzMAMDA/wB/f38AAAAAAAAAAAAAAAAAAAAAAAAAAAAhAAAAGAAAABQAAABmJgAAZiYAAGk1AAB/KQAAEAAAACYAAAAIAAAAAAAAAAAAAAA="/>
              </a:ext>
            </a:extLst>
          </p:cNvSpPr>
          <p:nvPr>
            <p:ph type="sldNum" sz="quarter" idx="12"/>
          </p:nvPr>
        </p:nvSpPr>
        <p:spPr/>
        <p:txBody>
          <a:bodyPr/>
          <a:lstStyle/>
          <a:p>
            <a:pPr/>
            <a:fld id="{5EE44C07-49B3-B1BA-FD5C-BFEF02120BEA}" type="slidenum">
              <a:t>{Nr.}</a:t>
            </a:fld>
          </a:p>
        </p:txBody>
      </p:sp>
    </p:spTree>
  </p:cSld>
  <p:clrMapOvr>
    <a:masterClrMapping/>
  </p:clrMapOvr>
</p:sldLayout>
</file>

<file path=ppt/slideLayouts/slideLayout7.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FMDrAQAAAAAAAAAAAAAAAAAAAAAAAAAAAAAAAAAAAAAAAAAAAAAAAn9/fwAAAAADzMzMAMDA/wB/f38AAAAAAAAAAAAAAAAAAAAAAAAAAAAhAAAAGAAAABQAAACmAgAAZiYAAKgRAAB/KQAAEAAAACYAAAAIAAAAAAAAAAAAAAA="/>
              </a:ext>
            </a:extLst>
          </p:cNvSpPr>
          <p:nvPr>
            <p:ph type="dt" sz="quarter" idx="10"/>
          </p:nvPr>
        </p:nvSpPr>
        <p:spPr/>
        <p:txBody>
          <a:bodyPr/>
          <a:lstStyle/>
          <a:p>
            <a:pPr/>
            <a:fld id="{6C028038-7681-5776-CFBA-8023CEF439D5}" type="datetime1">
              <a:t>{Datum/Zeit}</a:t>
            </a:fld>
          </a:p>
        </p:txBody>
      </p:sp>
      <p:sp>
        <p:nvSpPr>
          <p:cNvPr id="3" name="FooterArea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FYHAAAMAAAAEAAAAAAAAAAAAAAAAAAAAAAAAAAeAAAAaAAAAAAAAAAAAAAAAAAAAAAAAAAAAAAAECcAABAnAAAAAAAAAAAAAAAAAAAAAAAAAAAAAAAAAAAAAAAAAAAAABQAAAAAAAAAwMD/AAAAAABkAAAAMgAAAAAAAABkAAAAAAAAAH9/fwAKAAAAHwAAAFQAAAD///8FFMDrAQAAAAAAAAAAAAAAAAAAAAAAAAAAAAAAAAAAAAAAAAAAAAAAAn9/fwAAAAADzMzMAMDA/wB/f38AAAAAAAAAAAAAAAAAAAAAAAAAAAAhAAAAGAAAABQAAAC+FAAAZiYAAMEjAAB/KQAAEAAAACYAAAAIAAAAAAAAAAAAAAA="/>
              </a:ext>
            </a:extLst>
          </p:cNvSpPr>
          <p:nvPr>
            <p:ph type="ftr" sz="quarter" idx="11"/>
          </p:nvPr>
        </p:nvSpPr>
        <p:spPr/>
        <p:txBody>
          <a:bodyPr/>
          <a:lstStyle/>
          <a:p>
            <a:pPr/>
            <a:r>
              <a:t>{Fußzeile}</a:t>
            </a:r>
          </a:p>
        </p:txBody>
      </p:sp>
      <p:sp>
        <p:nvSpPr>
          <p:cNvPr id="4" name="SlideNumberArea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JDnewQMAAAAEAAAAAAAAAAAAAAAAAAAAAAAAAAeAAAAaAAAAAAAAAAAAAAAAAAAAAAAAAAAAAAAECcAABAnAAAAAAAAAAAAAAAAAAAAAAAAAAAAAAAAAAAAAAAAAAAAABQAAAAAAAAAwMD/AAAAAABkAAAAMgAAAAAAAABkAAAAAAAAAH9/fwAKAAAAHwAAAFQAAAD///8FFMDrAQAAAAAAAAAAAAAAAAAAAAAAAAAAAAAAAAAAAAAAAAAAAAAAAn9/fwAAAAADzMzMAMDA/wB/f38AAAAAAAAAAAAAAAAAAAAAAAAAAAAhAAAAGAAAABQAAABmJgAAZiYAAGk1AAB/KQAAEAAAACYAAAAIAAAAAAAAAAAAAAA="/>
              </a:ext>
            </a:extLst>
          </p:cNvSpPr>
          <p:nvPr>
            <p:ph type="sldNum" sz="quarter" idx="12"/>
          </p:nvPr>
        </p:nvSpPr>
        <p:spPr/>
        <p:txBody>
          <a:bodyPr/>
          <a:lstStyle/>
          <a:p>
            <a:pPr/>
            <a:fld id="{24230CA4-EAC9-76FA-879B-1CAF42D57149}" type="slidenum">
              <a:t>{Nr.}</a:t>
            </a:fld>
          </a:p>
        </p:txBody>
      </p:sp>
    </p:spTree>
  </p:cSld>
  <p:clrMapOvr>
    <a:masterClrMapping/>
  </p:clrMapOvr>
</p:sldLayout>
</file>

<file path=ppt/slideLayouts/slideLayout8.xml><?xml version="1.0" encoding="utf-8"?>
<p:sldLayout xmlns:p="http://schemas.openxmlformats.org/presentationml/2006/main" xmlns:p14="http://schemas.microsoft.com/office/powerpoint/2010/main" xmlns:r="http://schemas.openxmlformats.org/officeDocument/2006/relationships" xmlns:a="http://schemas.openxmlformats.org/drawing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a/AXhMAAAAlAAAAZAAAAA8BAAAAkAAAAEgAAACQAAAASAAAAAAAAAAC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UwOsBFMDrAQAAAAAAAAAAAAAAAAAAAAAAAAAAAAAAAAAAAAAAAAAAAAAAAn9/fwAAAAADzMzMAMDA/wB/f38AAAAAAAAAAAAAAAAAAAAAAAAAAAAhAAAAGAAAABQAAADQAgAArgEAAFIVAADUCAAAAAAAACYAAAAIAAAAgQAAAAAAAAA="/>
              </a:ext>
            </a:extLst>
          </p:cNvSpPr>
          <p:nvPr>
            <p:ph type="title"/>
          </p:nvPr>
        </p:nvSpPr>
        <p:spPr>
          <a:xfrm>
            <a:off x="457200" y="273050"/>
            <a:ext cx="3008630" cy="1162050"/>
          </a:xfrm>
        </p:spPr>
        <p:txBody>
          <a:bodyPr vert="horz" wrap="square"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UwOsBFMDrAQAAAAAAAAAAAAAAAAAAAAAAAAAAAAAAAAAAAAAAAAAAAAAAAn9/fwAAAAADzMzMAMDA/wB/f38AAAAAAAAAAAAAAAAAAAAAAAAAAAAhAAAAGAAAABQAAAD+FQAArgEAAHA1AACwJQAAAAAAACYAAAAIAAAAAYAAAAAAAAA="/>
              </a:ext>
            </a:extLst>
          </p:cNvSpPr>
          <p:nvPr>
            <p:ph idx="1"/>
          </p:nvPr>
        </p:nvSpPr>
        <p:spPr>
          <a:xfrm>
            <a:off x="3575050" y="273050"/>
            <a:ext cx="5111750" cy="585343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UwOsBFMDrAQAAAAAAAAAAAAAAAAAAAAAAAAAAAAAAAAAAAAAAAAAAAAAAAn9/fwAAAAADzMzMAMDA/wB/f38AAAAAAAAAAAAAAAAAAAAAAAAAAAAhAAAAGAAAABQAAADQAgAA1AgAAFIVAACwJQAAAAAAACYAAAAIAAAAAQAAAAAAAAA="/>
              </a:ext>
            </a:extLst>
          </p:cNvSpPr>
          <p:nvPr>
            <p:ph sz="half" idx="2"/>
          </p:nvPr>
        </p:nvSpPr>
        <p:spPr>
          <a:xfrm>
            <a:off x="457200" y="1435100"/>
            <a:ext cx="3008630" cy="4691380"/>
          </a:xfrm>
        </p:spPr>
        <p:txBody>
          <a:bodyPr/>
          <a:lstStyle/>
          <a:p>
            <a:pPr/>
            <a:r>
              <a:t>Click to edit Master text styles</a:t>
            </a:r>
          </a:p>
        </p:txBody>
      </p:sp>
      <p:sp>
        <p:nvSpPr>
          <p:cNvPr id="5" name="DateTimeArea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FMDrAQAAAAAAAAAAAAAAAAAAAAAAAAAAAAAAAAAAAAAAAAAAAAAAAn9/fwAAAAADzMzMAMDA/wB/f38AAAAAAAAAAAAAAAAAAAAAAAAAAAAhAAAAGAAAABQAAACmAgAAZiYAAKgRAAB/KQAAEAAAACYAAAAIAAAAAAAAAAAAAAA="/>
              </a:ext>
            </a:extLst>
          </p:cNvSpPr>
          <p:nvPr>
            <p:ph type="dt" sz="quarter" idx="10"/>
          </p:nvPr>
        </p:nvSpPr>
        <p:spPr/>
        <p:txBody>
          <a:bodyPr/>
          <a:lstStyle/>
          <a:p>
            <a:pPr/>
            <a:fld id="{38A7F65E-10D5-F200-9B1F-E655B8516DB3}" type="datetime1">
              <a:t>{Datum/Zeit}</a:t>
            </a:fld>
          </a:p>
        </p:txBody>
      </p:sp>
      <p:sp>
        <p:nvSpPr>
          <p:cNvPr id="6" name="FooterArea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FMDrAQAAAAAAAAAAAAAAAAAAAAAAAAAAAAAAAAAAAAAAAAAAAAAAAn9/fwAAAAADzMzMAMDA/wB/f38AAAAAAAAAAAAAAAAAAAAAAAAAAAAhAAAAGAAAABQAAAC+FAAAZiYAAMEjAAB/KQAAEAAAACYAAAAIAAAAAAAAAAAAAAA="/>
              </a:ext>
            </a:extLst>
          </p:cNvSpPr>
          <p:nvPr>
            <p:ph type="ftr" sz="quarter" idx="11"/>
          </p:nvPr>
        </p:nvSpPr>
        <p:spPr/>
        <p:txBody>
          <a:bodyPr/>
          <a:lstStyle/>
          <a:p>
            <a:pPr/>
            <a:r>
              <a:t>{Fußzeile}</a:t>
            </a:r>
          </a:p>
        </p:txBody>
      </p:sp>
      <p:sp>
        <p:nvSpPr>
          <p:cNvPr id="7" name="SlideNumberArea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PYCesMAAAAEAAAAAAAAAAAAAAAAAAAAAAAAAAeAAAAaAAAAAAAAAAAAAAAAAAAAAAAAAAAAAAAECcAABAnAAAAAAAAAAAAAAAAAAAAAAAAAAAAAAAAAAAAAAAAAAAAABQAAAAAAAAAwMD/AAAAAABkAAAAMgAAAAAAAABkAAAAAAAAAH9/fwAKAAAAHwAAAFQAAAD///8FFMDrAQAAAAAAAAAAAAAAAAAAAAAAAAAAAAAAAAAAAAAAAAAAAAAAAn9/fwAAAAADzMzMAMDA/wB/f38AAAAAAAAAAAAAAAAAAAAAAAAAAAAhAAAAGAAAABQAAABmJgAAZiYAAGk1AAB/KQAAEAAAACYAAAAIAAAAAAAAAAAAAAA="/>
              </a:ext>
            </a:extLst>
          </p:cNvSpPr>
          <p:nvPr>
            <p:ph type="sldNum" sz="quarter" idx="12"/>
          </p:nvPr>
        </p:nvSpPr>
        <p:spPr/>
        <p:txBody>
          <a:bodyPr/>
          <a:lstStyle/>
          <a:p>
            <a:pPr/>
            <a:fld id="{020ADF59-17EF-5F29-A1B2-E17C91FC57B4}" type="slidenum">
              <a:t>{Nr.}</a:t>
            </a:fld>
          </a:p>
        </p:txBody>
      </p:sp>
    </p:spTree>
  </p:cSld>
  <p:clrMapOvr>
    <a:masterClrMapping/>
  </p:clrMapOvr>
</p:sldLayout>
</file>

<file path=ppt/slideLayouts/slideLayout9.xml><?xml version="1.0" encoding="utf-8"?>
<p:sldLayout xmlns:p="http://schemas.openxmlformats.org/presentationml/2006/main" xmlns:p14="http://schemas.microsoft.com/office/powerpoint/2010/main" xmlns:r="http://schemas.openxmlformats.org/officeDocument/2006/relationships" xmlns:a="http://schemas.openxmlformats.org/drawing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a/AXhMAAAAlAAAAZAAAAA8BAAAAkAAAAEgAAACQAAAASAAAAAAAAAAC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UwOsBFMDrAQAAAAAAAAAAAAAAAAAAAAAAAAAAAAAAAAAAAAAAAAAAAAAAAn9/fwAAAAADzMzMAMDA/wB/f38AAAAAAAAAAAAAAAAAAAAAAAAAAAAhAAAAGAAAABQAAAAGCwAAiB0AAMYsAAAEIQAAAAAAACYAAAAIAAAAgQAAAAAAAAA="/>
              </a:ext>
            </a:extLst>
          </p:cNvSpPr>
          <p:nvPr>
            <p:ph type="title"/>
          </p:nvPr>
        </p:nvSpPr>
        <p:spPr>
          <a:xfrm>
            <a:off x="1791970" y="4800600"/>
            <a:ext cx="5486400" cy="566420"/>
          </a:xfrm>
        </p:spPr>
        <p:txBody>
          <a:bodyPr vert="horz" wrap="square"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UwOsBFMDrAQAAAAAAAAAAAAAAAAAAAAAAAAAAAAAAAAAAAAAAAAAAAAAAAn9/fwAAAAADzMzMAMDA/wB/f38AAAAAAAAAAAAAAAAAAAAAAAAAAAAhAAAAGAAAABQAAAAGCwAAxgMAAMYsAAAWHQAAAAAAACYAAAAIAAAAAQAAAAAAAAA="/>
              </a:ext>
            </a:extLst>
          </p:cNvSpPr>
          <p:nvPr>
            <p:ph idx="1"/>
          </p:nvPr>
        </p:nvSpPr>
        <p:spPr>
          <a:xfrm>
            <a:off x="1791970" y="613410"/>
            <a:ext cx="5486400" cy="4114800"/>
          </a:xfrm>
        </p:spPr>
        <p:txBody>
          <a:bodyPr/>
          <a:lstStyle/>
          <a:p>
            <a:pPr/>
            <a:r>
              <a:t>Click to edit Master text styles</a:t>
            </a:r>
          </a:p>
        </p:txBody>
      </p:sp>
      <p:sp>
        <p:nvSpPr>
          <p:cNvPr id="4" name="SlideText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UwOsBFMDrAQAAAAAAAAAAAAAAAAAAAAAAAAAAAAAAAAAAAAAAAAAAAAAAAn9/fwAAAAADzMzMAMDA/wB/f38AAAAAAAAAAAAAAAAAAAAAAAAAAAAhAAAAGAAAABQAAAAGCwAABCEAAMYsAAD4JQAAAAAAACYAAAAIAAAAAQAAAAAAAAA="/>
              </a:ext>
            </a:extLst>
          </p:cNvSpPr>
          <p:nvPr>
            <p:ph sz="half" idx="2"/>
          </p:nvPr>
        </p:nvSpPr>
        <p:spPr>
          <a:xfrm>
            <a:off x="1791970" y="5367020"/>
            <a:ext cx="5486400" cy="805180"/>
          </a:xfrm>
        </p:spPr>
        <p:txBody>
          <a:bodyPr/>
          <a:lstStyle/>
          <a:p>
            <a:pPr/>
            <a:r>
              <a:t>Click to edit Master text styles</a:t>
            </a:r>
          </a:p>
        </p:txBody>
      </p:sp>
      <p:sp>
        <p:nvSpPr>
          <p:cNvPr id="5" name="DateTimeArea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FMDrAQAAAAAAAAAAAAAAAAAAAAAAAAAAAAAAAAAAAAAAAAAAAAAAAn9/fwAAAAADzMzMAMDA/wB/f38AAAAAAAAAAAAAAAAAAAAAAAAAAAAhAAAAGAAAABQAAACmAgAAZiYAAKgRAAB/KQAAEAAAACYAAAAIAAAAAAAAAAAAAAA="/>
              </a:ext>
            </a:extLst>
          </p:cNvSpPr>
          <p:nvPr>
            <p:ph type="dt" sz="quarter" idx="10"/>
          </p:nvPr>
        </p:nvSpPr>
        <p:spPr/>
        <p:txBody>
          <a:bodyPr/>
          <a:lstStyle/>
          <a:p>
            <a:pPr/>
            <a:fld id="{070CBA00-4EEA-594C-A4B4-B819F4FA52ED}" type="datetime1">
              <a:t>{Datum/Zeit}</a:t>
            </a:fld>
          </a:p>
        </p:txBody>
      </p:sp>
      <p:sp>
        <p:nvSpPr>
          <p:cNvPr id="6" name="FooterArea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PUCAAAMAAAAEAAAAAAAAAAAAAAAAAAAAAAAAAAeAAAAaAAAAAAAAAAAAAAAAAAAAAAAAAAAAAAAECcAABAnAAAAAAAAAAAAAAAAAAAAAAAAAAAAAAAAAAAAAAAAAAAAABQAAAAAAAAAwMD/AAAAAABkAAAAMgAAAAAAAABkAAAAAAAAAH9/fwAKAAAAHwAAAFQAAAD///8FFMDrAQAAAAAAAAAAAAAAAAAAAAAAAAAAAAAAAAAAAAAAAAAAAAAAAn9/fwAAAAADzMzMAMDA/wB/f38AAAAAAAAAAAAAAAAAAAAAAAAAAAAhAAAAGAAAABQAAAC+FAAAZiYAAMEjAAB/KQAAEAAAACYAAAAIAAAAAAAAAAAAAAA="/>
              </a:ext>
            </a:extLst>
          </p:cNvSpPr>
          <p:nvPr>
            <p:ph type="ftr" sz="quarter" idx="11"/>
          </p:nvPr>
        </p:nvSpPr>
        <p:spPr/>
        <p:txBody>
          <a:bodyPr/>
          <a:lstStyle/>
          <a:p>
            <a:pPr/>
            <a:r>
              <a:t>{Fußzeile}</a:t>
            </a:r>
          </a:p>
        </p:txBody>
      </p:sp>
      <p:sp>
        <p:nvSpPr>
          <p:cNvPr id="7" name="SlideNumberArea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PYCesMAAAAEAAAAAAAAAAAAAAAAAAAAAAAAAAeAAAAaAAAAAAAAAAAAAAAAAAAAAAAAAAAAAAAECcAABAnAAAAAAAAAAAAAAAAAAAAAAAAAAAAAAAAAAAAAAAAAAAAABQAAAAAAAAAwMD/AAAAAABkAAAAMgAAAAAAAABkAAAAAAAAAH9/fwAKAAAAHwAAAFQAAAD///8FFMDrAQAAAAAAAAAAAAAAAAAAAAAAAAAAAAAAAAAAAAAAAAAAAAAAAn9/fwAAAAADzMzMAMDA/wB/f38AAAAAAAAAAAAAAAAAAAAAAAAAAAAhAAAAGAAAABQAAABmJgAAZiYAAGk1AAB/KQAAEAAAACYAAAAIAAAAAAAAAAAAAAA="/>
              </a:ext>
            </a:extLst>
          </p:cNvSpPr>
          <p:nvPr>
            <p:ph type="sldNum" sz="quarter" idx="12"/>
          </p:nvPr>
        </p:nvSpPr>
        <p:spPr/>
        <p:txBody>
          <a:bodyPr/>
          <a:lstStyle/>
          <a:p>
            <a:pPr/>
            <a:fld id="{43F54F24-6AAE-A0B9-E04D-9CEC010316C9}" type="slidenum">
              <a:t>{Nr.}</a:t>
            </a:fld>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theme" Target="../theme/theme1.xml"/></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name="Leaves">
    <p:bg>
      <p:bgPr>
        <a:blipFill>
          <a:blip r:embed="rId1"/>
          <a:srcRect/>
          <a:stretch/>
        </a:blipFill>
        <a:effectLst/>
      </p:bgPr>
    </p:bg>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FMDrAQAAAAAAAAAAAAAAAAAAAAAAAAAAAAAAAAAAAAAAAAAAAAAAAn9/fwAAAAADzMzMAMDA/wB/f38AAAAAAAAAAAAAAAAAAAAAAAAAAAAhAAAAGAAAABQAAACmAgAAZiYAAKgRAAB/KQAAEAAAACYAAAAIAAAA//////////8="/>
              </a:ext>
            </a:extLst>
          </p:cNvSpPr>
          <p:nvPr>
            <p:ph type="dt" sz="quarter"/>
          </p:nvPr>
        </p:nvSpPr>
        <p:spPr>
          <a:xfrm>
            <a:off x="430530" y="6242050"/>
            <a:ext cx="2439670" cy="503555"/>
          </a:xfrm>
          <a:prstGeom prst="rect">
            <a:avLst/>
          </a:prstGeom>
          <a:noFill/>
          <a:ln>
            <a:noFill/>
          </a:ln>
          <a:effectLst/>
        </p:spPr>
        <p:txBody>
          <a:bodyPr vert="horz" wrap="square" numCol="1" spcCol="215900" anchor="t">
            <a:prstTxWarp prst="textNoShape">
              <a:avLst/>
            </a:prstTxWarp>
          </a:bodyPr>
          <a:lstStyle>
            <a:lvl1pPr>
              <a:defRPr sz="1400"/>
            </a:lvl1pPr>
          </a:lstStyle>
          <a:p>
            <a:pPr/>
            <a:fld id="{2CEDFE23-6DC1-B808-8F55-9B5DB01B79CE}" type="datetime1">
              <a:t/>
            </a:fld>
          </a:p>
        </p:txBody>
      </p:sp>
      <p:sp>
        <p:nvSpPr>
          <p:cNvPr id="3" name="FooterArea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FMDrAQAAAAAAAAAAAAAAAAAAAAAAAAAAAAAAAAAAAAAAAAAAAAAAAn9/fwAAAAADzMzMAMDA/wB/f38AAAAAAAAAAAAAAAAAAAAAAAAAAAAhAAAAGAAAABQAAAC+FAAAZiYAAMEjAAB/KQAAEAAAACYAAAAIAAAA//////////8="/>
              </a:ext>
            </a:extLst>
          </p:cNvSpPr>
          <p:nvPr>
            <p:ph type="ftr" sz="quarter" idx="1"/>
          </p:nvPr>
        </p:nvSpPr>
        <p:spPr>
          <a:xfrm>
            <a:off x="3371850" y="6242050"/>
            <a:ext cx="2440305" cy="503555"/>
          </a:xfrm>
          <a:prstGeom prst="rect">
            <a:avLst/>
          </a:prstGeom>
          <a:noFill/>
          <a:ln>
            <a:noFill/>
          </a:ln>
          <a:effectLst/>
        </p:spPr>
        <p:txBody>
          <a:bodyPr vert="horz" wrap="square" numCol="1" spcCol="215900" anchor="t">
            <a:prstTxWarp prst="textNoShape">
              <a:avLst/>
            </a:prstTxWarp>
          </a:bodyPr>
          <a:lstStyle>
            <a:lvl1pPr algn="ctr">
              <a:defRPr sz="1400"/>
            </a:lvl1pPr>
          </a:lstStyle>
          <a:p>
            <a:pPr/>
            <a:r>
              <a:t/>
            </a:r>
          </a:p>
        </p:txBody>
      </p:sp>
      <p:sp>
        <p:nvSpPr>
          <p:cNvPr id="4" name="SlideNumberArea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FMDrAQAAAAAAAAAAAAAAAAAAAAAAAAAAAAAAAAAAAAAAAAAAAAAAAn9/fwAAAAADzMzMAMDA/wB/f38AAAAAAAAAAAAAAAAAAAAAAAAAAAAhAAAAGAAAABQAAABmJgAAZiYAAGk1AAB/KQAAEAAAACYAAAAIAAAA//////////8="/>
              </a:ext>
            </a:extLst>
          </p:cNvSpPr>
          <p:nvPr>
            <p:ph type="sldNum" sz="quarter" idx="2"/>
          </p:nvPr>
        </p:nvSpPr>
        <p:spPr>
          <a:xfrm>
            <a:off x="6242050" y="6242050"/>
            <a:ext cx="2440305" cy="503555"/>
          </a:xfrm>
          <a:prstGeom prst="rect">
            <a:avLst/>
          </a:prstGeom>
          <a:noFill/>
          <a:ln>
            <a:noFill/>
          </a:ln>
          <a:effectLst/>
        </p:spPr>
        <p:txBody>
          <a:bodyPr vert="horz" wrap="square" numCol="1" spcCol="215900" anchor="t">
            <a:prstTxWarp prst="textNoShape">
              <a:avLst/>
            </a:prstTxWarp>
          </a:bodyPr>
          <a:lstStyle>
            <a:lvl1pPr algn="r">
              <a:defRPr sz="1400"/>
            </a:lvl1pPr>
          </a:lstStyle>
          <a:p>
            <a:pPr/>
            <a:fld id="{4B922528-66A6-C7D3-E82A-90866B641EC5}" type="slidenum">
              <a:t/>
            </a:fld>
          </a:p>
        </p:txBody>
      </p:sp>
      <p:sp>
        <p:nvSpPr>
          <p:cNvPr id="5" name="TitlePlaceholderArea1"/>
          <p:cNvSpPr>
            <a:spLocks noGrp="1" noChangeArrowheads="1"/>
            <a:extLst>
              <a:ext uri="smNativeData">
                <pr:smNativeData xmlns:pr="smNativeData" val="SMDATA_13_Ua/AXhMAAAAlAAAAZAAAAA8BAAAAkAAAAEgAAACQAAAASAAAAAAAAAAB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AAAAAAMAAAAEAAAAAAAAAAAAAAAAAAAAAAAAAAeAAAAaAAAAAAAAAAAAAAAAAAAAAAAAAAAAAAAECcAABAnAAAAAAAAAAAAAAAAAAAAAAAAAAAAAAAAAAAAAAAAAAAAABQAAAAAAAAAwMD/AAAAAABkAAAAMgAAAAAAAABkAAAAAAAAAH9/fwAKAAAAHwAAAFQAAAAUwOsBFMDrAQAAAAAAAAAAAAAAAAAAAAAAAAAAAAAAAAAAAAAAAAAAAAAAAn9/fwAAAAADzMzMAMDA/wB/f38AAAAAAAAAAAAAAAAAAAAAAAAAAAAhAAAAGAAAABQAAACmAgAAxQEAAGk1AADUCAAAEAAAACYAAAAIAAAA//////////8="/>
              </a:ext>
            </a:extLst>
          </p:cNvSpPr>
          <p:nvPr>
            <p:ph type="title" idx="3"/>
          </p:nvPr>
        </p:nvSpPr>
        <p:spPr>
          <a:xfrm>
            <a:off x="430530" y="287655"/>
            <a:ext cx="8251825" cy="1147445"/>
          </a:xfrm>
          <a:prstGeom prst="rect">
            <a:avLst/>
          </a:prstGeom>
          <a:noFill/>
          <a:ln>
            <a:noFill/>
          </a:ln>
          <a:effectLst/>
        </p:spPr>
        <p:txBody>
          <a:bodyPr vert="horz" wrap="square" numCol="1" spcCol="215900" anchor="ctr">
            <a:prstTxWarp prst="textNoShape">
              <a:avLst/>
            </a:prstTxWarp>
          </a:bodyPr>
          <a:lstStyle/>
          <a:p>
            <a:pPr/>
            <a:r>
              <a:t>Click to edit Master title style</a:t>
            </a:r>
          </a:p>
        </p:txBody>
      </p:sp>
      <p:sp>
        <p:nvSpPr>
          <p:cNvPr id="6" name="TextPlaceholderArea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CAcAAAYFQAAAAAAAAJAAAABAAAAAAzM5kMAAAAEAAAAAAAAAAAAAAAAAAAAAAAAAAeAAAAaAAAAAAAAAAAAAAAAAAAAAAAAAAAAAAAECcAABAnAAAAAAAAAAAAAAAAAAAAAAAAAAAAAAAAAAAAAAAAAAAAABQAAAAAAAAAwMD/AAAAAABkAAAAMgAAAAAAAABkAAAAAAAAAH9/fwAKAAAAHwAAAFQAAAAUwOsBFMDrAQAAAAAAAAAAAAAAAAAAAAAAAAAAAAAAAAAAAAAAAAAAAAAAAn9/fwAAAAADzMzMAMDA/wB/f38AAAAAAAAAAAAAAAAAAAAAAAAAAAAhAAAAGAAAABQAAACmAgAAtQkAAGk1AACFJQAAEAAAACYAAAAIAAAA//////////8="/>
              </a:ext>
            </a:extLst>
          </p:cNvSpPr>
          <p:nvPr>
            <p:ph type="body" idx="4"/>
          </p:nvPr>
        </p:nvSpPr>
        <p:spPr>
          <a:xfrm>
            <a:off x="430530" y="1577975"/>
            <a:ext cx="8251825" cy="4521200"/>
          </a:xfrm>
          <a:prstGeom prst="rect">
            <a:avLst/>
          </a:prstGeom>
          <a:noFill/>
          <a:ln>
            <a:noFill/>
          </a:ln>
          <a:effectLst/>
        </p:spPr>
        <p:txBody>
          <a:bodyPr vert="horz"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Tree>
  </p:cSld>
  <p:clrMap bg1="lt1" tx1="dk1" bg2="lt2" tx2="dk2" accent1="accent1" accent2="accent2" accent3="accent3" accent4="accent4" accent5="accent5" accent6="accent6" hlink="hlink" folHlink="fol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lvl1pPr marL="0" marR="0" indent="0" algn="ctr" defTabSz="457200">
        <a:lnSpc>
          <a:spcPct val="100000"/>
        </a:lnSpc>
        <a:spcBef>
          <a:spcPts val="0"/>
        </a:spcBef>
        <a:spcAft>
          <a:spcPts val="0"/>
        </a:spcAft>
        <a:buNone/>
        <a:tabLst/>
        <a:defRPr sz="4400" b="0" i="0" u="none" strike="noStrike" kern="1" spc="0" baseline="0">
          <a:solidFill>
            <a:schemeClr val="tx2"/>
          </a:solidFill>
          <a:effectLst/>
          <a:latin typeface="Arial" pitchFamily="2" charset="0"/>
          <a:ea typeface="Arial" pitchFamily="2" charset="0"/>
          <a:cs typeface="Arial" pitchFamily="2" charset="0"/>
        </a:defRPr>
      </a:lvl1pPr>
    </p:titleStyle>
    <p:bodyStyle>
      <a:lvl1pPr marL="285750" marR="0" indent="-285750" algn="l" defTabSz="457200">
        <a:lnSpc>
          <a:spcPct val="100000"/>
        </a:lnSpc>
        <a:spcBef>
          <a:spcPts val="0"/>
        </a:spcBef>
        <a:spcAft>
          <a:spcPts val="0"/>
        </a:spcAft>
        <a:buClrTx/>
        <a:buSzTx/>
        <a:buFontTx/>
        <a:buChar char="•"/>
        <a:tabLst/>
        <a:defRPr sz="3200" b="0" i="0" u="none" strike="noStrike" kern="1" spc="0" baseline="0">
          <a:solidFill>
            <a:schemeClr val="tx1"/>
          </a:solidFill>
          <a:effectLst/>
          <a:latin typeface="Arial" pitchFamily="2" charset="0"/>
          <a:ea typeface="Arial" pitchFamily="2" charset="0"/>
          <a:cs typeface="Arial" pitchFamily="2" charset="0"/>
        </a:defRPr>
      </a:lvl1pPr>
      <a:lvl2pPr marL="619125" marR="0" indent="-285750" algn="l" defTabSz="457200">
        <a:lnSpc>
          <a:spcPct val="100000"/>
        </a:lnSpc>
        <a:spcBef>
          <a:spcPts val="0"/>
        </a:spcBef>
        <a:spcAft>
          <a:spcPts val="0"/>
        </a:spcAft>
        <a:buClrTx/>
        <a:buSzTx/>
        <a:buFontTx/>
        <a:buChar char="–"/>
        <a:tabLst/>
        <a:defRPr sz="2800" b="0" i="0" u="none" strike="noStrike" kern="1" spc="0" baseline="0">
          <a:solidFill>
            <a:schemeClr val="tx1"/>
          </a:solidFill>
          <a:effectLst/>
          <a:latin typeface="Arial" pitchFamily="2" charset="0"/>
          <a:ea typeface="Arial" pitchFamily="2" charset="0"/>
          <a:cs typeface="Arial" pitchFamily="2" charset="0"/>
        </a:defRPr>
      </a:lvl2pPr>
      <a:lvl3pPr marL="952500" marR="0" indent="-285750" algn="l" defTabSz="457200">
        <a:lnSpc>
          <a:spcPct val="100000"/>
        </a:lnSpc>
        <a:spcBef>
          <a:spcPts val="0"/>
        </a:spcBef>
        <a:spcAft>
          <a:spcPts val="0"/>
        </a:spcAft>
        <a:buClrTx/>
        <a:buSzTx/>
        <a:buFontTx/>
        <a:buChar char="•"/>
        <a:tabLst/>
        <a:defRPr sz="2400" b="0" i="0" u="none" strike="noStrike" kern="1" spc="0" baseline="0">
          <a:solidFill>
            <a:schemeClr val="tx1"/>
          </a:solidFill>
          <a:effectLst/>
          <a:latin typeface="Arial" pitchFamily="2" charset="0"/>
          <a:ea typeface="Arial" pitchFamily="2" charset="0"/>
          <a:cs typeface="Arial" pitchFamily="2" charset="0"/>
        </a:defRPr>
      </a:lvl3pPr>
      <a:lvl4pPr marL="1333500" marR="0" indent="-285750" algn="l" defTabSz="457200">
        <a:lnSpc>
          <a:spcPct val="100000"/>
        </a:lnSpc>
        <a:spcBef>
          <a:spcPts val="0"/>
        </a:spcBef>
        <a:spcAft>
          <a:spcPts val="0"/>
        </a:spcAft>
        <a:buClrTx/>
        <a:buSzTx/>
        <a:buFontTx/>
        <a:buChar char="–"/>
        <a:tabLst/>
        <a:defRPr sz="2000" b="0" i="0" u="none" strike="noStrike" kern="1" spc="0" baseline="0">
          <a:solidFill>
            <a:schemeClr val="tx1"/>
          </a:solidFill>
          <a:effectLst/>
          <a:latin typeface="Arial" pitchFamily="2" charset="0"/>
          <a:ea typeface="Arial" pitchFamily="2" charset="0"/>
          <a:cs typeface="Arial" pitchFamily="2" charset="0"/>
        </a:defRPr>
      </a:lvl4pPr>
      <a:lvl5pPr marL="1714500" marR="0" indent="-285750" algn="l" defTabSz="457200">
        <a:lnSpc>
          <a:spcPct val="100000"/>
        </a:lnSpc>
        <a:spcBef>
          <a:spcPts val="0"/>
        </a:spcBef>
        <a:spcAft>
          <a:spcPts val="0"/>
        </a:spcAft>
        <a:buClrTx/>
        <a:buSzTx/>
        <a:buFontTx/>
        <a:buChar char="»"/>
        <a:tabLst/>
        <a:defRPr sz="2000" b="0" i="0" u="none" strike="noStrike" kern="1" spc="0" baseline="0">
          <a:solidFill>
            <a:schemeClr val="tx1"/>
          </a:solidFill>
          <a:effectLst/>
          <a:latin typeface="Arial" pitchFamily="2" charset="0"/>
          <a:ea typeface="Arial" pitchFamily="2" charset="0"/>
          <a:cs typeface="Arial" pitchFamily="2" charset="0"/>
        </a:defRPr>
      </a:lvl5pPr>
    </p:body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s>
</file>

<file path=ppt/slides/_rels/slide17.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a/AXhMAAAAlAAAAZAAAAA8BAAAAkAAAAEgAAACQAAAASAAAAAAAAAAB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FMDrAQAAAAAAAAAAAAAAAAAAAAAAAAAAAAAAAAAAAAAAAAAAAAAAAn9/fwCWlpYDzMzMAMDA/wB/f38AAAAAAAAAAAAAAAAAAAAAAAAAAAAhAAAAGAAAABQAAABqBAAAPg0AABc0AACiFQAAAAAAACYAAAAIAAAAAQAAAAAAAAA="/>
              </a:ext>
            </a:extLst>
          </p:cNvSpPr>
          <p:nvPr>
            <p:ph type="ctrTitle"/>
          </p:nvPr>
        </p:nvSpPr>
        <p:spPr>
          <a:xfrm>
            <a:off x="717550" y="2152650"/>
            <a:ext cx="7750175" cy="1363980"/>
          </a:xfrm>
        </p:spPr>
        <p:txBody>
          <a:bodyPr/>
          <a:lstStyle/>
          <a:p>
            <a:pPr/>
            <a:r>
              <a:t>Open Source System</a:t>
            </a:r>
          </a:p>
        </p:txBody>
      </p:sp>
      <p:sp>
        <p:nvSpPr>
          <p:cNvPr id="3" name="SlideSubtitle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FMDrAQAAAAAAAAAAAAAAAAAAAAAAAAAAAAAAAAAAAAAAAAAAAAAAAn9/fwCWlpYDzMzMAMDA/wB/f38AAAAAAAAAAAAAAAAAAAAAAAAAAAAhAAAAGAAAABQAAABkCAAA1xcAAK0vAADgIgAAAAAAACYAAAAIAAAAAQAAAAAAAAA="/>
              </a:ext>
            </a:extLst>
          </p:cNvSpPr>
          <p:nvPr>
            <p:ph type="subTitle" idx="1"/>
          </p:nvPr>
        </p:nvSpPr>
        <p:spPr>
          <a:xfrm>
            <a:off x="1363980" y="3875405"/>
            <a:ext cx="6386195" cy="1793875"/>
          </a:xfrm>
        </p:spPr>
        <p:txBody>
          <a:bodyPr/>
          <a:lstStyle/>
          <a:p>
            <a:pPr/>
            <a:r>
              <a:t>Pertemuan 11</a:t>
            </a:r>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a/AXhMAAAAlAAAAZAAAAA8BAAAAkAAAAEgAAACQAAAASAAAAAAAAAAB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UwOsBFMDrAQAAAAAAAAAAAAAAAAAAAAAAAAAAAAAAAAAAAAAAAAAAAAAAAn9/fwCWlpYDzMzMAMDA/wB/f38AAAAAAAAAAAAAAAAAAAAAAAAAAAAhAAAAGAAAABQAAACmAgAAxQEAAGk1AADUCAAAAAAAACYAAAAIAAAAAQAAAAAAAAA="/>
              </a:ext>
            </a:extLst>
          </p:cNvSpPr>
          <p:nvPr>
            <p:ph type="title"/>
          </p:nvPr>
        </p:nvSpPr>
        <p:spPr>
          <a:xfrm>
            <a:off x="430530" y="287655"/>
            <a:ext cx="8251825" cy="1147445"/>
          </a:xfrm>
        </p:spPr>
        <p:txBody>
          <a:bodyPr/>
          <a:lstStyle/>
          <a:p>
            <a:pPr/>
            <a:r>
              <a:t>Cont’d</a:t>
            </a:r>
          </a:p>
        </p:txBody>
      </p:sp>
      <p:sp>
        <p:nvSpPr>
          <p:cNvPr id="3" name="SlideText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UwOsBFMDrAQAAAAAAAAAAAAAAAAAAAAAAAAAAAAAAAAAAAAAAAAAAAAAAAn9/fwCWlpYDzMzMAMDA/wB/f38AAAAAAAAAAAAAAAAAAAAAAAAAAAAhAAAAGAAAABQAAACmAgAAtQkAAGk1AACFJQAAAAAAACYAAAAIAAAAAQAAAAAAAAA="/>
              </a:ext>
            </a:extLst>
          </p:cNvSpPr>
          <p:nvPr>
            <p:ph type="body" idx="1"/>
          </p:nvPr>
        </p:nvSpPr>
        <p:spPr>
          <a:xfrm>
            <a:off x="430530" y="1577975"/>
            <a:ext cx="8251825" cy="4521200"/>
          </a:xfrm>
        </p:spPr>
        <p:txBody>
          <a:bodyPr/>
          <a:lstStyle/>
          <a:p>
            <a:pPr algn="just"/>
            <a:r>
              <a:t>Pengembang biasanya menggunakan sistem donasi untuk dukungan moral serta membantu mengurangi beban (server)</a:t>
            </a:r>
          </a:p>
        </p:txBody>
      </p:sp>
      <p:pic>
        <p:nvPicPr>
          <p:cNvPr id="4" name="Picture1"/>
          <p:cNvPicPr>
            <a:picLocks noChangeAspect="1"/>
            <a:extLst>
              <a:ext uri="smNativeData">
                <pr:smNativeData xmlns:pr="smNativeData" val="SMDATA_15_Ua/AXhMAAAAlAAAAEQAAAC8BAAAAkAAAAEgAAACQAAAASAAAAAAAAAAA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AcAAAA4AAAAAAAAAAAAAAAAAAAA////AAAAAAAAAAAAAAAAAAAAAAAAAAAAAAAAAAAAAABkAAAAZAAAAAAAAAAjAAAABAAAAGQAAAAXAAAAFAAAAAAAAAAAAAAA/38AAP9/AAAAAAAACQAAAAQAAAA/AAAADAAAABAAAADxVb9t8kISPxEAEQARADE/HgAAAGgAAAAAAAAAAAAAAAAAAAAAAAAAAAAAABAnAAAQJwAAAAAAAAAAAAAAAAAAAAAAAAAAAAAAAAAAAAAAAAAAAAAUAAAAAAAAAMDA/wAAAAAAZAAAADIAAAAAAAAAZAAAAAAAAAB/f38ACgAAAB8AAABUAAAA////BRTA6wEAAAAAAAAAAAAAAAAAAAAAAAAAAAAAAAAAAAAAAAAAAAAAAAJ/f38AlpaWA8zMzADAwP8Af39/AAAAAAAAAAAAAAAAAP///wAAAAAAIQAAABgAAAAUAAAA/v///xgVAAAROAAAJyQAAAAAAAAmAAAACAAAAP//////////"/>
              </a:ext>
            </a:extLst>
          </p:cNvPicPr>
          <p:nvPr/>
        </p:nvPicPr>
        <p:blipFill>
          <a:blip r:embed="rId2"/>
          <a:stretch>
            <a:fillRect/>
          </a:stretch>
        </p:blipFill>
        <p:spPr>
          <a:xfrm>
            <a:off x="-1270" y="3429000"/>
            <a:ext cx="9115425" cy="2447925"/>
          </a:xfrm>
          <a:prstGeom prst="rect">
            <a:avLst/>
          </a:prstGeom>
          <a:noFill/>
          <a:ln>
            <a:noFill/>
          </a:ln>
          <a:effectLst/>
        </p:spPr>
      </p:pic>
    </p:spTree>
  </p:cSld>
  <p:clrMapOvr>
    <a:masterClrMapping/>
  </p:clrMapOvr>
  <p:timing>
    <p:tnLst>
      <p:par>
        <p:cTn id="1" dur="indefinite" restart="never" nodeType="tmRoot"/>
      </p:par>
    </p:tnLst>
  </p:timing>
</p:sld>
</file>

<file path=ppt/slides/slide1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a/AXhMAAAAlAAAAZAAAAA8BAAAAkAAAAEgAAACQAAAASAAAAAAAAAAB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IAf0AIMAAAAEAAAAAAAAAAAAAAAAAAAAAAAAAAeAAAAaAAAAAAAAAAAAAAAAAAAAAAAAAAAAAAAECcAABAnAAAAAAAAAAAAAAAAAAAAAAAAAAAAAAAAAAAAAAAAAAAAABQAAAAAAAAAwMD/AAAAAABkAAAAMgAAAAAAAABkAAAAAAAAAH9/fwAKAAAAHwAAAFQAAAAUwOsBFMDrAQAAAAAAAAAAAAAAAAAAAAAAAAAAAAAAAAAAAAAAAAAAAAAAAn9/fwCWlpYDzMzMAMDA/wB/f38AAAAAAAAAAAAAAAAAAAAAAAAAAAAhAAAAGAAAABQAAACmAgAAxQEAAGk1AADUCAAAAAAAACYAAAAIAAAAAQAAAAAAAAA="/>
              </a:ext>
            </a:extLst>
          </p:cNvSpPr>
          <p:nvPr>
            <p:ph type="title"/>
          </p:nvPr>
        </p:nvSpPr>
        <p:spPr>
          <a:xfrm>
            <a:off x="430530" y="287655"/>
            <a:ext cx="8251825" cy="1147445"/>
          </a:xfrm>
        </p:spPr>
        <p:txBody>
          <a:bodyPr/>
          <a:lstStyle/>
          <a:p>
            <a:pPr/>
            <a:r>
              <a:t>Tantangan OSS</a:t>
            </a:r>
          </a:p>
        </p:txBody>
      </p:sp>
      <p:sp>
        <p:nvSpPr>
          <p:cNvPr id="3" name="SlideText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DAAEMAAAAEAAAAAAAAAAAAAAAAAAAAAAAAAAeAAAAaAAAAAAAAAAAAAAAAAAAAAAAAAAAAAAAECcAABAnAAAAAAAAAAAAAAAAAAAAAAAAAAAAAAAAAAAAAAAAAAAAABQAAAAAAAAAwMD/AAAAAABkAAAAMgAAAAAAAABkAAAAAAAAAH9/fwAKAAAAHwAAAFQAAAAUwOsBFMDrAQAAAAAAAAAAAAAAAAAAAAAAAAAAAAAAAAAAAAAAAAAAAAAAAn9/fwCWlpYDzMzMAMDA/wB/f38AAAAAAAAAAAAAAAAAAAAAAAAAAAAhAAAAGAAAABQAAACmAgAAtQkAAGk1AACFJQAAAAAAACYAAAAIAAAAAQAAAAAAAAA="/>
              </a:ext>
            </a:extLst>
          </p:cNvSpPr>
          <p:nvPr>
            <p:ph type="body" idx="1"/>
          </p:nvPr>
        </p:nvSpPr>
        <p:spPr>
          <a:xfrm>
            <a:off x="430530" y="1577975"/>
            <a:ext cx="8251825" cy="4521200"/>
          </a:xfrm>
        </p:spPr>
        <p:txBody>
          <a:bodyPr/>
          <a:lstStyle/>
          <a:p>
            <a:pPr/>
            <a:r>
              <a:t>Distribusi perangkat lunak</a:t>
            </a:r>
          </a:p>
          <a:p>
            <a:pPr algn="just"/>
            <a:r>
              <a:t>Metode distribusi online yang digunakan oleh banyak proyek open source rentan terhadap binari perangkat lunak asli diganti dengan palsu yang mengandung kode berbahaya</a:t>
            </a:r>
          </a:p>
        </p:txBody>
      </p:sp>
    </p:spTree>
  </p:cSld>
  <p:clrMapOvr>
    <a:masterClrMapping/>
  </p:clrMapOvr>
  <p:timing>
    <p:tnLst>
      <p:par>
        <p:cTn id="1" dur="indefinite" restart="never" nodeType="tmRoot"/>
      </p:par>
    </p:tnLst>
  </p:timing>
</p:sld>
</file>

<file path=ppt/slides/slide1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a/AXhMAAAAlAAAAZAAAAA8BAAAAkAAAAEgAAACQAAAASAAAAAAAAAAB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UwOsBFMDrAQAAAAAAAAAAAAAAAAAAAAAAAAAAAAAAAAAAAAAAAAAAAAAAAn9/fwCWlpYDzMzMAMDA/wB/f38AAAAAAAAAAAAAAAAAAAAAAAAAAAAhAAAAGAAAABQAAACmAgAAxQEAAGk1AADUCAAAAAAAACYAAAAIAAAAAQAAAAAAAAA="/>
              </a:ext>
            </a:extLst>
          </p:cNvSpPr>
          <p:nvPr>
            <p:ph type="title"/>
          </p:nvPr>
        </p:nvSpPr>
        <p:spPr>
          <a:xfrm>
            <a:off x="430530" y="287655"/>
            <a:ext cx="8251825" cy="1147445"/>
          </a:xfrm>
        </p:spPr>
        <p:txBody>
          <a:bodyPr/>
          <a:lstStyle/>
          <a:p>
            <a:pPr/>
          </a:p>
        </p:txBody>
      </p:sp>
      <p:sp>
        <p:nvSpPr>
          <p:cNvPr id="3" name="SlideText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UwOsBFMDrAQAAAAAAAAAAAAAAAAAAAAAAAAAAAAAAAAAAAAAAAAAAAAAAAn9/fwCWlpYDzMzMAMDA/wB/f38AAAAAAAAAAAAAAAAAAAAAAAAAAAAhAAAAGAAAABQAAACmAgAAtQkAAGk1AACFJQAAAAAAACYAAAAIAAAAAQAAAAAAAAA="/>
              </a:ext>
            </a:extLst>
          </p:cNvSpPr>
          <p:nvPr>
            <p:ph type="body" idx="1"/>
          </p:nvPr>
        </p:nvSpPr>
        <p:spPr>
          <a:xfrm>
            <a:off x="430530" y="1577975"/>
            <a:ext cx="8251825" cy="4521200"/>
          </a:xfrm>
        </p:spPr>
        <p:txBody>
          <a:bodyPr/>
          <a:lstStyle/>
          <a:p>
            <a:pPr/>
          </a:p>
        </p:txBody>
      </p:sp>
      <p:pic>
        <p:nvPicPr>
          <p:cNvPr id="4" name="Picture1"/>
          <p:cNvPicPr>
            <a:picLocks noChangeAspect="1"/>
            <a:extLst>
              <a:ext uri="smNativeData">
                <pr:smNativeData xmlns:pr="smNativeData" val="SMDATA_15_Ua/AXhMAAAAlAAAAEQAAAC8BAAAAkAAAAEgAAACQAAAASAAAAAAAAAAA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AcAAAA4AAAAAAAAAAAAAAAAAAAA////AAAAAAAAAAAAAAAAAAAAAAAAAAAAAAAAAAAAAABkAAAAZAAAAAAAAAAjAAAABAAAAGQAAAAXAAAAFAAAAAAAAAAAAAAA/38AAP9/AAAAAAAACQAAAAQAAAABAAAADAAAABAAAAAAAAAAAAAAAAAAAAAAAAAAHgAAAGgAAAAAAAAAAAAAAAAAAAAAAAAAAAAAABAnAAAQJwAAAAAAAAAAAAAAAAAAAAAAAAAAAAAAAAAAAAAAAAAAAAAUAAAAAAAAAMDA/wAAAAAAZAAAADIAAAAAAAAAZAAAAAAAAAB/f38ACgAAAB8AAABUAAAA////BRTA6wEAAAAAAAAAAAAAAAAAAAAAAAAAAAAAAAAAAAAAAAAAAAAAAAJ/f38AlpaWA8zMzADAwP8Af39/AAAAAAAAAAAAAAAAAP///wAAAAAAIQAAABgAAAAUAAAAAAAAAAAAAACBOAAARxgAAAAAAAAmAAAACAAAAP//////////"/>
              </a:ext>
            </a:extLst>
          </p:cNvPicPr>
          <p:nvPr/>
        </p:nvPicPr>
        <p:blipFill>
          <a:blip r:embed="rId2"/>
          <a:stretch>
            <a:fillRect/>
          </a:stretch>
        </p:blipFill>
        <p:spPr>
          <a:xfrm>
            <a:off x="0" y="0"/>
            <a:ext cx="9185275" cy="3946525"/>
          </a:xfrm>
          <a:prstGeom prst="rect">
            <a:avLst/>
          </a:prstGeom>
          <a:noFill/>
          <a:ln>
            <a:noFill/>
          </a:ln>
          <a:effectLst/>
        </p:spPr>
      </p:pic>
      <p:pic>
        <p:nvPicPr>
          <p:cNvPr id="5" name="Picture2"/>
          <p:cNvPicPr>
            <a:picLocks noChangeAspect="1"/>
            <a:extLst>
              <a:ext uri="smNativeData">
                <pr:smNativeData xmlns:pr="smNativeData" val="SMDATA_15_Ua/AXhMAAAAlAAAAEQAAAC8BAAAAkAAAAEgAAACQAAAASAAAAAAAAAAA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BRTA6wEAAAAAAAAAAAAAAAAAAAAAAAAAAAAAAAAAAAAAAAAAAAAAAAJ/f38AlpaWA8zMzADAwP8Af39/AAAAAAAAAAAAAAAAAP///wAAAAAAIQAAABgAAAAUAAAA5////14bAAAnOAAA5SIAAAAAAAAmAAAACAAAAP//////////"/>
              </a:ext>
            </a:extLst>
          </p:cNvPicPr>
          <p:nvPr/>
        </p:nvPicPr>
        <p:blipFill>
          <a:blip r:embed="rId3"/>
          <a:stretch>
            <a:fillRect/>
          </a:stretch>
        </p:blipFill>
        <p:spPr>
          <a:xfrm>
            <a:off x="-15875" y="4448810"/>
            <a:ext cx="9144000" cy="1223645"/>
          </a:xfrm>
          <a:prstGeom prst="rect">
            <a:avLst/>
          </a:prstGeom>
          <a:noFill/>
          <a:ln>
            <a:noFill/>
          </a:ln>
          <a:effectLst/>
        </p:spPr>
      </p:pic>
    </p:spTree>
  </p:cSld>
  <p:clrMapOvr>
    <a:masterClrMapping/>
  </p:clrMapOvr>
  <p:timing>
    <p:tnLst>
      <p:par>
        <p:cTn id="1" dur="indefinite" restart="never" nodeType="tmRoot"/>
      </p:par>
    </p:tnLst>
  </p:timing>
</p:sld>
</file>

<file path=ppt/slides/slide1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a/AXhMAAAAlAAAAZAAAAA8BAAAAkAAAAEgAAACQAAAASAAAAAAAAAAB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UwOsBFMDrAQAAAAAAAAAAAAAAAAAAAAAAAAAAAAAAAAAAAAAAAAAAAAAAAn9/fwCWlpYDzMzMAMDA/wB/f38AAAAAAAAAAAAAAAAAAAAAAAAAAAAhAAAAGAAAABQAAACmAgAAxQEAAGk1AADUCAAAAAAAACYAAAAIAAAAAQAAAAAAAAA="/>
              </a:ext>
            </a:extLst>
          </p:cNvSpPr>
          <p:nvPr>
            <p:ph type="title"/>
          </p:nvPr>
        </p:nvSpPr>
        <p:spPr>
          <a:xfrm>
            <a:off x="430530" y="287655"/>
            <a:ext cx="8251825" cy="1147445"/>
          </a:xfrm>
        </p:spPr>
        <p:txBody>
          <a:bodyPr/>
          <a:lstStyle/>
          <a:p>
            <a:pPr/>
            <a:r>
              <a:t>Cont’d</a:t>
            </a:r>
          </a:p>
        </p:txBody>
      </p:sp>
      <p:sp>
        <p:nvSpPr>
          <p:cNvPr id="3" name="SlideText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PDurfoMAAAAEAAAAAAAAAAAAAAAAAAAAAAAAAAeAAAAaAAAAAAAAAAAAAAAAAAAAAAAAAAAAAAAECcAABAnAAAAAAAAAAAAAAAAAAAAAAAAAAAAAAAAAAAAAAAAAAAAABQAAAAAAAAAwMD/AAAAAABkAAAAMgAAAAAAAABkAAAAAAAAAH9/fwAKAAAAHwAAAFQAAAAUwOsBFMDrAQAAAAAAAAAAAAAAAAAAAAAAAAAAAAAAAAAAAAAAAAAAAAAAAn9/fwCWlpYDzMzMAMDA/wB/f38AAAAAAAAAAAAAAAAAAAAAAAAAAAAhAAAAGAAAABQAAACmAgAAtQkAAGk1AACFJQAAAAAAACYAAAAIAAAAAQAAAAAAAAA="/>
              </a:ext>
            </a:extLst>
          </p:cNvSpPr>
          <p:nvPr>
            <p:ph type="body" idx="1"/>
          </p:nvPr>
        </p:nvSpPr>
        <p:spPr>
          <a:xfrm>
            <a:off x="430530" y="1577975"/>
            <a:ext cx="8251825" cy="4521200"/>
          </a:xfrm>
        </p:spPr>
        <p:txBody>
          <a:bodyPr/>
          <a:lstStyle/>
          <a:p>
            <a:pPr algn="just"/>
            <a:r>
              <a:t>Menambal Keamanan</a:t>
            </a:r>
          </a:p>
          <a:p>
            <a:pPr algn="just"/>
            <a:r>
              <a:t>Bagaimana pembaruan keamanan dapat diberikan kepada pengguna.</a:t>
            </a:r>
          </a:p>
          <a:p>
            <a:pPr algn="just"/>
            <a:r>
              <a:t>Fixed Release / Rolling Release</a:t>
            </a:r>
          </a:p>
          <a:p>
            <a:pPr lvl="1" algn="just"/>
            <a:r>
              <a:t>Rolling: Ketika ada update ya update</a:t>
            </a:r>
          </a:p>
          <a:p>
            <a:pPr lvl="1" algn="just"/>
            <a:r>
              <a:t>Fixed: Terjadwalkan kapan update (Ubuntu setiap bulan 04 dan 10)</a:t>
            </a:r>
          </a:p>
        </p:txBody>
      </p:sp>
    </p:spTree>
  </p:cSld>
  <p:clrMapOvr>
    <a:masterClrMapping/>
  </p:clrMapOvr>
  <p:timing>
    <p:tnLst>
      <p:par>
        <p:cTn id="1" dur="indefinite" restart="never" nodeType="tmRoot"/>
      </p:par>
    </p:tnLst>
  </p:timing>
</p:sld>
</file>

<file path=ppt/slides/slide1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a/AXhMAAAAlAAAAZAAAAA8BAAAAkAAAAEgAAACQAAAASAAAAAAAAAAB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P2dWvEMAAAAEAAAAAAAAAAAAAAAAAAAAAAAAAAeAAAAaAAAAAAAAAAAAAAAAAAAAAAAAAAAAAAAECcAABAnAAAAAAAAAAAAAAAAAAAAAAAAAAAAAAAAAAAAAAAAAAAAABQAAAAAAAAAwMD/AAAAAABkAAAAMgAAAAAAAABkAAAAAAAAAH9/fwAKAAAAHwAAAFQAAAAUwOsBFMDrAQAAAAAAAAAAAAAAAAAAAAAAAAAAAAAAAAAAAAAAAAAAAAAAAn9/fwCWlpYDzMzMAMDA/wB/f38AAAAAAAAAAAAAAAAAAAAAAAAAAAAhAAAAGAAAABQAAACmAgAAxQEAAGk1AADUCAAAAAAAACYAAAAIAAAAAQAAAAAAAAA="/>
              </a:ext>
            </a:extLst>
          </p:cNvSpPr>
          <p:nvPr>
            <p:ph type="title"/>
          </p:nvPr>
        </p:nvSpPr>
        <p:spPr>
          <a:xfrm>
            <a:off x="430530" y="287655"/>
            <a:ext cx="8251825" cy="1147445"/>
          </a:xfrm>
        </p:spPr>
        <p:txBody>
          <a:bodyPr/>
          <a:lstStyle/>
          <a:p>
            <a:pPr/>
          </a:p>
        </p:txBody>
      </p:sp>
      <p:sp>
        <p:nvSpPr>
          <p:cNvPr id="3" name="SlideText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HZGBHYMAAAAEAAAAAAAAAAAAAAAAAAAAAAAAAAeAAAAaAAAAAAAAAAAAAAAAAAAAAAAAAAAAAAAECcAABAnAAAAAAAAAAAAAAAAAAAAAAAAAAAAAAAAAAAAAAAAAAAAABQAAAAAAAAAwMD/AAAAAABkAAAAMgAAAAAAAABkAAAAAAAAAH9/fwAKAAAAHwAAAFQAAAAUwOsBFMDrAQAAAAAAAAAAAAAAAAAAAAAAAAAAAAAAAAAAAAAAAAAAAAAAAn9/fwCWlpYDzMzMAMDA/wB/f38AAAAAAAAAAAAAAAAAAAAAAAAAAAAhAAAAGAAAABQAAACmAgAAtQkAAGk1AACFJQAAAAAAACYAAAAIAAAAAQAAAAAAAAA="/>
              </a:ext>
            </a:extLst>
          </p:cNvSpPr>
          <p:nvPr>
            <p:ph type="body" idx="1"/>
          </p:nvPr>
        </p:nvSpPr>
        <p:spPr>
          <a:xfrm>
            <a:off x="430530" y="1577975"/>
            <a:ext cx="8251825" cy="4521200"/>
          </a:xfrm>
        </p:spPr>
        <p:txBody>
          <a:bodyPr/>
          <a:lstStyle/>
          <a:p>
            <a:pPr/>
          </a:p>
        </p:txBody>
      </p:sp>
      <p:pic>
        <p:nvPicPr>
          <p:cNvPr id="4" name="Picture1"/>
          <p:cNvPicPr>
            <a:picLocks noChangeAspect="1"/>
            <a:extLst>
              <a:ext uri="smNativeData">
                <pr:smNativeData xmlns:pr="smNativeData" val="SMDATA_15_Ua/AXhMAAAAlAAAAEQAAAC8BAAAAkAAAAEgAAACQAAAASAAAAAAAAAAA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AcAAAA4AAAAAAAAAAAAAAAAAAAA////AAAAAAAAAAAAAAAAAAAAAAAAAAAAAAAAAAAAAABkAAAAZAAAAAAAAAAjAAAABAAAAGQAAAAXAAAAFAAAAAAAAAAAAAAA/38AAP9/AAAAAAAACQAAAAQAAAABAAAADAAAABAAAAAAAAAAAAAAAAAAAAAAAAAAHgAAAGgAAAAAAAAAAAAAAAAAAAAAAAAAAAAAABAnAAAQJwAAAAAAAAAAAAAAAAAAAAAAAAAAAAAAAAAAAAAAAAAAAAAUAAAAAAAAAMDA/wAAAAAAZAAAADIAAAAAAAAAZAAAAAAAAAB/f38ACgAAAB8AAABUAAAA////BRTA6wEAAAAAAAAAAAAAAAAAAAAAAAAAAAAAAAAAAAAAAAAAAAAAAAJ/f38AlpaWA8zMzADAwP8Af39/AAAAAAAAAAAAAAAAAP///wAAAAAAIQAAABgAAAAUAAAAxwEAAIEGAABHNgAAryMAAAAAAAAmAAAACAAAAP//////////"/>
              </a:ext>
            </a:extLst>
          </p:cNvPicPr>
          <p:nvPr/>
        </p:nvPicPr>
        <p:blipFill>
          <a:blip r:embed="rId2"/>
          <a:stretch>
            <a:fillRect/>
          </a:stretch>
        </p:blipFill>
        <p:spPr>
          <a:xfrm>
            <a:off x="288925" y="1057275"/>
            <a:ext cx="8534400" cy="4743450"/>
          </a:xfrm>
          <a:prstGeom prst="rect">
            <a:avLst/>
          </a:prstGeom>
          <a:noFill/>
          <a:ln>
            <a:noFill/>
          </a:ln>
          <a:effectLst/>
        </p:spPr>
      </p:pic>
    </p:spTree>
  </p:cSld>
  <p:clrMapOvr>
    <a:masterClrMapping/>
  </p:clrMapOvr>
  <p:timing>
    <p:tnLst>
      <p:par>
        <p:cTn id="1" dur="indefinite" restart="never" nodeType="tmRoot"/>
      </p:par>
    </p:tnLst>
  </p:timing>
</p:sld>
</file>

<file path=ppt/slides/slide1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a/AXhMAAAAlAAAAZAAAAA8BAAAAkAAAAEgAAACQAAAASAAAAAAAAAAB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UwOsBFMDrAQAAAAAAAAAAAAAAAAAAAAAAAAAAAAAAAAAAAAAAAAAAAAAAAn9/fwCWlpYDzMzMAMDA/wB/f38AAAAAAAAAAAAAAAAAAAAAAAAAAAAhAAAAGAAAABQAAACmAgAAxQEAAGk1AADUCAAAAAAAACYAAAAIAAAAAQAAAAAAAAA="/>
              </a:ext>
            </a:extLst>
          </p:cNvSpPr>
          <p:nvPr>
            <p:ph type="title"/>
          </p:nvPr>
        </p:nvSpPr>
        <p:spPr>
          <a:xfrm>
            <a:off x="430530" y="287655"/>
            <a:ext cx="8251825" cy="1147445"/>
          </a:xfrm>
        </p:spPr>
        <p:txBody>
          <a:bodyPr/>
          <a:lstStyle/>
          <a:p>
            <a:pPr/>
            <a:r>
              <a:t>Cont’d</a:t>
            </a:r>
          </a:p>
        </p:txBody>
      </p:sp>
      <p:sp>
        <p:nvSpPr>
          <p:cNvPr id="3" name="SlideText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UwOsBFMDrAQAAAAAAAAAAAAAAAAAAAAAAAAAAAAAAAAAAAAAAAAAAAAAAAn9/fwCWlpYDzMzMAMDA/wB/f38AAAAAAAAAAAAAAAAAAAAAAAAAAAAhAAAAGAAAABQAAACmAgAAtQkAAGk1AACFJQAAAAAAACYAAAAIAAAAAQAAAAAAAAA="/>
              </a:ext>
            </a:extLst>
          </p:cNvSpPr>
          <p:nvPr>
            <p:ph type="body" idx="1"/>
          </p:nvPr>
        </p:nvSpPr>
        <p:spPr>
          <a:xfrm>
            <a:off x="430530" y="1577975"/>
            <a:ext cx="8251825" cy="4521200"/>
          </a:xfrm>
        </p:spPr>
        <p:txBody>
          <a:bodyPr/>
          <a:lstStyle/>
          <a:p>
            <a:pPr algn="just"/>
            <a:r>
              <a:t>Kerusakan tim</a:t>
            </a:r>
          </a:p>
          <a:p>
            <a:pPr algn="just"/>
            <a:r>
              <a:t>"Perubahan kepribadian dapat memiliki efek yang jauh lebih besar dalam produk sumber terbuka dibandingkan dengan produk komersial. </a:t>
            </a:r>
          </a:p>
          <a:p>
            <a:pPr algn="just"/>
            <a:r>
              <a:t>Produk komersial memiliki nilai merek, produk sumber terbuka digerakkan oleh sekelompok orang.</a:t>
            </a:r>
          </a:p>
        </p:txBody>
      </p:sp>
    </p:spTree>
  </p:cSld>
  <p:clrMapOvr>
    <a:masterClrMapping/>
  </p:clrMapOvr>
  <p:timing>
    <p:tnLst>
      <p:par>
        <p:cTn id="1" dur="indefinite" restart="never" nodeType="tmRoot"/>
      </p:par>
    </p:tnLst>
  </p:timing>
</p:sld>
</file>

<file path=ppt/slides/slide1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a/AXhMAAAAlAAAAZAAAAA8BAAAAkAAAAEgAAACQAAAASAAAAAAAAAAB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MAHAAAMAAAAEAAAAAAAAAAAAAAAAAAAAAAAAAAeAAAAaAAAAAAAAAAAAAAAAAAAAAAAAAAAAAAAECcAABAnAAAAAAAAAAAAAAAAAAAAAAAAAAAAAAAAAAAAAAAAAAAAABQAAAAAAAAAwMD/AAAAAABkAAAAMgAAAAAAAABkAAAAAAAAAH9/fwAKAAAAHwAAAFQAAAAUwOsBFMDrAQAAAAAAAAAAAAAAAAAAAAAAAAAAAAAAAAAAAAAAAAAAAAAAAn9/fwCWlpYDzMzMAMDA/wB/f38AAAAAAAAAAAAAAAAAAAAAAAAAAAAhAAAAGAAAABQAAACmAgAAxQEAAGk1AADUCAAAAAAAACYAAAAIAAAAAQAAAAAAAAA="/>
              </a:ext>
            </a:extLst>
          </p:cNvSpPr>
          <p:nvPr>
            <p:ph type="title"/>
          </p:nvPr>
        </p:nvSpPr>
        <p:spPr>
          <a:xfrm>
            <a:off x="430530" y="287655"/>
            <a:ext cx="8251825" cy="1147445"/>
          </a:xfrm>
        </p:spPr>
        <p:txBody>
          <a:bodyPr/>
          <a:lstStyle/>
          <a:p>
            <a:pPr/>
          </a:p>
        </p:txBody>
      </p:sp>
      <p:sp>
        <p:nvSpPr>
          <p:cNvPr id="3" name="SlideText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FsBAAAMAAAAEAAAAAAAAAAAAAAAAAAAAAAAAAAeAAAAaAAAAAAAAAAAAAAAAAAAAAAAAAAAAAAAECcAABAnAAAAAAAAAAAAAAAAAAAAAAAAAAAAAAAAAAAAAAAAAAAAABQAAAAAAAAAwMD/AAAAAABkAAAAMgAAAAAAAABkAAAAAAAAAH9/fwAKAAAAHwAAAFQAAAAUwOsBFMDrAQAAAAAAAAAAAAAAAAAAAAAAAAAAAAAAAAAAAAAAAAAAAAAAAn9/fwCWlpYDzMzMAMDA/wB/f38AAAAAAAAAAAAAAAAAAAAAAAAAAAAhAAAAGAAAABQAAACmAgAAtQkAAGk1AACFJQAAAAAAACYAAAAIAAAAAQAAAAAAAAA="/>
              </a:ext>
            </a:extLst>
          </p:cNvSpPr>
          <p:nvPr>
            <p:ph type="body" idx="1"/>
          </p:nvPr>
        </p:nvSpPr>
        <p:spPr>
          <a:xfrm>
            <a:off x="430530" y="1577975"/>
            <a:ext cx="8251825" cy="4521200"/>
          </a:xfrm>
        </p:spPr>
        <p:txBody>
          <a:bodyPr/>
          <a:lstStyle/>
          <a:p>
            <a:pPr/>
          </a:p>
        </p:txBody>
      </p:sp>
      <p:pic>
        <p:nvPicPr>
          <p:cNvPr id="4" name="Picture1"/>
          <p:cNvPicPr>
            <a:picLocks noChangeAspect="1"/>
            <a:extLst>
              <a:ext uri="smNativeData">
                <pr:smNativeData xmlns:pr="smNativeData" val="SMDATA_15_Ua/AXhMAAAAlAAAAEQAAAC8BAAAAkAAAAEgAAACQAAAASAAAAAAAAAAA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BRTA6wEAAAAAAAAAAAAAAAAAAAAAAAAAAAAAAAAAAAAAAAAAAAAAAAJ/f38AlpaWA8zMzADAwP8Af39/AAAAAAAAAAAAAAAAAP///wAAAAAAIQAAABgAAAAUAAAACQsAAAAAAAAFLQAA2RcAAAAAAAAmAAAACAAAAP//////////"/>
              </a:ext>
            </a:extLst>
          </p:cNvPicPr>
          <p:nvPr/>
        </p:nvPicPr>
        <p:blipFill>
          <a:blip r:embed="rId2"/>
          <a:stretch>
            <a:fillRect/>
          </a:stretch>
        </p:blipFill>
        <p:spPr>
          <a:xfrm>
            <a:off x="1793875" y="0"/>
            <a:ext cx="5524500" cy="3876675"/>
          </a:xfrm>
          <a:prstGeom prst="rect">
            <a:avLst/>
          </a:prstGeom>
          <a:noFill/>
          <a:ln>
            <a:noFill/>
          </a:ln>
          <a:effectLst/>
        </p:spPr>
      </p:pic>
      <p:pic>
        <p:nvPicPr>
          <p:cNvPr id="5" name="Picture2"/>
          <p:cNvPicPr>
            <a:picLocks noChangeAspect="1"/>
            <a:extLst>
              <a:ext uri="smNativeData">
                <pr:smNativeData xmlns:pr="smNativeData" val="SMDATA_15_Ua/AXhMAAAAlAAAAEQAAAC8BAAAAkAAAAEgAAACQAAAASAAAAAAAAAAAAAAAAAAAAAEAAABQAAAAAAAAAAAA4D8AAAAAAADgPwAAAAAAAOA/AAAAAAAA4D8AAAAAAADgPwAAAAAAAOA/AAAAAAAA4D8AAAAAAADgPwAAAAAAAOA/AAAAAAAA4D8CAAAAjAAAAAEAAAAAAAAA////DBTA6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AcAAAA4AAAAAAAAAAAAAAAAAAAA////AAAAAAAAAAAAAAAAAAAAAAAAAAAAAAAAAAAAAABkAAAAZAAAAAAAAAAjAAAABAAAAGQAAAAXAAAAFAAAAAAAAAAAAAAA/38AAP9/AAAAAAAACQAAAAQAAACgCLYCDAAAABAAAAAAAAAAAAAAAAAAAAAAAAAAHgAAAGgAAAAAAAAAAAAAAAAAAAAAAAAAAAAAABAnAAAQJwAAAAAAAAAAAAAAAAAAAAAAAAAAAAAAAAAAAAAAAAAAAAAUAAAAAAAAAMDA/wAAAAAAZAAAADIAAAAAAAAAZAAAAAAAAAB/f38ACgAAAB8AAABUAAAA////BRTA6wEAAAAAAAAAAAAAAAAAAAAAAAAAAAAAAAAAAAAAAAAAAAAAAAJ/f38AlpaWA8zMzADAwP8Af39/AAAAAAAAAAAAAAAAAP///wAAAAAAIQAAABgAAAAUAAAAAAAAAAQYAAAFHgAAhSUAAAAAAAAmAAAACAAAAP//////////"/>
              </a:ext>
            </a:extLst>
          </p:cNvPicPr>
          <p:nvPr/>
        </p:nvPicPr>
        <p:blipFill>
          <a:blip r:embed="rId3"/>
          <a:stretch>
            <a:fillRect/>
          </a:stretch>
        </p:blipFill>
        <p:spPr>
          <a:xfrm>
            <a:off x="0" y="3903980"/>
            <a:ext cx="4879975" cy="2195195"/>
          </a:xfrm>
          <a:prstGeom prst="rect">
            <a:avLst/>
          </a:prstGeom>
          <a:solidFill>
            <a:schemeClr val="accent1"/>
          </a:solidFill>
          <a:ln>
            <a:noFill/>
          </a:ln>
          <a:effectLst/>
        </p:spPr>
      </p:pic>
      <p:pic>
        <p:nvPicPr>
          <p:cNvPr id="6" name="Picture3"/>
          <p:cNvPicPr>
            <a:picLocks noChangeAspect="1"/>
            <a:extLst>
              <a:ext uri="smNativeData">
                <pr:smNativeData xmlns:pr="smNativeData" val="SMDATA_15_Ua/AXhMAAAAlAAAAEQAAAC8BAAAAkAAAAEgAAACQAAAASAAAAAAAAAAA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AcAAAA4AAAAAAAAAAAAAAAAAAAA////AAAAAAAAAAAAAAAAAAAAAAAAAAAAAAAAAAAAAABkAAAAZAAAAAAAAAAjAAAABAAAAGQAAAAXAAAAFAAAAAAAAAAAAAAA/38AAP9/AAAAAAAACQAAAAQAAAAAAAAADAAAABAAAACZjCJQFmm+vxEWy+R8K8+/HgAAAGgAAAAAAAAAAAAAAAAAAAAAAAAAAAAAABAnAAAQJwAAAAAAAAAAAAAAAAAAAAAAAAAAAAAAAAAAAAAAAAAAAAAUAAAAAAAAAMDA/wAAAAAAZAAAADIAAAAAAAAAZAAAAAAAAAB/f38ACgAAAB8AAABUAAAA////BRTA6wEAAAAAAAAAAAAAAAAAAAAAAAAAAAAAAAAAAAAAAAAAAAAAAAJ/f38AlpaWA8zMzADAwP8Af39/AAAAAAAAAAAAAAAAAP///wAAAAAAIQAAABgAAAAUAAAA6BYAAIUlAABAOAAAMCoAAAAAAAAmAAAACAAAAP//////////"/>
              </a:ext>
            </a:extLst>
          </p:cNvPicPr>
          <p:nvPr/>
        </p:nvPicPr>
        <p:blipFill>
          <a:blip r:embed="rId4"/>
          <a:stretch>
            <a:fillRect/>
          </a:stretch>
        </p:blipFill>
        <p:spPr>
          <a:xfrm>
            <a:off x="3723640" y="6099175"/>
            <a:ext cx="5420360" cy="758825"/>
          </a:xfrm>
          <a:prstGeom prst="rect">
            <a:avLst/>
          </a:prstGeom>
          <a:noFill/>
          <a:ln>
            <a:noFill/>
          </a:ln>
          <a:effectLst/>
        </p:spPr>
      </p:pic>
    </p:spTree>
  </p:cSld>
  <p:clrMapOvr>
    <a:masterClrMapping/>
  </p:clrMapOvr>
  <p:timing>
    <p:tnLst>
      <p:par>
        <p:cTn id="1" dur="indefinite" restart="never" nodeType="tmRoot"/>
      </p:par>
    </p:tnLst>
  </p:timing>
</p:sld>
</file>

<file path=ppt/slides/slide1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a/AXhMAAAAlAAAAZAAAAA8BAAAAkAAAAEgAAACQAAAASAAAAAAAAAAB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PIEAAAMAAAAEAAAAAAAAAAAAAAAAAAAAAAAAAAeAAAAaAAAAAAAAAAAAAAAAAAAAAAAAAAAAAAAECcAABAnAAAAAAAAAAAAAAAAAAAAAAAAAAAAAAAAAAAAAAAAAAAAABQAAAAAAAAAwMD/AAAAAABkAAAAMgAAAAAAAABkAAAAAAAAAH9/fwAKAAAAHwAAAFQAAAAUwOsBFMDrAQAAAAAAAAAAAAAAAAAAAAAAAAAAAAAAAAAAAAAAAAAAAAAAAn9/fwCWlpYDzMzMAMDA/wB/f38AAAAAAAAAAAAAAAAAAAAAAAAAAAAhAAAAGAAAABQAAACmAgAAxQEAAGk1AADUCAAAAAAAACYAAAAIAAAAAQAAAAAAAAA="/>
              </a:ext>
            </a:extLst>
          </p:cNvSpPr>
          <p:nvPr>
            <p:ph type="title"/>
          </p:nvPr>
        </p:nvSpPr>
        <p:spPr>
          <a:xfrm>
            <a:off x="430530" y="287655"/>
            <a:ext cx="8251825" cy="1147445"/>
          </a:xfrm>
        </p:spPr>
        <p:txBody>
          <a:bodyPr/>
          <a:lstStyle/>
          <a:p>
            <a:pPr/>
            <a:r>
              <a:t>Cont’d</a:t>
            </a:r>
          </a:p>
        </p:txBody>
      </p:sp>
      <p:sp>
        <p:nvSpPr>
          <p:cNvPr id="3" name="SlideText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UwOsBFMDrAQAAAAAAAAAAAAAAAAAAAAAAAAAAAAAAAAAAAAAAAAAAAAAAAn9/fwCWlpYDzMzMAMDA/wB/f38AAAAAAAAAAAAAAAAAAAAAAAAAAAAhAAAAGAAAABQAAACmAgAAtQkAAGk1AACFJQAAAAAAACYAAAAIAAAAAQAAAAAAAAA="/>
              </a:ext>
            </a:extLst>
          </p:cNvSpPr>
          <p:nvPr>
            <p:ph type="body" idx="1"/>
          </p:nvPr>
        </p:nvSpPr>
        <p:spPr>
          <a:xfrm>
            <a:off x="430530" y="1577975"/>
            <a:ext cx="8251825" cy="4521200"/>
          </a:xfrm>
        </p:spPr>
        <p:txBody>
          <a:bodyPr/>
          <a:lstStyle/>
          <a:p>
            <a:pPr algn="just"/>
            <a:r>
              <a:t>Eksploitasi visibilitas</a:t>
            </a:r>
          </a:p>
          <a:p>
            <a:pPr algn="just"/>
            <a:r>
              <a:t>Proyek open source juga memiliki individu dan kelompok yang secara aktif melacak bug dalam kode, yang juga membuat bug yang berpotensi tidak ditonton ini lebih terlihat.</a:t>
            </a:r>
          </a:p>
        </p:txBody>
      </p:sp>
    </p:spTree>
  </p:cSld>
  <p:clrMapOvr>
    <a:masterClrMapping/>
  </p:clrMapOvr>
  <p:timing>
    <p:tnLst>
      <p:par>
        <p:cTn id="1" dur="indefinite" restart="never" nodeType="tmRoot"/>
      </p:par>
    </p:tnLst>
  </p:timing>
</p:sld>
</file>

<file path=ppt/slides/slide1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a/AXhMAAAAlAAAAZAAAAA8BAAAAkAAAAEgAAACQAAAASAAAAAAAAAAB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UwOsBFMDrAQAAAAAAAAAAAAAAAAAAAAAAAAAAAAAAAAAAAAAAAAAAAAAAAn9/fwCWlpYDzMzMAMDA/wB/f38AAAAAAAAAAAAAAAAAAAAAAAAAAAAhAAAAGAAAABQAAACmAgAAxQEAAGk1AADUCAAAAAAAACYAAAAIAAAAAQAAAAAAAAA="/>
              </a:ext>
            </a:extLst>
          </p:cNvSpPr>
          <p:nvPr>
            <p:ph type="title"/>
          </p:nvPr>
        </p:nvSpPr>
        <p:spPr>
          <a:xfrm>
            <a:off x="430530" y="287655"/>
            <a:ext cx="8251825" cy="1147445"/>
          </a:xfrm>
        </p:spPr>
        <p:txBody>
          <a:bodyPr/>
          <a:lstStyle/>
          <a:p>
            <a:pPr/>
          </a:p>
        </p:txBody>
      </p:sp>
      <p:sp>
        <p:nvSpPr>
          <p:cNvPr id="3" name="SlideText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AUwOsBFMDrAQAAAAAAAAAAAAAAAAAAAAAAAAAAAAAAAAAAAAAAAAAAAAAAAn9/fwCWlpYDzMzMAMDA/wB/f38AAAAAAAAAAAAAAAAAAAAAAAAAAAAhAAAAGAAAABQAAACmAgAAtQkAAGk1AACFJQAAAAAAACYAAAAIAAAAAQAAAAAAAAA="/>
              </a:ext>
            </a:extLst>
          </p:cNvSpPr>
          <p:nvPr>
            <p:ph type="body" idx="1"/>
          </p:nvPr>
        </p:nvSpPr>
        <p:spPr>
          <a:xfrm>
            <a:off x="430530" y="1577975"/>
            <a:ext cx="8251825" cy="4521200"/>
          </a:xfrm>
        </p:spPr>
        <p:txBody>
          <a:bodyPr/>
          <a:lstStyle/>
          <a:p>
            <a:pPr/>
          </a:p>
        </p:txBody>
      </p:sp>
      <p:pic>
        <p:nvPicPr>
          <p:cNvPr id="4" name="Picture1"/>
          <p:cNvPicPr>
            <a:picLocks noChangeAspect="1"/>
            <a:extLst>
              <a:ext uri="smNativeData">
                <pr:smNativeData xmlns:pr="smNativeData" val="SMDATA_15_Ua/AXhMAAAAlAAAAEQAAAC8BAAAAkAAAAEgAAACQAAAASAAAAAAAAAAA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AcAAAA4AAAAAAAAAAAAAAAAAAAA////AAAAAAAAAAAAAAAAAAAAAAAAAAAAAAAAAAAAAABkAAAAZAAAAAAAAAAjAAAABAAAAGQAAAAXAAAAFAAAAAAAAAAAAAAA/38AAP9/AAAAAAAACQAAAAQAAAAAAgAADAAAABAAAAAAAAAAAAAAAAAAAAAAAAAAHgAAAGgAAAAAAAAAAAAAAAAAAAAAAAAAAAAAABAnAAAQJwAAAAAAAAAAAAAAAAAAAAAAAAAAAAAAAAAAAAAAAAAAAAAUAAAAAAAAAMDA/wAAAAAAZAAAADIAAAAAAAAAZAAAAAAAAAB/f38ACgAAAB8AAABUAAAA////BRTA6wEAAAAAAAAAAAAAAAAAAAAAAAAAAAAAAAAAAAAAAAAAAAAAAAJ/f38AlpaWA8zMzADAwP8Af39/AAAAAAAAAAAAAAAAAP///wAAAAAAIQAAABgAAAAUAAAA1f///58GAAA5OAAAhSUAAAAAAAAmAAAACAAAAP//////////"/>
              </a:ext>
            </a:extLst>
          </p:cNvPicPr>
          <p:nvPr/>
        </p:nvPicPr>
        <p:blipFill>
          <a:blip r:embed="rId2"/>
          <a:stretch>
            <a:fillRect/>
          </a:stretch>
        </p:blipFill>
        <p:spPr>
          <a:xfrm>
            <a:off x="-27305" y="1076325"/>
            <a:ext cx="9166860" cy="5022850"/>
          </a:xfrm>
          <a:prstGeom prst="rect">
            <a:avLst/>
          </a:prstGeom>
          <a:noFill/>
          <a:ln>
            <a:noFill/>
          </a:ln>
          <a:effectLst/>
        </p:spPr>
      </p:pic>
    </p:spTree>
  </p:cSld>
  <p:clrMapOvr>
    <a:masterClrMapping/>
  </p:clrMapOvr>
  <p:timing>
    <p:tnLst>
      <p:par>
        <p:cTn id="1" dur="indefinite" restart="never" nodeType="tmRoot"/>
      </p:par>
    </p:tnLst>
  </p:timing>
</p:sld>
</file>

<file path=ppt/slides/slide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a/AXhMAAAAlAAAAZAAAAA8BAAAAkAAAAEgAAACQAAAASAAAAAAAAAAB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UwOsBFMDrAQAAAAAAAAAAAAAAAAAAAAAAAAAAAAAAAAAAAAAAAAAAAAAAAn9/fwCWlpYDzMzMAMDA/wB/f38AAAAAAAAAAAAAAAAAAAAAAAAAAAAhAAAAGAAAABQAAACmAgAAxQEAAGk1AADUCAAAAAAAACYAAAAIAAAAAQAAAAAAAAA="/>
              </a:ext>
            </a:extLst>
          </p:cNvSpPr>
          <p:nvPr>
            <p:ph type="title"/>
          </p:nvPr>
        </p:nvSpPr>
        <p:spPr>
          <a:xfrm>
            <a:off x="430530" y="287655"/>
            <a:ext cx="8251825" cy="1147445"/>
          </a:xfrm>
        </p:spPr>
        <p:txBody>
          <a:bodyPr/>
          <a:lstStyle/>
          <a:p>
            <a:pPr/>
            <a:r>
              <a:t>Keamanan Open Source</a:t>
            </a:r>
          </a:p>
        </p:txBody>
      </p:sp>
      <p:sp>
        <p:nvSpPr>
          <p:cNvPr id="3" name="SlideText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UwOsBFMDrAQAAAAAAAAAAAAAAAAAAAAAAAAAAAAAAAAAAAAAAAAAAAAAAAn9/fwCWlpYDzMzMAMDA/wB/f38AAAAAAAAAAAAAAAAAAAAAAAAAAAAhAAAAGAAAABQAAACmAgAAtQkAAGk1AACFJQAAAAAAACYAAAAIAAAAAQAAAAAAAAA="/>
              </a:ext>
            </a:extLst>
          </p:cNvSpPr>
          <p:nvPr>
            <p:ph type="body" idx="1"/>
          </p:nvPr>
        </p:nvSpPr>
        <p:spPr>
          <a:xfrm>
            <a:off x="430530" y="1577975"/>
            <a:ext cx="8251825" cy="4521200"/>
          </a:xfrm>
        </p:spPr>
        <p:txBody>
          <a:bodyPr/>
          <a:lstStyle/>
          <a:p>
            <a:pPr/>
            <a:r>
              <a:t>Mitos:</a:t>
            </a:r>
          </a:p>
          <a:p>
            <a:pPr lvl="1"/>
            <a:r>
              <a:t>Perangkat lunak open source lebih / kurang aman daripada berpemilik (propietary)</a:t>
            </a:r>
          </a:p>
          <a:p>
            <a:pPr lvl="1"/>
            <a:r>
              <a:t>Siapa pun dapat membaca kode terbuka dan memanfaatkan bug</a:t>
            </a:r>
          </a:p>
          <a:p>
            <a:pPr lvl="1"/>
            <a:r>
              <a:t>Tidak ada insentif keuangan berarti tidak ada motivasi untuk membuat OSS aman</a:t>
            </a:r>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a/AXhMAAAAlAAAAZAAAAA8BAAAAkAAAAEgAAACQAAAASAAAAAAAAAAB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P8kAAAMAAAAEAAAAAAAAAAAAAAAAAAAAAAAAAAeAAAAaAAAAAAAAAAAAAAAAAAAAAAAAAAAAAAAECcAABAnAAAAAAAAAAAAAAAAAAAAAAAAAAAAAAAAAAAAAAAAAAAAABQAAAAAAAAAwMD/AAAAAABkAAAAMgAAAAAAAABkAAAAAAAAAH9/fwAKAAAAHwAAAFQAAAAUwOsBFMDrAQAAAAAAAAAAAAAAAAAAAAAAAAAAAAAAAAAAAAAAAAAAAAAAAn9/fwCWlpYDzMzMAMDA/wB/f38AAAAAAAAAAAAAAAAAAAAAAAAAAAAhAAAAGAAAABQAAACmAgAAxQEAAGk1AADUCAAAAAAAACYAAAAIAAAAAQAAAAAAAAA="/>
              </a:ext>
            </a:extLst>
          </p:cNvSpPr>
          <p:nvPr>
            <p:ph type="title"/>
          </p:nvPr>
        </p:nvSpPr>
        <p:spPr>
          <a:xfrm>
            <a:off x="430530" y="287655"/>
            <a:ext cx="8251825" cy="1147445"/>
          </a:xfrm>
        </p:spPr>
        <p:txBody>
          <a:bodyPr/>
          <a:lstStyle/>
          <a:p>
            <a:pPr/>
            <a:r>
              <a:t>Cont’d</a:t>
            </a:r>
          </a:p>
        </p:txBody>
      </p:sp>
      <p:sp>
        <p:nvSpPr>
          <p:cNvPr id="3" name="SlideText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EAaAAAMAAAAEAAAAAAAAAAAAAAAAAAAAAAAAAAeAAAAaAAAAAAAAAAAAAAAAAAAAAAAAAAAAAAAECcAABAnAAAAAAAAAAAAAAAAAAAAAAAAAAAAAAAAAAAAAAAAAAAAABQAAAAAAAAAwMD/AAAAAABkAAAAMgAAAAAAAABkAAAAAAAAAH9/fwAKAAAAHwAAAFQAAAAUwOsBFMDrAQAAAAAAAAAAAAAAAAAAAAAAAAAAAAAAAAAAAAAAAAAAAAAAAn9/fwCWlpYDzMzMAMDA/wB/f38AAAAAAAAAAAAAAAAAAAAAAAAAAAAhAAAAGAAAABQAAACmAgAAtQkAAGk1AACFJQAAAAAAACYAAAAIAAAAAQAAAAAAAAA="/>
              </a:ext>
            </a:extLst>
          </p:cNvSpPr>
          <p:nvPr>
            <p:ph type="body" idx="1"/>
          </p:nvPr>
        </p:nvSpPr>
        <p:spPr>
          <a:xfrm>
            <a:off x="430530" y="1577975"/>
            <a:ext cx="8251825" cy="4521200"/>
          </a:xfrm>
        </p:spPr>
        <p:txBody>
          <a:bodyPr/>
          <a:lstStyle/>
          <a:p>
            <a:pPr/>
            <a:r>
              <a:rPr sz="2800"/>
              <a:t>Perangkat lunak open source lebih / kurang aman daripada berpemilik (propietary)</a:t>
            </a:r>
            <a:endParaRPr sz="2800"/>
          </a:p>
          <a:p>
            <a:pPr lvl="1" algn="just">
              <a:defRPr sz="2800"/>
            </a:pPr>
            <a:r>
              <a:t>Lisensi komersial tidak menjamin keamanan.Dengan perangkat lunak berbayar Anda hanya perlu mempercayai vendor. </a:t>
            </a:r>
          </a:p>
          <a:p>
            <a:pPr lvl="1" algn="just">
              <a:defRPr sz="2800"/>
            </a:pPr>
            <a:r>
              <a:t>Proyek open source transparan tentang kerentanan potensial. </a:t>
            </a: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a/AXhMAAAAlAAAAZAAAAA8BAAAAkAAAAEgAAACQAAAASAAAAAAAAAAB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UwOsBFMDrAQAAAAAAAAAAAAAAAAAAAAAAAAAAAAAAAAAAAAAAAAAAAAAAAn9/fwCWlpYDzMzMAMDA/wB/f38AAAAAAAAAAAAAAAAAAAAAAAAAAAAhAAAAGAAAABQAAACmAgAAxQEAAGk1AADUCAAAAAAAACYAAAAIAAAAAQAAAAAAAAA="/>
              </a:ext>
            </a:extLst>
          </p:cNvSpPr>
          <p:nvPr>
            <p:ph type="title"/>
          </p:nvPr>
        </p:nvSpPr>
        <p:spPr>
          <a:xfrm>
            <a:off x="430530" y="287655"/>
            <a:ext cx="8251825" cy="1147445"/>
          </a:xfrm>
        </p:spPr>
        <p:txBody>
          <a:bodyPr/>
          <a:lstStyle/>
          <a:p>
            <a:pPr/>
          </a:p>
        </p:txBody>
      </p:sp>
      <p:sp>
        <p:nvSpPr>
          <p:cNvPr id="3" name="SlideText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JEfAAAMAAAAEAAAAAAAAAAAAAAAAAAAAAAAAAAeAAAAaAAAAAAAAAAAAAAAAAAAAAAAAAAAAAAAECcAABAnAAAAAAAAAAAAAAAAAAAAAAAAAAAAAAAAAAAAAAAAAAAAABQAAAAAAAAAwMD/AAAAAABkAAAAMgAAAAAAAABkAAAAAAAAAH9/fwAKAAAAHwAAAFQAAAAUwOsBFMDrAQAAAAAAAAAAAAAAAAAAAAAAAAAAAAAAAAAAAAAAAAAAAAAAAn9/fwCWlpYDzMzMAMDA/wB/f38AAAAAAAAAAAAAAAAAAAAAAAAAAAAhAAAAGAAAABQAAACmAgAAtQkAAGk1AACFJQAAAAAAACYAAAAIAAAAAQAAAAAAAAA="/>
              </a:ext>
            </a:extLst>
          </p:cNvSpPr>
          <p:nvPr>
            <p:ph type="body" idx="1"/>
          </p:nvPr>
        </p:nvSpPr>
        <p:spPr>
          <a:xfrm>
            <a:off x="430530" y="1577975"/>
            <a:ext cx="8251825" cy="4521200"/>
          </a:xfrm>
        </p:spPr>
        <p:txBody>
          <a:bodyPr/>
          <a:lstStyle/>
          <a:p>
            <a:pPr/>
          </a:p>
        </p:txBody>
      </p:sp>
      <p:pic>
        <p:nvPicPr>
          <p:cNvPr id="4" name="Picture1"/>
          <p:cNvPicPr>
            <a:picLocks noChangeAspect="1"/>
            <a:extLst>
              <a:ext uri="smNativeData">
                <pr:smNativeData xmlns:pr="smNativeData" val="SMDATA_15_Ua/AXhMAAAAlAAAAEQAAAC8BAAAAkAAAAEgAAACQAAAASAAAAAAAAAAA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AcAAAA4AAAAAAAAAAAAAAAAAAAA////AAAAAAAAAAAAAAAAAAAAAAAAAAAAAAAAAAAAAABkAAAAZAAAAAAAAAAjAAAABAAAAGQAAAAXAAAAFAAAAAAAAAAAAAAA/38AAP9/AAAAAAAACQAAAAQAAAD+7mGJDAAAABAAAAAAAAAAAAAAAAAAAAAAAAAAHgAAAGgAAAAAAAAAAAAAAAAAAAAAAAAAAAAAABAnAAAQJwAAAAAAAAAAAAAAAAAAAAAAAAAAAAAAAAAAAAAAAAAAAAAUAAAAAAAAAMDA/wAAAAAAZAAAADIAAAAAAAAAZAAAAAAAAAB/f38ACgAAAB8AAABUAAAA////BRTA6wEAAAAAAAAAAAAAAAAAAAAAAAAAAAAAAAAAAAAAAAAAAAAAAAJ/f38AlpaWA8zMzADAwP8Af39/AAAAAAAAAAAAAAAAAP///wAAAAAAIQAAABgAAAAUAAAAaQQAAMP///+lMwAAMCoAAAAAAAAmAAAACAAAAP//////////"/>
              </a:ext>
            </a:extLst>
          </p:cNvPicPr>
          <p:nvPr/>
        </p:nvPicPr>
        <p:blipFill>
          <a:blip r:embed="rId2"/>
          <a:stretch>
            <a:fillRect/>
          </a:stretch>
        </p:blipFill>
        <p:spPr>
          <a:xfrm>
            <a:off x="716915" y="-38735"/>
            <a:ext cx="7678420" cy="6896735"/>
          </a:xfrm>
          <a:prstGeom prst="rect">
            <a:avLst/>
          </a:prstGeom>
          <a:noFill/>
          <a:ln>
            <a:noFill/>
          </a:ln>
          <a:effectLst/>
        </p:spPr>
      </p:pic>
    </p:spTree>
  </p:cSld>
  <p:clrMapOvr>
    <a:masterClrMapping/>
  </p:clrMapOvr>
  <p:timing>
    <p:tnLst>
      <p:par>
        <p:cTn id="1" dur="indefinite" restart="never" nodeType="tmRoot"/>
      </p:par>
    </p:tnLst>
  </p:timing>
</p:sld>
</file>

<file path=ppt/slides/slide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a/AXhMAAAAlAAAAZAAAAA8BAAAAkAAAAEgAAACQAAAASAAAAAAAAAAB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UwOsBFMDrAQAAAAAAAAAAAAAAAAAAAAAAAAAAAAAAAAAAAAAAAAAAAAAAAn9/fwCWlpYDzMzMAMDA/wB/f38AAAAAAAAAAAAAAAAAAAAAAAAAAAAhAAAAGAAAABQAAACmAgAAxQEAAGk1AADUCAAAAAAAACYAAAAIAAAAAQAAAAAAAAA="/>
              </a:ext>
            </a:extLst>
          </p:cNvSpPr>
          <p:nvPr>
            <p:ph type="title"/>
          </p:nvPr>
        </p:nvSpPr>
        <p:spPr>
          <a:xfrm>
            <a:off x="430530" y="287655"/>
            <a:ext cx="8251825" cy="1147445"/>
          </a:xfrm>
        </p:spPr>
        <p:txBody>
          <a:bodyPr/>
          <a:lstStyle/>
          <a:p>
            <a:pPr/>
          </a:p>
        </p:txBody>
      </p:sp>
      <p:sp>
        <p:nvSpPr>
          <p:cNvPr id="3" name="SlideText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UwOsBFMDrAQAAAAAAAAAAAAAAAAAAAAAAAAAAAAAAAAAAAAAAAAAAAAAAAn9/fwCWlpYDzMzMAMDA/wB/f38AAAAAAAAAAAAAAAAAAAAAAAAAAAAhAAAAGAAAABQAAACmAgAAtQkAAGk1AACFJQAAAAAAACYAAAAIAAAAAQAAAAAAAAA="/>
              </a:ext>
            </a:extLst>
          </p:cNvSpPr>
          <p:nvPr>
            <p:ph type="body" idx="1"/>
          </p:nvPr>
        </p:nvSpPr>
        <p:spPr>
          <a:xfrm>
            <a:off x="430530" y="1577975"/>
            <a:ext cx="8251825" cy="4521200"/>
          </a:xfrm>
        </p:spPr>
        <p:txBody>
          <a:bodyPr/>
          <a:lstStyle/>
          <a:p>
            <a:pPr/>
          </a:p>
        </p:txBody>
      </p:sp>
      <p:pic>
        <p:nvPicPr>
          <p:cNvPr id="4" name="Picture1"/>
          <p:cNvPicPr>
            <a:picLocks noChangeAspect="1"/>
            <a:extLst>
              <a:ext uri="smNativeData">
                <pr:smNativeData xmlns:pr="smNativeData" val="SMDATA_15_Ua/AXhMAAAAlAAAAEQAAAC8BAAAAkAAAAEgAAACQAAAASAAAAAAAAAAA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BRTA6wEAAAAAAAAAAAAAAAAAAAAAAAAAAAAAAAAAAAAAAAAAAAAAAAJ/f38AlpaWA8zMzADAwP8Af39/AAAAAAAAAAAAAAAAAP///wAAAAAAIQAAABgAAAAUAAAApQQAAAAAAACbMwAAMCoAAAAAAAAmAAAACAAAAP//////////"/>
              </a:ext>
            </a:extLst>
          </p:cNvPicPr>
          <p:nvPr/>
        </p:nvPicPr>
        <p:blipFill>
          <a:blip r:embed="rId2"/>
          <a:stretch>
            <a:fillRect/>
          </a:stretch>
        </p:blipFill>
        <p:spPr>
          <a:xfrm>
            <a:off x="755015" y="0"/>
            <a:ext cx="7633970" cy="6858000"/>
          </a:xfrm>
          <a:prstGeom prst="rect">
            <a:avLst/>
          </a:prstGeom>
          <a:noFill/>
          <a:ln>
            <a:noFill/>
          </a:ln>
          <a:effectLst/>
        </p:spPr>
      </p:pic>
    </p:spTree>
  </p:cSld>
  <p:clrMapOvr>
    <a:masterClrMapping/>
  </p:clrMapOvr>
  <p:timing>
    <p:tnLst>
      <p:par>
        <p:cTn id="1" dur="indefinite" restart="never" nodeType="tmRoot"/>
      </p:par>
    </p:tnLst>
  </p:timing>
</p:sld>
</file>

<file path=ppt/slides/slide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a/AXhMAAAAlAAAAZAAAAA8BAAAAkAAAAEgAAACQAAAASAAAAAAAAAAB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UwOsBFMDrAQAAAAAAAAAAAAAAAAAAAAAAAAAAAAAAAAAAAAAAAAAAAAAAAn9/fwCWlpYDzMzMAMDA/wB/f38AAAAAAAAAAAAAAAAAAAAAAAAAAAAhAAAAGAAAABQAAACmAgAAxQEAAGk1AADUCAAAAAAAACYAAAAIAAAAAQAAAAAAAAA="/>
              </a:ext>
            </a:extLst>
          </p:cNvSpPr>
          <p:nvPr>
            <p:ph type="title"/>
          </p:nvPr>
        </p:nvSpPr>
        <p:spPr>
          <a:xfrm>
            <a:off x="430530" y="287655"/>
            <a:ext cx="8251825" cy="1147445"/>
          </a:xfrm>
        </p:spPr>
        <p:txBody>
          <a:bodyPr/>
          <a:lstStyle/>
          <a:p>
            <a:pPr/>
            <a:r>
              <a:t>Cont’d</a:t>
            </a:r>
          </a:p>
        </p:txBody>
      </p:sp>
      <p:sp>
        <p:nvSpPr>
          <p:cNvPr id="3" name="SlideText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UwOsBFMDrAQAAAAAAAAAAAAAAAAAAAAAAAAAAAAAAAAAAAAAAAAAAAAAAAn9/fwCWlpYDzMzMAMDA/wB/f38AAAAAAAAAAAAAAAAAAAAAAAAAAAAhAAAAGAAAABQAAACmAgAAtQkAAGk1AACFJQAAAAAAACYAAAAIAAAAAQAAAAAAAAA="/>
              </a:ext>
            </a:extLst>
          </p:cNvSpPr>
          <p:nvPr>
            <p:ph type="body" idx="1"/>
          </p:nvPr>
        </p:nvSpPr>
        <p:spPr>
          <a:xfrm>
            <a:off x="430530" y="1577975"/>
            <a:ext cx="8251825" cy="4521200"/>
          </a:xfrm>
        </p:spPr>
        <p:txBody>
          <a:bodyPr/>
          <a:lstStyle/>
          <a:p>
            <a:pPr algn="just"/>
            <a:r>
              <a:rPr sz="2800"/>
              <a:t>Siapa pun dapat membaca kode terbuka dan memanfaatkan bug</a:t>
            </a:r>
            <a:endParaRPr sz="2800"/>
          </a:p>
          <a:p>
            <a:pPr lvl="1" algn="just">
              <a:defRPr sz="2800"/>
            </a:pPr>
            <a:r>
              <a:t>menurut pendapat ahli, orang yang merusak perangkat lunak sebenarnya tidak perlu melihat kode sumbernya. </a:t>
            </a:r>
          </a:p>
          <a:p>
            <a:pPr algn="just">
              <a:defRPr sz="2800"/>
            </a:pPr>
            <a:r>
              <a:t>Ketidak amanan disebabkan</a:t>
            </a:r>
          </a:p>
          <a:p>
            <a:pPr marL="619125" algn="just">
              <a:buChar char="–"/>
              <a:defRPr sz="2800"/>
            </a:pPr>
            <a:r>
              <a:t>tidak mengikuti pedoman keamanan</a:t>
            </a:r>
          </a:p>
          <a:p>
            <a:pPr marL="619125" algn="just">
              <a:buChar char="–"/>
              <a:defRPr sz="2800"/>
            </a:pPr>
            <a:r>
              <a:t>mengatur perangkat lunak dengan tidak benar</a:t>
            </a:r>
          </a:p>
          <a:p>
            <a:pPr marL="619125" algn="just">
              <a:buChar char="–"/>
              <a:defRPr sz="2800"/>
            </a:pPr>
            <a:r>
              <a:t>menggunakan kata sandi mudah</a:t>
            </a:r>
          </a:p>
          <a:p>
            <a:pPr marL="619125" algn="just">
              <a:buChar char="–"/>
              <a:defRPr sz="2800"/>
            </a:pPr>
            <a:r>
              <a:t>kurangnya proses validasi data</a:t>
            </a:r>
          </a:p>
          <a:p>
            <a:pPr lvl="1" algn="just">
              <a:defRPr sz="2800"/>
            </a:pPr>
            <a:r>
              <a:t>tidak adanya teknik enkripsi data</a:t>
            </a:r>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a/AXhMAAAAlAAAAZAAAAA8BAAAAkAAAAEgAAACQAAAASAAAAAAAAAAB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UwOsBFMDrAQAAAAAAAAAAAAAAAAAAAAAAAAAAAAAAAAAAAAAAAAAAAAAAAn9/fwCWlpYDzMzMAMDA/wB/f38AAAAAAAAAAAAAAAAAAAAAAAAAAAAhAAAAGAAAABQAAACmAgAAxQEAAGk1AADUCAAAAAAAACYAAAAIAAAAAQAAAAAAAAA="/>
              </a:ext>
            </a:extLst>
          </p:cNvSpPr>
          <p:nvPr>
            <p:ph type="title"/>
          </p:nvPr>
        </p:nvSpPr>
        <p:spPr>
          <a:xfrm>
            <a:off x="430530" y="287655"/>
            <a:ext cx="8251825" cy="1147445"/>
          </a:xfrm>
        </p:spPr>
        <p:txBody>
          <a:bodyPr/>
          <a:lstStyle/>
          <a:p>
            <a:pPr/>
          </a:p>
        </p:txBody>
      </p:sp>
      <p:sp>
        <p:nvSpPr>
          <p:cNvPr id="3" name="SlideText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UwOsBFMDrAQAAAAAAAAAAAAAAAAAAAAAAAAAAAAAAAAAAAAAAAAAAAAAAAn9/fwCWlpYDzMzMAMDA/wB/f38AAAAAAAAAAAAAAAAAAAAAAAAAAAAhAAAAGAAAABQAAACmAgAAtQkAAGk1AACFJQAAAAAAACYAAAAIAAAAAQAAAAAAAAA="/>
              </a:ext>
            </a:extLst>
          </p:cNvSpPr>
          <p:nvPr>
            <p:ph type="body" idx="1"/>
          </p:nvPr>
        </p:nvSpPr>
        <p:spPr>
          <a:xfrm>
            <a:off x="430530" y="1577975"/>
            <a:ext cx="8251825" cy="4521200"/>
          </a:xfrm>
        </p:spPr>
        <p:txBody>
          <a:bodyPr/>
          <a:lstStyle/>
          <a:p>
            <a:pPr/>
          </a:p>
        </p:txBody>
      </p:sp>
      <p:pic>
        <p:nvPicPr>
          <p:cNvPr id="4" name="Picture1"/>
          <p:cNvPicPr>
            <a:picLocks noChangeAspect="1"/>
            <a:extLst>
              <a:ext uri="smNativeData">
                <pr:smNativeData xmlns:pr="smNativeData" val="SMDATA_15_Ua/AXhMAAAAlAAAAEQAAAC8BAAAAkAAAAEgAAACQAAAASAAAAAAAAAAAAAAAAAAAAAEAAABQAAAAAAAAAAAA4D8AAAAAAADgPwAAAAAAAOA/AAAAAAAA4D8AAAAAAADgPwAAAAAAAOA/AAAAAAAA4D8AAAAAAADgPwAAAAAAAOA/AAAAAAAA4D8CAAAAjAAAAAAAAAAAAAAA////DBTA6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AcAAAA4AAAAAAAAAAAAAAAAAAAA////AAAAAAAAAAAAAAAAAAAAAAAAAAAAAAAAAAAAAABkAAAAZAAAAAAAAAAjAAAABAAAAGQAAAAXAAAAFAAAAAAAAAAAAAAA/38AAP9/AAAAAAAACQAAAAQAAACqFc5BDAAAABAAAAAAAAAAAAAAAAAAAAAAAAAAHgAAAGgAAAAAAAAAAAAAAAAAAAAAAAAAAAAAABAnAAAQJwAAAAAAAAAAAAAAAAAAAAAAAAAAAAAAAAAAAAAAAAAAAAAUAAAAAAAAAMDA/wAAAAAAZAAAADIAAAAAAAAAZAAAAAAAAAB/f38ACgAAAB8AAABUAAAA////BRTA6wEAAAAAAAAAAAAAAAAAAAAAAAAAAAAAAAAAAAAAAAAAAAAAAAJ/f38AlpaWA8zMzADAwP8Af39/AAAAAAAAAAAAAAAAAP///wAAAAAAIQAAABgAAAAUAAAAAAAAAAAAAAASUQAAMCoAAAAAAAAmAAAACAAAAP//////////"/>
              </a:ext>
            </a:extLst>
          </p:cNvPicPr>
          <p:nvPr/>
        </p:nvPicPr>
        <p:blipFill>
          <a:blip r:embed="rId2"/>
          <a:stretch>
            <a:fillRect/>
          </a:stretch>
        </p:blipFill>
        <p:spPr>
          <a:xfrm>
            <a:off x="0" y="0"/>
            <a:ext cx="13178790" cy="6858000"/>
          </a:xfrm>
          <a:prstGeom prst="rect">
            <a:avLst/>
          </a:prstGeom>
          <a:noFill/>
          <a:ln>
            <a:noFill/>
          </a:ln>
          <a:effectLst/>
        </p:spPr>
      </p:pic>
    </p:spTree>
  </p:cSld>
  <p:clrMapOvr>
    <a:masterClrMapping/>
  </p:clrMapOvr>
  <p:timing>
    <p:tnLst>
      <p:par>
        <p:cTn id="1" dur="indefinite" restart="never" nodeType="tmRoot"/>
      </p:par>
    </p:tnLst>
  </p:timing>
</p:sld>
</file>

<file path=ppt/slides/slide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a/AXhMAAAAlAAAAZAAAAA8BAAAAkAAAAEgAAACQAAAASAAAAAAAAAAB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CAAAMAAAAEAAAAAAAAAAAAAAAAAAAAAAAAAAeAAAAaAAAAAAAAAAAAAAAAAAAAAAAAAAAAAAAECcAABAnAAAAAAAAAAAAAAAAAAAAAAAAAAAAAAAAAAAAAAAAAAAAABQAAAAAAAAAwMD/AAAAAABkAAAAMgAAAAAAAABkAAAAAAAAAH9/fwAKAAAAHwAAAFQAAAAUwOsBFMDrAQAAAAAAAAAAAAAAAAAAAAAAAAAAAAAAAAAAAAAAAAAAAAAAAn9/fwCWlpYDzMzMAMDA/wB/f38AAAAAAAAAAAAAAAAAAAAAAAAAAAAhAAAAGAAAABQAAACmAgAAxQEAAGk1AADUCAAAAAAAACYAAAAIAAAAAQAAAAAAAAA="/>
              </a:ext>
            </a:extLst>
          </p:cNvSpPr>
          <p:nvPr>
            <p:ph type="title"/>
          </p:nvPr>
        </p:nvSpPr>
        <p:spPr>
          <a:xfrm>
            <a:off x="430530" y="287655"/>
            <a:ext cx="8251825" cy="1147445"/>
          </a:xfrm>
        </p:spPr>
        <p:txBody>
          <a:bodyPr/>
          <a:lstStyle/>
          <a:p>
            <a:pPr/>
          </a:p>
        </p:txBody>
      </p:sp>
      <p:sp>
        <p:nvSpPr>
          <p:cNvPr id="3" name="SlideText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UwOsBFMDrAQAAAAAAAAAAAAAAAAAAAAAAAAAAAAAAAAAAAAAAAAAAAAAAAn9/fwCWlpYDzMzMAMDA/wB/f38AAAAAAAAAAAAAAAAAAAAAAAAAAAAhAAAAGAAAABQAAACmAgAAtQkAAGk1AACFJQAAAAAAACYAAAAIAAAAAQAAAAAAAAA="/>
              </a:ext>
            </a:extLst>
          </p:cNvSpPr>
          <p:nvPr>
            <p:ph type="body" idx="1"/>
          </p:nvPr>
        </p:nvSpPr>
        <p:spPr>
          <a:xfrm>
            <a:off x="430530" y="1577975"/>
            <a:ext cx="8251825" cy="4521200"/>
          </a:xfrm>
        </p:spPr>
        <p:txBody>
          <a:bodyPr/>
          <a:lstStyle/>
          <a:p>
            <a:pPr/>
          </a:p>
        </p:txBody>
      </p:sp>
      <p:pic>
        <p:nvPicPr>
          <p:cNvPr id="4" name="Picture1"/>
          <p:cNvPicPr>
            <a:picLocks noChangeAspect="1"/>
            <a:extLst>
              <a:ext uri="smNativeData">
                <pr:smNativeData xmlns:pr="smNativeData" val="SMDATA_15_Ua/AXhMAAAAlAAAAEQAAAC8BAAAAkAAAAEgAAACQAAAASAAAAAAAAAAAAAAAAAAAAAEAAABQAAAAAAAAAAAA4D8AAAAAAADgPwAAAAAAAOA/AAAAAAAA4D8AAAAAAADgPwAAAAAAAOA/AAAAAAAA4D8AAAAAAADgPwAAAAAAAOA/AAAAAAAA4D8CAAAAjAAAAAEAAAAAAAAA////DBTA6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BRTA6wEAAAAAAAAAAAAAAAAAAAAAAAAAAAAAAAAAAAAAAAAAAAAAAAJ/f38AlpaWA8zMzADAwP8Af39/AAAAAAAAAAAAAAAAAP///wAAAAAAIQAAABgAAAAUAAAA5////xENAAAnOAAAKSIAAAAAAAAmAAAACAAAAP//////////"/>
              </a:ext>
            </a:extLst>
          </p:cNvPicPr>
          <p:nvPr/>
        </p:nvPicPr>
        <p:blipFill>
          <a:blip r:embed="rId2"/>
          <a:stretch>
            <a:fillRect/>
          </a:stretch>
        </p:blipFill>
        <p:spPr>
          <a:xfrm>
            <a:off x="-15875" y="2124075"/>
            <a:ext cx="9144000" cy="3429000"/>
          </a:xfrm>
          <a:prstGeom prst="rect">
            <a:avLst/>
          </a:prstGeom>
          <a:solidFill>
            <a:schemeClr val="accent1"/>
          </a:solidFill>
          <a:ln>
            <a:noFill/>
          </a:ln>
          <a:effectLst/>
        </p:spPr>
      </p:pic>
    </p:spTree>
  </p:cSld>
  <p:clrMapOvr>
    <a:masterClrMapping/>
  </p:clrMapOvr>
  <p:timing>
    <p:tnLst>
      <p:par>
        <p:cTn id="1" dur="indefinite" restart="never" nodeType="tmRoot"/>
      </p:par>
    </p:tnLst>
  </p:timing>
</p:sld>
</file>

<file path=ppt/slides/slide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a/AXhMAAAAlAAAAZAAAAA8BAAAAkAAAAEgAAACQAAAASAAAAAAAAAAB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UwOsBFMDrAQAAAAAAAAAAAAAAAAAAAAAAAAAAAAAAAAAAAAAAAAAAAAAAAn9/fwCWlpYDzMzMAMDA/wB/f38AAAAAAAAAAAAAAAAAAAAAAAAAAAAhAAAAGAAAABQAAACmAgAAxQEAAGk1AADUCAAAAAAAACYAAAAIAAAAAQAAAAAAAAA="/>
              </a:ext>
            </a:extLst>
          </p:cNvSpPr>
          <p:nvPr>
            <p:ph type="title"/>
          </p:nvPr>
        </p:nvSpPr>
        <p:spPr>
          <a:xfrm>
            <a:off x="430530" y="287655"/>
            <a:ext cx="8251825" cy="1147445"/>
          </a:xfrm>
        </p:spPr>
        <p:txBody>
          <a:bodyPr/>
          <a:lstStyle/>
          <a:p>
            <a:pPr/>
            <a:r>
              <a:t>Cont’d</a:t>
            </a:r>
          </a:p>
        </p:txBody>
      </p:sp>
      <p:sp>
        <p:nvSpPr>
          <p:cNvPr id="3" name="SlideText1"/>
          <p:cNvSpPr>
            <a:spLocks noGrp="1" noChangeArrowheads="1"/>
            <a:extLst>
              <a:ext uri="smNativeData">
                <pr:smNativeData xmlns:pr="smNativeData" val="SMDATA_13_Ua/AXhMAAAAlAAAAZAAAAA8BAAAAkAAAAEgAAACQAAAASAAAAAAAAAAAAAAAAAAAAAEAAABQAAAAAAAAAAAA4D8AAAAAAADgPwAAAAAAAOA/AAAAAAAA4D8AAAAAAADgPwAAAAAAAOA/AAAAAAAA4D8AAAAAAADgPwAAAAAAAOA/AAAAAAAA4D8CAAAAjAAAAAAAAAAAAAAAFMDrCBTA6whaAAAAAAAAAAAAAAAAAAAAAAAAAAAAAAAAAAAAZAAAAAEAAABAAAAAAAAAAAAAAAAAAAAAAAAAAAAAAAAAAAAAAAAAAAAAAAAAAAAAAAAAAAAAAAAAAAAAAAAAAAAAAAAAAAAAAAAAAAAAAAAAAAAAAAAAAAAAAAAAAAAAFAAAADwAAAAAAAAAAAAAAAAAAAkBAAAAAQAAAAEAAAABAAAAAQAAAAEAAAAAAAAAZAAAAGQAAAAAAAAAZAAAAGQAAAAVAAAAYAAAAAAAAAAAAAAAEA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UwOsBFMDrAQAAAAAAAAAAAAAAAAAAAAAAAAAAAAAAAAAAAAAAAAAAAAAAAn9/fwCWlpYDzMzMAMDA/wB/f38AAAAAAAAAAAAAAAAAAAAAAAAAAAAhAAAAGAAAABQAAACmAgAAtQkAAGk1AACFJQAAAAAAACYAAAAIAAAAAQAAAAAAAAA="/>
              </a:ext>
            </a:extLst>
          </p:cNvSpPr>
          <p:nvPr>
            <p:ph type="body" idx="1"/>
          </p:nvPr>
        </p:nvSpPr>
        <p:spPr>
          <a:xfrm>
            <a:off x="430530" y="1577975"/>
            <a:ext cx="8251825" cy="4521200"/>
          </a:xfrm>
        </p:spPr>
        <p:txBody>
          <a:bodyPr/>
          <a:lstStyle/>
          <a:p>
            <a:pPr/>
            <a:r>
              <a:rPr sz="2800"/>
              <a:t>Tidak ada insentif keuangan berarti tidak ada motivasi untuk membuat OSS aman</a:t>
            </a:r>
            <a:endParaRPr sz="2800"/>
          </a:p>
          <a:p>
            <a:pPr lvl="1" algn="just">
              <a:defRPr sz="2800"/>
            </a:pPr>
            <a:r>
              <a:t>Dalam kasus alat sumber terbuka yang tidak menguntungkan, ketika kerentanan ditemukan, tim proyek sumber terbuka biasanya akan segera memperbaikinya (karena reputasi mereka dipertaruhkan), atau mengungkapkan masalah tersebut secara publik sehingga semua yang menerapkan kode dapat mengambil tindakan yang sesuai</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14C0EB"/>
      </a:lt1>
      <a:dk2>
        <a:srgbClr val="000000"/>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14C0EB"/>
        </a:lt1>
        <a:dk2>
          <a:srgbClr val="000000"/>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2">
        <a:dk1>
          <a:srgbClr val="FFFF9B"/>
        </a:dk1>
        <a:lt1>
          <a:srgbClr val="FFFFD7"/>
        </a:lt1>
        <a:dk2>
          <a:srgbClr val="FFFF9B"/>
        </a:dk2>
        <a:lt2>
          <a:srgbClr val="005A58"/>
        </a:lt2>
        <a:accent1>
          <a:srgbClr val="006462"/>
        </a:accent1>
        <a:accent2>
          <a:srgbClr val="6D6FC7"/>
        </a:accent2>
        <a:accent3>
          <a:srgbClr val="535379"/>
        </a:accent3>
        <a:accent4>
          <a:srgbClr val="737359"/>
        </a:accent4>
        <a:accent5>
          <a:srgbClr val="939339"/>
        </a:accent5>
        <a:accent6>
          <a:srgbClr val="B3B319"/>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3">
        <a:dk1>
          <a:srgbClr val="01328B"/>
        </a:dk1>
        <a:lt1>
          <a:srgbClr val="1C6AFD"/>
        </a:lt1>
        <a:dk2>
          <a:srgbClr val="01328B"/>
        </a:dk2>
        <a:lt2>
          <a:srgbClr val="003366"/>
        </a:lt2>
        <a:accent1>
          <a:srgbClr val="3366CC"/>
        </a:accent1>
        <a:accent2>
          <a:srgbClr val="00B000"/>
        </a:accent2>
        <a:accent3>
          <a:srgbClr val="535379"/>
        </a:accent3>
        <a:accent4>
          <a:srgbClr val="737359"/>
        </a:accent4>
        <a:accent5>
          <a:srgbClr val="939339"/>
        </a:accent5>
        <a:accent6>
          <a:srgbClr val="B3B319"/>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4">
        <a:dk1>
          <a:srgbClr val="4D4D4D"/>
        </a:dk1>
        <a:lt1>
          <a:srgbClr val="686B5D"/>
        </a:lt1>
        <a:dk2>
          <a:srgbClr val="4D4D4D"/>
        </a:dk2>
        <a:lt2>
          <a:srgbClr val="777777"/>
        </a:lt2>
        <a:accent1>
          <a:srgbClr val="909082"/>
        </a:accent1>
        <a:accent2>
          <a:srgbClr val="809EA8"/>
        </a:accent2>
        <a:accent3>
          <a:srgbClr val="535379"/>
        </a:accent3>
        <a:accent4>
          <a:srgbClr val="737359"/>
        </a:accent4>
        <a:accent5>
          <a:srgbClr val="939339"/>
        </a:accent5>
        <a:accent6>
          <a:srgbClr val="B3B319"/>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5">
        <a:dk1>
          <a:srgbClr val="0A6D6B"/>
        </a:dk1>
        <a:lt1>
          <a:srgbClr val="2ED1A0"/>
        </a:lt1>
        <a:dk2>
          <a:srgbClr val="0A6D6B"/>
        </a:dk2>
        <a:lt2>
          <a:srgbClr val="2D2015"/>
        </a:lt2>
        <a:accent1>
          <a:srgbClr val="8C7B70"/>
        </a:accent1>
        <a:accent2>
          <a:srgbClr val="8F5F2F"/>
        </a:accent2>
        <a:accent3>
          <a:srgbClr val="535379"/>
        </a:accent3>
        <a:accent4>
          <a:srgbClr val="737359"/>
        </a:accent4>
        <a:accent5>
          <a:srgbClr val="939339"/>
        </a:accent5>
        <a:accent6>
          <a:srgbClr val="B3B31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Presentation">
    <a:dk1>
      <a:srgbClr val="000000"/>
    </a:dk1>
    <a:lt1>
      <a:srgbClr val="14C0EB"/>
    </a:lt1>
    <a:dk2>
      <a:srgbClr val="000000"/>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themeOverrid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maulana</cp:lastModifiedBy>
  <cp:revision>0</cp:revision>
  <dcterms:created xsi:type="dcterms:W3CDTF">2020-05-17T02:38:00Z</dcterms:created>
  <dcterms:modified xsi:type="dcterms:W3CDTF">2020-05-17T03:28:17Z</dcterms:modified>
</cp:coreProperties>
</file>