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1D603-02AB-4242-8D2E-36C7479B2EB6}" v="182" dt="2020-06-07T06:04:33.602"/>
    <p1510:client id="{6E62A0EE-2F54-4777-80EE-9E097FA6F926}" v="1188" dt="2020-06-07T10:24:30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BD1D603-02AB-4242-8D2E-36C7479B2EB6}"/>
    <pc:docChg chg="addSld modSld addMainMaster delMainMaster">
      <pc:chgData name="" userId="" providerId="" clId="Web-{4BD1D603-02AB-4242-8D2E-36C7479B2EB6}" dt="2020-06-07T06:04:33.602" v="173" actId="20577"/>
      <pc:docMkLst>
        <pc:docMk/>
      </pc:docMkLst>
      <pc:sldChg chg="modSp mod modClrScheme chgLayout">
        <pc:chgData name="" userId="" providerId="" clId="Web-{4BD1D603-02AB-4242-8D2E-36C7479B2EB6}" dt="2020-06-07T05:40:20.258" v="19"/>
        <pc:sldMkLst>
          <pc:docMk/>
          <pc:sldMk cId="1351651579" sldId="256"/>
        </pc:sldMkLst>
        <pc:spChg chg="mod ord">
          <ac:chgData name="" userId="" providerId="" clId="Web-{4BD1D603-02AB-4242-8D2E-36C7479B2EB6}" dt="2020-06-07T05:40:20.258" v="19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" userId="" providerId="" clId="Web-{4BD1D603-02AB-4242-8D2E-36C7479B2EB6}" dt="2020-06-07T05:40:20.258" v="19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 mod modClrScheme chgLayout">
        <pc:chgData name="" userId="" providerId="" clId="Web-{4BD1D603-02AB-4242-8D2E-36C7479B2EB6}" dt="2020-06-07T05:45:59.820" v="41" actId="20577"/>
        <pc:sldMkLst>
          <pc:docMk/>
          <pc:sldMk cId="1354134212" sldId="257"/>
        </pc:sldMkLst>
        <pc:spChg chg="mod ord">
          <ac:chgData name="" userId="" providerId="" clId="Web-{4BD1D603-02AB-4242-8D2E-36C7479B2EB6}" dt="2020-06-07T05:45:44.586" v="30" actId="20577"/>
          <ac:spMkLst>
            <pc:docMk/>
            <pc:sldMk cId="1354134212" sldId="257"/>
            <ac:spMk id="2" creationId="{9EAF8EA8-0BE6-4490-BAC4-BD6A691D2293}"/>
          </ac:spMkLst>
        </pc:spChg>
        <pc:spChg chg="mod ord">
          <ac:chgData name="" userId="" providerId="" clId="Web-{4BD1D603-02AB-4242-8D2E-36C7479B2EB6}" dt="2020-06-07T05:45:59.820" v="41" actId="20577"/>
          <ac:spMkLst>
            <pc:docMk/>
            <pc:sldMk cId="1354134212" sldId="257"/>
            <ac:spMk id="3" creationId="{893BA7F3-1E00-497E-895A-951B4CA40824}"/>
          </ac:spMkLst>
        </pc:spChg>
      </pc:sldChg>
      <pc:sldChg chg="modSp new">
        <pc:chgData name="" userId="" providerId="" clId="Web-{4BD1D603-02AB-4242-8D2E-36C7479B2EB6}" dt="2020-06-07T05:47:05.305" v="63" actId="20577"/>
        <pc:sldMkLst>
          <pc:docMk/>
          <pc:sldMk cId="2264158413" sldId="258"/>
        </pc:sldMkLst>
        <pc:spChg chg="mod">
          <ac:chgData name="" userId="" providerId="" clId="Web-{4BD1D603-02AB-4242-8D2E-36C7479B2EB6}" dt="2020-06-07T05:46:37.758" v="45" actId="20577"/>
          <ac:spMkLst>
            <pc:docMk/>
            <pc:sldMk cId="2264158413" sldId="258"/>
            <ac:spMk id="2" creationId="{8C7BC8B1-0417-46E5-A862-0A71D72B5079}"/>
          </ac:spMkLst>
        </pc:spChg>
        <pc:spChg chg="mod">
          <ac:chgData name="" userId="" providerId="" clId="Web-{4BD1D603-02AB-4242-8D2E-36C7479B2EB6}" dt="2020-06-07T05:47:05.305" v="63" actId="20577"/>
          <ac:spMkLst>
            <pc:docMk/>
            <pc:sldMk cId="2264158413" sldId="258"/>
            <ac:spMk id="3" creationId="{1215DE3A-44D6-473D-8226-186465D6D814}"/>
          </ac:spMkLst>
        </pc:spChg>
      </pc:sldChg>
      <pc:sldChg chg="addSp delSp modSp new">
        <pc:chgData name="" userId="" providerId="" clId="Web-{4BD1D603-02AB-4242-8D2E-36C7479B2EB6}" dt="2020-06-07T05:47:54.774" v="69" actId="1076"/>
        <pc:sldMkLst>
          <pc:docMk/>
          <pc:sldMk cId="1658554534" sldId="259"/>
        </pc:sldMkLst>
        <pc:spChg chg="del">
          <ac:chgData name="" userId="" providerId="" clId="Web-{4BD1D603-02AB-4242-8D2E-36C7479B2EB6}" dt="2020-06-07T05:47:41.711" v="66"/>
          <ac:spMkLst>
            <pc:docMk/>
            <pc:sldMk cId="1658554534" sldId="259"/>
            <ac:spMk id="3" creationId="{09955EA0-0346-4589-BA58-A3FEC9904980}"/>
          </ac:spMkLst>
        </pc:spChg>
        <pc:picChg chg="add mod ord">
          <ac:chgData name="" userId="" providerId="" clId="Web-{4BD1D603-02AB-4242-8D2E-36C7479B2EB6}" dt="2020-06-07T05:47:54.774" v="69" actId="1076"/>
          <ac:picMkLst>
            <pc:docMk/>
            <pc:sldMk cId="1658554534" sldId="259"/>
            <ac:picMk id="4" creationId="{FE37F1D8-BE5F-4366-8EDB-40D700B40316}"/>
          </ac:picMkLst>
        </pc:picChg>
      </pc:sldChg>
      <pc:sldChg chg="modSp new">
        <pc:chgData name="" userId="" providerId="" clId="Web-{4BD1D603-02AB-4242-8D2E-36C7479B2EB6}" dt="2020-06-07T06:02:53.227" v="112" actId="20577"/>
        <pc:sldMkLst>
          <pc:docMk/>
          <pc:sldMk cId="325329741" sldId="260"/>
        </pc:sldMkLst>
        <pc:spChg chg="mod">
          <ac:chgData name="" userId="" providerId="" clId="Web-{4BD1D603-02AB-4242-8D2E-36C7479B2EB6}" dt="2020-06-07T06:02:53.227" v="112" actId="20577"/>
          <ac:spMkLst>
            <pc:docMk/>
            <pc:sldMk cId="325329741" sldId="260"/>
            <ac:spMk id="2" creationId="{BFF31441-E12E-4C06-A66F-FD00E4776665}"/>
          </ac:spMkLst>
        </pc:spChg>
        <pc:spChg chg="mod">
          <ac:chgData name="" userId="" providerId="" clId="Web-{4BD1D603-02AB-4242-8D2E-36C7479B2EB6}" dt="2020-06-07T06:02:24.571" v="105" actId="20577"/>
          <ac:spMkLst>
            <pc:docMk/>
            <pc:sldMk cId="325329741" sldId="260"/>
            <ac:spMk id="3" creationId="{DAF2FCEE-F4CC-4B0E-8141-A351788EB43D}"/>
          </ac:spMkLst>
        </pc:spChg>
      </pc:sldChg>
      <pc:sldChg chg="modSp new">
        <pc:chgData name="" userId="" providerId="" clId="Web-{4BD1D603-02AB-4242-8D2E-36C7479B2EB6}" dt="2020-06-07T06:03:14.680" v="145" actId="20577"/>
        <pc:sldMkLst>
          <pc:docMk/>
          <pc:sldMk cId="2285297030" sldId="261"/>
        </pc:sldMkLst>
        <pc:spChg chg="mod">
          <ac:chgData name="" userId="" providerId="" clId="Web-{4BD1D603-02AB-4242-8D2E-36C7479B2EB6}" dt="2020-06-07T06:03:07.493" v="136" actId="20577"/>
          <ac:spMkLst>
            <pc:docMk/>
            <pc:sldMk cId="2285297030" sldId="261"/>
            <ac:spMk id="2" creationId="{77AC5230-9676-4776-B49C-3022BECF3DED}"/>
          </ac:spMkLst>
        </pc:spChg>
        <pc:spChg chg="mod">
          <ac:chgData name="" userId="" providerId="" clId="Web-{4BD1D603-02AB-4242-8D2E-36C7479B2EB6}" dt="2020-06-07T06:03:14.680" v="145" actId="20577"/>
          <ac:spMkLst>
            <pc:docMk/>
            <pc:sldMk cId="2285297030" sldId="261"/>
            <ac:spMk id="3" creationId="{F7F92796-2E4D-44BA-8071-3D736D09A61B}"/>
          </ac:spMkLst>
        </pc:spChg>
      </pc:sldChg>
      <pc:sldChg chg="modSp new">
        <pc:chgData name="" userId="" providerId="" clId="Web-{4BD1D603-02AB-4242-8D2E-36C7479B2EB6}" dt="2020-06-07T06:04:15.587" v="161" actId="20577"/>
        <pc:sldMkLst>
          <pc:docMk/>
          <pc:sldMk cId="4179948763" sldId="262"/>
        </pc:sldMkLst>
        <pc:spChg chg="mod">
          <ac:chgData name="" userId="" providerId="" clId="Web-{4BD1D603-02AB-4242-8D2E-36C7479B2EB6}" dt="2020-06-07T06:04:06.915" v="153" actId="20577"/>
          <ac:spMkLst>
            <pc:docMk/>
            <pc:sldMk cId="4179948763" sldId="262"/>
            <ac:spMk id="2" creationId="{B1FF1E92-837E-4F35-93B0-73C4000D4624}"/>
          </ac:spMkLst>
        </pc:spChg>
        <pc:spChg chg="mod">
          <ac:chgData name="" userId="" providerId="" clId="Web-{4BD1D603-02AB-4242-8D2E-36C7479B2EB6}" dt="2020-06-07T06:04:15.587" v="161" actId="20577"/>
          <ac:spMkLst>
            <pc:docMk/>
            <pc:sldMk cId="4179948763" sldId="262"/>
            <ac:spMk id="3" creationId="{70D389CC-6D5D-4B41-BAB8-721F354AACAD}"/>
          </ac:spMkLst>
        </pc:spChg>
      </pc:sldChg>
      <pc:sldChg chg="modSp new">
        <pc:chgData name="" userId="" providerId="" clId="Web-{4BD1D603-02AB-4242-8D2E-36C7479B2EB6}" dt="2020-06-07T06:04:29.946" v="171" actId="20577"/>
        <pc:sldMkLst>
          <pc:docMk/>
          <pc:sldMk cId="2518140090" sldId="263"/>
        </pc:sldMkLst>
        <pc:spChg chg="mod">
          <ac:chgData name="" userId="" providerId="" clId="Web-{4BD1D603-02AB-4242-8D2E-36C7479B2EB6}" dt="2020-06-07T06:04:29.946" v="171" actId="20577"/>
          <ac:spMkLst>
            <pc:docMk/>
            <pc:sldMk cId="2518140090" sldId="263"/>
            <ac:spMk id="2" creationId="{27B5EF3E-BD9F-41C9-8552-DF0EE1EC3A2D}"/>
          </ac:spMkLst>
        </pc:spChg>
      </pc:sldChg>
      <pc:sldMasterChg chg="del delSldLayout">
        <pc:chgData name="" userId="" providerId="" clId="Web-{4BD1D603-02AB-4242-8D2E-36C7479B2EB6}" dt="2020-06-07T05:38:30.133" v="0"/>
        <pc:sldMasterMkLst>
          <pc:docMk/>
          <pc:sldMasterMk cId="3154979492" sldId="2147483648"/>
        </pc:sldMasterMkLst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" userId="" providerId="" clId="Web-{4BD1D603-02AB-4242-8D2E-36C7479B2EB6}" dt="2020-06-07T05:38:30.133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" userId="" providerId="" clId="Web-{4BD1D603-02AB-4242-8D2E-36C7479B2EB6}" dt="2020-06-07T05:39:52.180" v="16"/>
        <pc:sldMasterMkLst>
          <pc:docMk/>
          <pc:sldMasterMk cId="1877239234" sldId="2147483660"/>
        </pc:sldMasterMkLst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332800446" sldId="2147483661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3172900411" sldId="2147483662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1351587296" sldId="2147483663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1951010169" sldId="2147483664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2185771505" sldId="2147483665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3762952562" sldId="2147483666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1853971803" sldId="2147483667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1192178324" sldId="2147483668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1155454304" sldId="2147483669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1242570472" sldId="2147483670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3269970208" sldId="2147483671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2676912969" sldId="2147483672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1145386058" sldId="2147483673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1884384043" sldId="2147483674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1612116496" sldId="2147483675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2047061500" sldId="2147483676"/>
          </pc:sldLayoutMkLst>
        </pc:sldLayoutChg>
        <pc:sldLayoutChg chg="add del mod replId">
          <pc:chgData name="" userId="" providerId="" clId="Web-{4BD1D603-02AB-4242-8D2E-36C7479B2EB6}" dt="2020-06-07T05:39:52.180" v="16"/>
          <pc:sldLayoutMkLst>
            <pc:docMk/>
            <pc:sldMasterMk cId="1877239234" sldId="2147483660"/>
            <pc:sldLayoutMk cId="3948013247" sldId="2147483677"/>
          </pc:sldLayoutMkLst>
        </pc:sldLayoutChg>
      </pc:sldMasterChg>
      <pc:sldMasterChg chg="add del addSldLayout delSldLayout modSldLayout">
        <pc:chgData name="" userId="" providerId="" clId="Web-{4BD1D603-02AB-4242-8D2E-36C7479B2EB6}" dt="2020-06-07T05:40:00.742" v="17"/>
        <pc:sldMasterMkLst>
          <pc:docMk/>
          <pc:sldMasterMk cId="203015925" sldId="2147483678"/>
        </pc:sldMasterMkLst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2433586027" sldId="2147483679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2338367424" sldId="2147483680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1655872081" sldId="2147483681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2602236691" sldId="2147483682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2439518463" sldId="2147483683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3259558312" sldId="2147483684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2138280999" sldId="2147483685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1857577043" sldId="2147483686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1284517904" sldId="2147483687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2267761928" sldId="2147483688"/>
          </pc:sldLayoutMkLst>
        </pc:sldLayoutChg>
        <pc:sldLayoutChg chg="add del mod replId">
          <pc:chgData name="" userId="" providerId="" clId="Web-{4BD1D603-02AB-4242-8D2E-36C7479B2EB6}" dt="2020-06-07T05:40:00.742" v="17"/>
          <pc:sldLayoutMkLst>
            <pc:docMk/>
            <pc:sldMasterMk cId="203015925" sldId="2147483678"/>
            <pc:sldLayoutMk cId="3864502305" sldId="2147483689"/>
          </pc:sldLayoutMkLst>
        </pc:sldLayoutChg>
      </pc:sldMasterChg>
      <pc:sldMasterChg chg="add del addSldLayout delSldLayout modSldLayout">
        <pc:chgData name="" userId="" providerId="" clId="Web-{4BD1D603-02AB-4242-8D2E-36C7479B2EB6}" dt="2020-06-07T05:40:16.602" v="18"/>
        <pc:sldMasterMkLst>
          <pc:docMk/>
          <pc:sldMasterMk cId="1231700734" sldId="2147483690"/>
        </pc:sldMasterMkLst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2756009887" sldId="2147483691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761118488" sldId="2147483692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1977427227" sldId="2147483693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236102996" sldId="2147483694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3322261230" sldId="2147483695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1873108102" sldId="2147483696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1624289160" sldId="2147483697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1815534529" sldId="2147483698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3770711408" sldId="2147483699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2278904960" sldId="2147483700"/>
          </pc:sldLayoutMkLst>
        </pc:sldLayoutChg>
        <pc:sldLayoutChg chg="add del mod replId">
          <pc:chgData name="" userId="" providerId="" clId="Web-{4BD1D603-02AB-4242-8D2E-36C7479B2EB6}" dt="2020-06-07T05:40:16.602" v="18"/>
          <pc:sldLayoutMkLst>
            <pc:docMk/>
            <pc:sldMasterMk cId="1231700734" sldId="2147483690"/>
            <pc:sldLayoutMk cId="3701195586" sldId="2147483701"/>
          </pc:sldLayoutMkLst>
        </pc:sldLayoutChg>
      </pc:sldMasterChg>
      <pc:sldMasterChg chg="add del addSldLayout delSldLayout modSldLayout">
        <pc:chgData name="" userId="" providerId="" clId="Web-{4BD1D603-02AB-4242-8D2E-36C7479B2EB6}" dt="2020-06-07T05:40:20.258" v="19"/>
        <pc:sldMasterMkLst>
          <pc:docMk/>
          <pc:sldMasterMk cId="4196759184" sldId="2147483702"/>
        </pc:sldMasterMkLst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2454392882" sldId="2147483703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4027584607" sldId="2147483704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3612195521" sldId="2147483705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4206423554" sldId="2147483706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165578665" sldId="2147483707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481885792" sldId="2147483708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3476406178" sldId="2147483709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3778367294" sldId="2147483710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3803593279" sldId="2147483711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2907094807" sldId="2147483712"/>
          </pc:sldLayoutMkLst>
        </pc:sldLayoutChg>
        <pc:sldLayoutChg chg="add del mod replId">
          <pc:chgData name="" userId="" providerId="" clId="Web-{4BD1D603-02AB-4242-8D2E-36C7479B2EB6}" dt="2020-06-07T05:40:20.258" v="19"/>
          <pc:sldLayoutMkLst>
            <pc:docMk/>
            <pc:sldMasterMk cId="4196759184" sldId="2147483702"/>
            <pc:sldLayoutMk cId="842871325" sldId="2147483713"/>
          </pc:sldLayoutMkLst>
        </pc:sldLayoutChg>
      </pc:sldMasterChg>
      <pc:sldMasterChg chg="add addSldLayout modSldLayout">
        <pc:chgData name="" userId="" providerId="" clId="Web-{4BD1D603-02AB-4242-8D2E-36C7479B2EB6}" dt="2020-06-07T05:40:20.258" v="19"/>
        <pc:sldMasterMkLst>
          <pc:docMk/>
          <pc:sldMasterMk cId="2146581693" sldId="2147483714"/>
        </pc:sldMasterMkLst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2823976385" sldId="2147483715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1965722505" sldId="2147483716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4123381348" sldId="2147483717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1077164031" sldId="2147483718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3305085725" sldId="2147483719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3994651776" sldId="2147483720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394611087" sldId="2147483721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1227801476" sldId="2147483722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2152164500" sldId="2147483723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3373423399" sldId="2147483724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3126153991" sldId="2147483725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1075783061" sldId="2147483726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2232576514" sldId="2147483727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1989181548" sldId="2147483728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4032700371" sldId="2147483729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2757402835" sldId="2147483730"/>
          </pc:sldLayoutMkLst>
        </pc:sldLayoutChg>
        <pc:sldLayoutChg chg="add mod replId">
          <pc:chgData name="" userId="" providerId="" clId="Web-{4BD1D603-02AB-4242-8D2E-36C7479B2EB6}" dt="2020-06-07T05:40:20.258" v="19"/>
          <pc:sldLayoutMkLst>
            <pc:docMk/>
            <pc:sldMasterMk cId="2146581693" sldId="2147483714"/>
            <pc:sldLayoutMk cId="2523008614" sldId="2147483731"/>
          </pc:sldLayoutMkLst>
        </pc:sldLayoutChg>
      </pc:sldMasterChg>
    </pc:docChg>
  </pc:docChgLst>
  <pc:docChgLst>
    <pc:chgData clId="Web-{6E62A0EE-2F54-4777-80EE-9E097FA6F926}"/>
    <pc:docChg chg="addSld delSld modSld sldOrd">
      <pc:chgData name="" userId="" providerId="" clId="Web-{6E62A0EE-2F54-4777-80EE-9E097FA6F926}" dt="2020-06-07T10:24:30.345" v="1142" actId="20577"/>
      <pc:docMkLst>
        <pc:docMk/>
      </pc:docMkLst>
      <pc:sldChg chg="modSp">
        <pc:chgData name="" userId="" providerId="" clId="Web-{6E62A0EE-2F54-4777-80EE-9E097FA6F926}" dt="2020-06-07T09:32:14.986" v="61" actId="20577"/>
        <pc:sldMkLst>
          <pc:docMk/>
          <pc:sldMk cId="1354134212" sldId="257"/>
        </pc:sldMkLst>
        <pc:spChg chg="mod">
          <ac:chgData name="" userId="" providerId="" clId="Web-{6E62A0EE-2F54-4777-80EE-9E097FA6F926}" dt="2020-06-07T09:28:27.343" v="19" actId="20577"/>
          <ac:spMkLst>
            <pc:docMk/>
            <pc:sldMk cId="1354134212" sldId="257"/>
            <ac:spMk id="2" creationId="{9EAF8EA8-0BE6-4490-BAC4-BD6A691D2293}"/>
          </ac:spMkLst>
        </pc:spChg>
        <pc:spChg chg="mod">
          <ac:chgData name="" userId="" providerId="" clId="Web-{6E62A0EE-2F54-4777-80EE-9E097FA6F926}" dt="2020-06-07T09:32:14.986" v="61" actId="20577"/>
          <ac:spMkLst>
            <pc:docMk/>
            <pc:sldMk cId="1354134212" sldId="257"/>
            <ac:spMk id="3" creationId="{893BA7F3-1E00-497E-895A-951B4CA40824}"/>
          </ac:spMkLst>
        </pc:spChg>
      </pc:sldChg>
      <pc:sldChg chg="addSp delSp modSp new">
        <pc:chgData name="" userId="" providerId="" clId="Web-{6E62A0EE-2F54-4777-80EE-9E097FA6F926}" dt="2020-06-07T09:38:11.994" v="356"/>
        <pc:sldMkLst>
          <pc:docMk/>
          <pc:sldMk cId="1258294207" sldId="258"/>
        </pc:sldMkLst>
        <pc:spChg chg="mod">
          <ac:chgData name="" userId="" providerId="" clId="Web-{6E62A0EE-2F54-4777-80EE-9E097FA6F926}" dt="2020-06-07T09:34:46.772" v="79" actId="20577"/>
          <ac:spMkLst>
            <pc:docMk/>
            <pc:sldMk cId="1258294207" sldId="258"/>
            <ac:spMk id="2" creationId="{0D699F17-3F2D-4EF8-B06F-0BC94E0DED7D}"/>
          </ac:spMkLst>
        </pc:spChg>
        <pc:spChg chg="del">
          <ac:chgData name="" userId="" providerId="" clId="Web-{6E62A0EE-2F54-4777-80EE-9E097FA6F926}" dt="2020-06-07T09:34:24.866" v="63"/>
          <ac:spMkLst>
            <pc:docMk/>
            <pc:sldMk cId="1258294207" sldId="258"/>
            <ac:spMk id="3" creationId="{BA2DB172-A5C0-4A17-BE8A-BA0867C0ADCE}"/>
          </ac:spMkLst>
        </pc:spChg>
        <pc:graphicFrameChg chg="add mod ord modGraphic">
          <ac:chgData name="" userId="" providerId="" clId="Web-{6E62A0EE-2F54-4777-80EE-9E097FA6F926}" dt="2020-06-07T09:38:11.994" v="356"/>
          <ac:graphicFrameMkLst>
            <pc:docMk/>
            <pc:sldMk cId="1258294207" sldId="258"/>
            <ac:graphicFrameMk id="4" creationId="{71C9E388-13A5-44BF-AE97-6940AF428D63}"/>
          </ac:graphicFrameMkLst>
        </pc:graphicFrameChg>
      </pc:sldChg>
      <pc:sldChg chg="del">
        <pc:chgData name="" userId="" providerId="" clId="Web-{6E62A0EE-2F54-4777-80EE-9E097FA6F926}" dt="2020-06-07T09:28:13.312" v="5"/>
        <pc:sldMkLst>
          <pc:docMk/>
          <pc:sldMk cId="2264158413" sldId="258"/>
        </pc:sldMkLst>
      </pc:sldChg>
      <pc:sldChg chg="del">
        <pc:chgData name="" userId="" providerId="" clId="Web-{6E62A0EE-2F54-4777-80EE-9E097FA6F926}" dt="2020-06-07T09:28:10.547" v="4"/>
        <pc:sldMkLst>
          <pc:docMk/>
          <pc:sldMk cId="1658554534" sldId="259"/>
        </pc:sldMkLst>
      </pc:sldChg>
      <pc:sldChg chg="modSp new">
        <pc:chgData name="" userId="" providerId="" clId="Web-{6E62A0EE-2F54-4777-80EE-9E097FA6F926}" dt="2020-06-07T09:42:41.921" v="446" actId="20577"/>
        <pc:sldMkLst>
          <pc:docMk/>
          <pc:sldMk cId="2222485256" sldId="259"/>
        </pc:sldMkLst>
        <pc:spChg chg="mod">
          <ac:chgData name="" userId="" providerId="" clId="Web-{6E62A0EE-2F54-4777-80EE-9E097FA6F926}" dt="2020-06-07T09:41:15.890" v="378" actId="20577"/>
          <ac:spMkLst>
            <pc:docMk/>
            <pc:sldMk cId="2222485256" sldId="259"/>
            <ac:spMk id="2" creationId="{42830CF5-B30F-409A-81E1-E11014D59863}"/>
          </ac:spMkLst>
        </pc:spChg>
        <pc:spChg chg="mod">
          <ac:chgData name="" userId="" providerId="" clId="Web-{6E62A0EE-2F54-4777-80EE-9E097FA6F926}" dt="2020-06-07T09:42:41.921" v="446" actId="20577"/>
          <ac:spMkLst>
            <pc:docMk/>
            <pc:sldMk cId="2222485256" sldId="259"/>
            <ac:spMk id="3" creationId="{07D965FA-B863-446A-82AF-868301635F63}"/>
          </ac:spMkLst>
        </pc:spChg>
      </pc:sldChg>
      <pc:sldChg chg="del">
        <pc:chgData name="" userId="" providerId="" clId="Web-{6E62A0EE-2F54-4777-80EE-9E097FA6F926}" dt="2020-06-07T09:28:07.562" v="3"/>
        <pc:sldMkLst>
          <pc:docMk/>
          <pc:sldMk cId="325329741" sldId="260"/>
        </pc:sldMkLst>
      </pc:sldChg>
      <pc:sldChg chg="modSp new">
        <pc:chgData name="" userId="" providerId="" clId="Web-{6E62A0EE-2F54-4777-80EE-9E097FA6F926}" dt="2020-06-07T09:45:16.648" v="537" actId="20577"/>
        <pc:sldMkLst>
          <pc:docMk/>
          <pc:sldMk cId="2238343017" sldId="260"/>
        </pc:sldMkLst>
        <pc:spChg chg="mod">
          <ac:chgData name="" userId="" providerId="" clId="Web-{6E62A0EE-2F54-4777-80EE-9E097FA6F926}" dt="2020-06-07T09:43:25.673" v="451" actId="20577"/>
          <ac:spMkLst>
            <pc:docMk/>
            <pc:sldMk cId="2238343017" sldId="260"/>
            <ac:spMk id="2" creationId="{BE2D8C7E-3E76-41DF-99B9-8C3ABED9DF62}"/>
          </ac:spMkLst>
        </pc:spChg>
        <pc:spChg chg="mod">
          <ac:chgData name="" userId="" providerId="" clId="Web-{6E62A0EE-2F54-4777-80EE-9E097FA6F926}" dt="2020-06-07T09:45:16.648" v="537" actId="20577"/>
          <ac:spMkLst>
            <pc:docMk/>
            <pc:sldMk cId="2238343017" sldId="260"/>
            <ac:spMk id="3" creationId="{7D120D87-69E9-4755-A0C6-BCCAA2E468BC}"/>
          </ac:spMkLst>
        </pc:spChg>
      </pc:sldChg>
      <pc:sldChg chg="del">
        <pc:chgData name="" userId="" providerId="" clId="Web-{6E62A0EE-2F54-4777-80EE-9E097FA6F926}" dt="2020-06-07T09:27:59.422" v="2"/>
        <pc:sldMkLst>
          <pc:docMk/>
          <pc:sldMk cId="2285297030" sldId="261"/>
        </pc:sldMkLst>
      </pc:sldChg>
      <pc:sldChg chg="addSp delSp modSp new">
        <pc:chgData name="" userId="" providerId="" clId="Web-{6E62A0EE-2F54-4777-80EE-9E097FA6F926}" dt="2020-06-07T09:54:18.730" v="583" actId="1076"/>
        <pc:sldMkLst>
          <pc:docMk/>
          <pc:sldMk cId="2986894646" sldId="261"/>
        </pc:sldMkLst>
        <pc:spChg chg="mod">
          <ac:chgData name="" userId="" providerId="" clId="Web-{6E62A0EE-2F54-4777-80EE-9E097FA6F926}" dt="2020-06-07T09:48:20.617" v="543" actId="20577"/>
          <ac:spMkLst>
            <pc:docMk/>
            <pc:sldMk cId="2986894646" sldId="261"/>
            <ac:spMk id="2" creationId="{D94D68D2-C3DA-48B8-8A20-DF4FBCEC470B}"/>
          </ac:spMkLst>
        </pc:spChg>
        <pc:spChg chg="del">
          <ac:chgData name="" userId="" providerId="" clId="Web-{6E62A0EE-2F54-4777-80EE-9E097FA6F926}" dt="2020-06-07T09:48:22.883" v="547"/>
          <ac:spMkLst>
            <pc:docMk/>
            <pc:sldMk cId="2986894646" sldId="261"/>
            <ac:spMk id="3" creationId="{258C1E56-3BF1-4D48-82E5-9E9A83E57576}"/>
          </ac:spMkLst>
        </pc:spChg>
        <pc:spChg chg="add mod">
          <ac:chgData name="" userId="" providerId="" clId="Web-{6E62A0EE-2F54-4777-80EE-9E097FA6F926}" dt="2020-06-07T09:49:04.571" v="552" actId="1076"/>
          <ac:spMkLst>
            <pc:docMk/>
            <pc:sldMk cId="2986894646" sldId="261"/>
            <ac:spMk id="5" creationId="{E7A55D5D-9723-44BF-9068-6B3E2A017314}"/>
          </ac:spMkLst>
        </pc:spChg>
        <pc:spChg chg="add del mod">
          <ac:chgData name="" userId="" providerId="" clId="Web-{6E62A0EE-2F54-4777-80EE-9E097FA6F926}" dt="2020-06-07T09:52:37.540" v="567"/>
          <ac:spMkLst>
            <pc:docMk/>
            <pc:sldMk cId="2986894646" sldId="261"/>
            <ac:spMk id="8" creationId="{39A23A24-ED73-4E9B-8D33-764D3CA5C7FB}"/>
          </ac:spMkLst>
        </pc:spChg>
        <pc:spChg chg="add mod">
          <ac:chgData name="" userId="" providerId="" clId="Web-{6E62A0EE-2F54-4777-80EE-9E097FA6F926}" dt="2020-06-07T09:51:39.462" v="564" actId="1076"/>
          <ac:spMkLst>
            <pc:docMk/>
            <pc:sldMk cId="2986894646" sldId="261"/>
            <ac:spMk id="11" creationId="{FB4357BD-6AE4-4F6E-A16F-4746A00B418F}"/>
          </ac:spMkLst>
        </pc:spChg>
        <pc:spChg chg="add mod">
          <ac:chgData name="" userId="" providerId="" clId="Web-{6E62A0EE-2F54-4777-80EE-9E097FA6F926}" dt="2020-06-07T09:53:38.339" v="577" actId="1076"/>
          <ac:spMkLst>
            <pc:docMk/>
            <pc:sldMk cId="2986894646" sldId="261"/>
            <ac:spMk id="14" creationId="{3FF70DA1-BBCB-44ED-8251-649D2A9B6BAA}"/>
          </ac:spMkLst>
        </pc:spChg>
        <pc:spChg chg="add mod">
          <ac:chgData name="" userId="" providerId="" clId="Web-{6E62A0EE-2F54-4777-80EE-9E097FA6F926}" dt="2020-06-07T09:54:18.730" v="582" actId="1076"/>
          <ac:spMkLst>
            <pc:docMk/>
            <pc:sldMk cId="2986894646" sldId="261"/>
            <ac:spMk id="17" creationId="{E35BBA5C-BBC6-45C4-84C2-CA59F9C15328}"/>
          </ac:spMkLst>
        </pc:spChg>
        <pc:picChg chg="add mod">
          <ac:chgData name="" userId="" providerId="" clId="Web-{6E62A0EE-2F54-4777-80EE-9E097FA6F926}" dt="2020-06-07T09:49:04.586" v="553" actId="1076"/>
          <ac:picMkLst>
            <pc:docMk/>
            <pc:sldMk cId="2986894646" sldId="261"/>
            <ac:picMk id="4" creationId="{724772D6-C907-4548-81E0-D532EE103435}"/>
          </ac:picMkLst>
        </pc:picChg>
        <pc:picChg chg="add del mod">
          <ac:chgData name="" userId="" providerId="" clId="Web-{6E62A0EE-2F54-4777-80EE-9E097FA6F926}" dt="2020-06-07T09:52:37.540" v="568"/>
          <ac:picMkLst>
            <pc:docMk/>
            <pc:sldMk cId="2986894646" sldId="261"/>
            <ac:picMk id="7" creationId="{21AA383F-51A1-46E1-BA3C-3D322EAD52EF}"/>
          </ac:picMkLst>
        </pc:picChg>
        <pc:picChg chg="add mod">
          <ac:chgData name="" userId="" providerId="" clId="Web-{6E62A0EE-2F54-4777-80EE-9E097FA6F926}" dt="2020-06-07T09:51:39.462" v="565" actId="1076"/>
          <ac:picMkLst>
            <pc:docMk/>
            <pc:sldMk cId="2986894646" sldId="261"/>
            <ac:picMk id="10" creationId="{DABB3C41-D1CF-4CC9-83D0-5876ECB125B4}"/>
          </ac:picMkLst>
        </pc:picChg>
        <pc:picChg chg="add mod">
          <ac:chgData name="" userId="" providerId="" clId="Web-{6E62A0EE-2F54-4777-80EE-9E097FA6F926}" dt="2020-06-07T09:53:33.540" v="576" actId="1076"/>
          <ac:picMkLst>
            <pc:docMk/>
            <pc:sldMk cId="2986894646" sldId="261"/>
            <ac:picMk id="13" creationId="{0DAAD211-D48A-4424-844F-FB2E21D18E51}"/>
          </ac:picMkLst>
        </pc:picChg>
        <pc:picChg chg="add mod">
          <ac:chgData name="" userId="" providerId="" clId="Web-{6E62A0EE-2F54-4777-80EE-9E097FA6F926}" dt="2020-06-07T09:54:18.730" v="583" actId="1076"/>
          <ac:picMkLst>
            <pc:docMk/>
            <pc:sldMk cId="2986894646" sldId="261"/>
            <ac:picMk id="16" creationId="{AD6FA27C-2C96-42BC-A353-D9C216561A1E}"/>
          </ac:picMkLst>
        </pc:picChg>
      </pc:sldChg>
      <pc:sldChg chg="modSp new">
        <pc:chgData name="" userId="" providerId="" clId="Web-{6E62A0EE-2F54-4777-80EE-9E097FA6F926}" dt="2020-06-07T10:00:05.597" v="629" actId="20577"/>
        <pc:sldMkLst>
          <pc:docMk/>
          <pc:sldMk cId="3071496557" sldId="262"/>
        </pc:sldMkLst>
        <pc:spChg chg="mod">
          <ac:chgData name="" userId="" providerId="" clId="Web-{6E62A0EE-2F54-4777-80EE-9E097FA6F926}" dt="2020-06-07T09:56:04.449" v="586" actId="20577"/>
          <ac:spMkLst>
            <pc:docMk/>
            <pc:sldMk cId="3071496557" sldId="262"/>
            <ac:spMk id="2" creationId="{E0B98CED-4A1B-4778-BAE3-ABE85B43DD0B}"/>
          </ac:spMkLst>
        </pc:spChg>
        <pc:spChg chg="mod">
          <ac:chgData name="" userId="" providerId="" clId="Web-{6E62A0EE-2F54-4777-80EE-9E097FA6F926}" dt="2020-06-07T10:00:05.597" v="629" actId="20577"/>
          <ac:spMkLst>
            <pc:docMk/>
            <pc:sldMk cId="3071496557" sldId="262"/>
            <ac:spMk id="3" creationId="{EA84D8E5-7AD2-4498-9AD1-B0006B94BBDA}"/>
          </ac:spMkLst>
        </pc:spChg>
      </pc:sldChg>
      <pc:sldChg chg="del">
        <pc:chgData name="" userId="" providerId="" clId="Web-{6E62A0EE-2F54-4777-80EE-9E097FA6F926}" dt="2020-06-07T09:27:54.906" v="1"/>
        <pc:sldMkLst>
          <pc:docMk/>
          <pc:sldMk cId="4179948763" sldId="262"/>
        </pc:sldMkLst>
      </pc:sldChg>
      <pc:sldChg chg="del">
        <pc:chgData name="" userId="" providerId="" clId="Web-{6E62A0EE-2F54-4777-80EE-9E097FA6F926}" dt="2020-06-07T09:27:46.687" v="0"/>
        <pc:sldMkLst>
          <pc:docMk/>
          <pc:sldMk cId="2518140090" sldId="263"/>
        </pc:sldMkLst>
      </pc:sldChg>
      <pc:sldChg chg="addSp delSp modSp new">
        <pc:chgData name="" userId="" providerId="" clId="Web-{6E62A0EE-2F54-4777-80EE-9E097FA6F926}" dt="2020-06-07T10:02:33.004" v="654" actId="1076"/>
        <pc:sldMkLst>
          <pc:docMk/>
          <pc:sldMk cId="2663978160" sldId="263"/>
        </pc:sldMkLst>
        <pc:spChg chg="mod">
          <ac:chgData name="" userId="" providerId="" clId="Web-{6E62A0EE-2F54-4777-80EE-9E097FA6F926}" dt="2020-06-07T09:57:25.456" v="613" actId="20577"/>
          <ac:spMkLst>
            <pc:docMk/>
            <pc:sldMk cId="2663978160" sldId="263"/>
            <ac:spMk id="2" creationId="{B703451C-586E-4D3C-ADB5-339254B828DA}"/>
          </ac:spMkLst>
        </pc:spChg>
        <pc:spChg chg="del">
          <ac:chgData name="" userId="" providerId="" clId="Web-{6E62A0EE-2F54-4777-80EE-9E097FA6F926}" dt="2020-06-07T09:57:28.347" v="617"/>
          <ac:spMkLst>
            <pc:docMk/>
            <pc:sldMk cId="2663978160" sldId="263"/>
            <ac:spMk id="3" creationId="{016FC6DC-1AF7-45AE-A1B5-DD7E2C01FC78}"/>
          </ac:spMkLst>
        </pc:spChg>
        <pc:spChg chg="add mod">
          <ac:chgData name="" userId="" providerId="" clId="Web-{6E62A0EE-2F54-4777-80EE-9E097FA6F926}" dt="2020-06-07T10:00:38.144" v="638" actId="1076"/>
          <ac:spMkLst>
            <pc:docMk/>
            <pc:sldMk cId="2663978160" sldId="263"/>
            <ac:spMk id="5" creationId="{C69DCE21-D06E-4864-A2BA-902247488E62}"/>
          </ac:spMkLst>
        </pc:spChg>
        <pc:spChg chg="add mod">
          <ac:chgData name="" userId="" providerId="" clId="Web-{6E62A0EE-2F54-4777-80EE-9E097FA6F926}" dt="2020-06-07T10:01:32.082" v="646" actId="1076"/>
          <ac:spMkLst>
            <pc:docMk/>
            <pc:sldMk cId="2663978160" sldId="263"/>
            <ac:spMk id="8" creationId="{12DE733F-5E2D-4C6F-8AAA-F764D0ECB073}"/>
          </ac:spMkLst>
        </pc:spChg>
        <pc:spChg chg="add mod">
          <ac:chgData name="" userId="" providerId="" clId="Web-{6E62A0EE-2F54-4777-80EE-9E097FA6F926}" dt="2020-06-07T10:02:33.004" v="654" actId="1076"/>
          <ac:spMkLst>
            <pc:docMk/>
            <pc:sldMk cId="2663978160" sldId="263"/>
            <ac:spMk id="11" creationId="{D763E4F6-54DC-4E66-A068-E3B94F1E9F5D}"/>
          </ac:spMkLst>
        </pc:spChg>
        <pc:picChg chg="add mod">
          <ac:chgData name="" userId="" providerId="" clId="Web-{6E62A0EE-2F54-4777-80EE-9E097FA6F926}" dt="2020-06-07T10:00:35.269" v="637" actId="14100"/>
          <ac:picMkLst>
            <pc:docMk/>
            <pc:sldMk cId="2663978160" sldId="263"/>
            <ac:picMk id="4" creationId="{0F0C82A5-5F15-4DFC-BF73-39A0B4A8BAC3}"/>
          </ac:picMkLst>
        </pc:picChg>
        <pc:picChg chg="add mod">
          <ac:chgData name="" userId="" providerId="" clId="Web-{6E62A0EE-2F54-4777-80EE-9E097FA6F926}" dt="2020-06-07T10:01:29.410" v="645" actId="14100"/>
          <ac:picMkLst>
            <pc:docMk/>
            <pc:sldMk cId="2663978160" sldId="263"/>
            <ac:picMk id="7" creationId="{8451D8BC-6E9D-48A4-A86D-28971C77A8D3}"/>
          </ac:picMkLst>
        </pc:picChg>
        <pc:picChg chg="add mod">
          <ac:chgData name="" userId="" providerId="" clId="Web-{6E62A0EE-2F54-4777-80EE-9E097FA6F926}" dt="2020-06-07T10:02:28.629" v="653" actId="14100"/>
          <ac:picMkLst>
            <pc:docMk/>
            <pc:sldMk cId="2663978160" sldId="263"/>
            <ac:picMk id="10" creationId="{FDAD473C-2A4E-4F46-B0A7-CB58477234B6}"/>
          </ac:picMkLst>
        </pc:picChg>
      </pc:sldChg>
      <pc:sldChg chg="addSp delSp modSp new">
        <pc:chgData name="" userId="" providerId="" clId="Web-{6E62A0EE-2F54-4777-80EE-9E097FA6F926}" dt="2020-06-07T10:04:41.183" v="660" actId="1076"/>
        <pc:sldMkLst>
          <pc:docMk/>
          <pc:sldMk cId="2021892523" sldId="264"/>
        </pc:sldMkLst>
        <pc:spChg chg="del">
          <ac:chgData name="" userId="" providerId="" clId="Web-{6E62A0EE-2F54-4777-80EE-9E097FA6F926}" dt="2020-06-07T10:04:27.246" v="656"/>
          <ac:spMkLst>
            <pc:docMk/>
            <pc:sldMk cId="2021892523" sldId="264"/>
            <ac:spMk id="3" creationId="{E4B52DCD-5062-4B4A-8DE1-7EE2087155E7}"/>
          </ac:spMkLst>
        </pc:spChg>
        <pc:picChg chg="add mod ord">
          <ac:chgData name="" userId="" providerId="" clId="Web-{6E62A0EE-2F54-4777-80EE-9E097FA6F926}" dt="2020-06-07T10:04:41.183" v="660" actId="1076"/>
          <ac:picMkLst>
            <pc:docMk/>
            <pc:sldMk cId="2021892523" sldId="264"/>
            <ac:picMk id="4" creationId="{4DDCA7B5-8235-4A5F-9EBA-EEAF01061A16}"/>
          </ac:picMkLst>
        </pc:picChg>
      </pc:sldChg>
      <pc:sldChg chg="modSp new ord">
        <pc:chgData name="" userId="" providerId="" clId="Web-{6E62A0EE-2F54-4777-80EE-9E097FA6F926}" dt="2020-06-07T10:06:16.105" v="682"/>
        <pc:sldMkLst>
          <pc:docMk/>
          <pc:sldMk cId="3833744045" sldId="265"/>
        </pc:sldMkLst>
        <pc:spChg chg="mod">
          <ac:chgData name="" userId="" providerId="" clId="Web-{6E62A0EE-2F54-4777-80EE-9E097FA6F926}" dt="2020-06-07T10:05:52.637" v="668" actId="20577"/>
          <ac:spMkLst>
            <pc:docMk/>
            <pc:sldMk cId="3833744045" sldId="265"/>
            <ac:spMk id="2" creationId="{4727399E-9194-4943-880F-73EE97708E93}"/>
          </ac:spMkLst>
        </pc:spChg>
        <pc:spChg chg="mod">
          <ac:chgData name="" userId="" providerId="" clId="Web-{6E62A0EE-2F54-4777-80EE-9E097FA6F926}" dt="2020-06-07T10:06:10.621" v="679" actId="20577"/>
          <ac:spMkLst>
            <pc:docMk/>
            <pc:sldMk cId="3833744045" sldId="265"/>
            <ac:spMk id="3" creationId="{C0551C0B-B014-475C-8728-C377CEB7FE1F}"/>
          </ac:spMkLst>
        </pc:spChg>
      </pc:sldChg>
      <pc:sldChg chg="modSp new ord">
        <pc:chgData name="" userId="" providerId="" clId="Web-{6E62A0EE-2F54-4777-80EE-9E097FA6F926}" dt="2020-06-07T10:08:45.699" v="747"/>
        <pc:sldMkLst>
          <pc:docMk/>
          <pc:sldMk cId="4160288925" sldId="266"/>
        </pc:sldMkLst>
        <pc:spChg chg="mod">
          <ac:chgData name="" userId="" providerId="" clId="Web-{6E62A0EE-2F54-4777-80EE-9E097FA6F926}" dt="2020-06-07T10:06:27.293" v="686" actId="20577"/>
          <ac:spMkLst>
            <pc:docMk/>
            <pc:sldMk cId="4160288925" sldId="266"/>
            <ac:spMk id="2" creationId="{FD1EB4F7-96DE-42F5-BD31-6EEDFE53A60B}"/>
          </ac:spMkLst>
        </pc:spChg>
        <pc:spChg chg="mod">
          <ac:chgData name="" userId="" providerId="" clId="Web-{6E62A0EE-2F54-4777-80EE-9E097FA6F926}" dt="2020-06-07T10:08:37.231" v="744" actId="20577"/>
          <ac:spMkLst>
            <pc:docMk/>
            <pc:sldMk cId="4160288925" sldId="266"/>
            <ac:spMk id="3" creationId="{0327A423-61EB-46D4-AAF9-A5C2F78CA092}"/>
          </ac:spMkLst>
        </pc:spChg>
      </pc:sldChg>
      <pc:sldChg chg="modSp new">
        <pc:chgData name="" userId="" providerId="" clId="Web-{6E62A0EE-2F54-4777-80EE-9E097FA6F926}" dt="2020-06-07T10:14:38.137" v="870" actId="20577"/>
        <pc:sldMkLst>
          <pc:docMk/>
          <pc:sldMk cId="4273995046" sldId="267"/>
        </pc:sldMkLst>
        <pc:spChg chg="mod">
          <ac:chgData name="" userId="" providerId="" clId="Web-{6E62A0EE-2F54-4777-80EE-9E097FA6F926}" dt="2020-06-07T10:11:09.710" v="757" actId="20577"/>
          <ac:spMkLst>
            <pc:docMk/>
            <pc:sldMk cId="4273995046" sldId="267"/>
            <ac:spMk id="2" creationId="{1ED559AF-F19A-46D1-A612-5F3EB8047B0A}"/>
          </ac:spMkLst>
        </pc:spChg>
        <pc:spChg chg="mod">
          <ac:chgData name="" userId="" providerId="" clId="Web-{6E62A0EE-2F54-4777-80EE-9E097FA6F926}" dt="2020-06-07T10:14:38.137" v="870" actId="20577"/>
          <ac:spMkLst>
            <pc:docMk/>
            <pc:sldMk cId="4273995046" sldId="267"/>
            <ac:spMk id="3" creationId="{8ED89F55-F9C9-4419-9920-A0F25D03AB35}"/>
          </ac:spMkLst>
        </pc:spChg>
      </pc:sldChg>
      <pc:sldChg chg="modSp new">
        <pc:chgData name="" userId="" providerId="" clId="Web-{6E62A0EE-2F54-4777-80EE-9E097FA6F926}" dt="2020-06-07T10:18:48.213" v="972" actId="20577"/>
        <pc:sldMkLst>
          <pc:docMk/>
          <pc:sldMk cId="2723392844" sldId="268"/>
        </pc:sldMkLst>
        <pc:spChg chg="mod">
          <ac:chgData name="" userId="" providerId="" clId="Web-{6E62A0EE-2F54-4777-80EE-9E097FA6F926}" dt="2020-06-07T10:14:54.419" v="884" actId="20577"/>
          <ac:spMkLst>
            <pc:docMk/>
            <pc:sldMk cId="2723392844" sldId="268"/>
            <ac:spMk id="2" creationId="{ECF8B023-A597-4145-8553-BB1F52ADA8CC}"/>
          </ac:spMkLst>
        </pc:spChg>
        <pc:spChg chg="mod">
          <ac:chgData name="" userId="" providerId="" clId="Web-{6E62A0EE-2F54-4777-80EE-9E097FA6F926}" dt="2020-06-07T10:18:48.213" v="972" actId="20577"/>
          <ac:spMkLst>
            <pc:docMk/>
            <pc:sldMk cId="2723392844" sldId="268"/>
            <ac:spMk id="3" creationId="{379790DD-5587-4C4C-8FE5-ECD8A8F20932}"/>
          </ac:spMkLst>
        </pc:spChg>
      </pc:sldChg>
      <pc:sldChg chg="modSp new">
        <pc:chgData name="" userId="" providerId="" clId="Web-{6E62A0EE-2F54-4777-80EE-9E097FA6F926}" dt="2020-06-07T10:20:58.515" v="1041" actId="20577"/>
        <pc:sldMkLst>
          <pc:docMk/>
          <pc:sldMk cId="2150705901" sldId="269"/>
        </pc:sldMkLst>
        <pc:spChg chg="mod">
          <ac:chgData name="" userId="" providerId="" clId="Web-{6E62A0EE-2F54-4777-80EE-9E097FA6F926}" dt="2020-06-07T10:20:03.201" v="976" actId="20577"/>
          <ac:spMkLst>
            <pc:docMk/>
            <pc:sldMk cId="2150705901" sldId="269"/>
            <ac:spMk id="2" creationId="{061F800C-3F22-48C2-AC40-50006FACF955}"/>
          </ac:spMkLst>
        </pc:spChg>
        <pc:spChg chg="mod">
          <ac:chgData name="" userId="" providerId="" clId="Web-{6E62A0EE-2F54-4777-80EE-9E097FA6F926}" dt="2020-06-07T10:20:58.515" v="1041" actId="20577"/>
          <ac:spMkLst>
            <pc:docMk/>
            <pc:sldMk cId="2150705901" sldId="269"/>
            <ac:spMk id="3" creationId="{406149B2-994B-4176-8DDA-2F3EBBFCDF90}"/>
          </ac:spMkLst>
        </pc:spChg>
      </pc:sldChg>
      <pc:sldChg chg="addSp delSp modSp new">
        <pc:chgData name="" userId="" providerId="" clId="Web-{6E62A0EE-2F54-4777-80EE-9E097FA6F926}" dt="2020-06-07T10:22:23.562" v="1045" actId="14100"/>
        <pc:sldMkLst>
          <pc:docMk/>
          <pc:sldMk cId="680815154" sldId="270"/>
        </pc:sldMkLst>
        <pc:spChg chg="del">
          <ac:chgData name="" userId="" providerId="" clId="Web-{6E62A0EE-2F54-4777-80EE-9E097FA6F926}" dt="2020-06-07T10:22:17.187" v="1043"/>
          <ac:spMkLst>
            <pc:docMk/>
            <pc:sldMk cId="680815154" sldId="270"/>
            <ac:spMk id="3" creationId="{443E802D-F103-4CD0-834A-40A662FD38D3}"/>
          </ac:spMkLst>
        </pc:spChg>
        <pc:picChg chg="add mod ord">
          <ac:chgData name="" userId="" providerId="" clId="Web-{6E62A0EE-2F54-4777-80EE-9E097FA6F926}" dt="2020-06-07T10:22:23.562" v="1045" actId="14100"/>
          <ac:picMkLst>
            <pc:docMk/>
            <pc:sldMk cId="680815154" sldId="270"/>
            <ac:picMk id="4" creationId="{1D883E2C-3ECC-4E64-AD5A-09ADE1575C93}"/>
          </ac:picMkLst>
        </pc:picChg>
      </pc:sldChg>
      <pc:sldChg chg="modSp new">
        <pc:chgData name="" userId="" providerId="" clId="Web-{6E62A0EE-2F54-4777-80EE-9E097FA6F926}" dt="2020-06-07T10:24:30.345" v="1142" actId="20577"/>
        <pc:sldMkLst>
          <pc:docMk/>
          <pc:sldMk cId="3160595671" sldId="271"/>
        </pc:sldMkLst>
        <pc:spChg chg="mod">
          <ac:chgData name="" userId="" providerId="" clId="Web-{6E62A0EE-2F54-4777-80EE-9E097FA6F926}" dt="2020-06-07T10:23:24.969" v="1049" actId="20577"/>
          <ac:spMkLst>
            <pc:docMk/>
            <pc:sldMk cId="3160595671" sldId="271"/>
            <ac:spMk id="2" creationId="{1F090D0A-740F-49FB-99F2-5BB4EAD74B8D}"/>
          </ac:spMkLst>
        </pc:spChg>
        <pc:spChg chg="mod">
          <ac:chgData name="" userId="" providerId="" clId="Web-{6E62A0EE-2F54-4777-80EE-9E097FA6F926}" dt="2020-06-07T10:24:30.345" v="1142" actId="20577"/>
          <ac:spMkLst>
            <pc:docMk/>
            <pc:sldMk cId="3160595671" sldId="271"/>
            <ac:spMk id="3" creationId="{8F53DA39-D03F-447B-9930-2C49837582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7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2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5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8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8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0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402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0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2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6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5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6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1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ruizca.com/my-steps-to-setup-elementaryos-freya/" TargetMode="External"/><Relationship Id="rId3" Type="http://schemas.openxmlformats.org/officeDocument/2006/relationships/hyperlink" Target="https://en.wikipedia.org/wiki/Slackware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ageia.org/en/2010/12/08/habemus-logo/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ylin_(operating_system)" TargetMode="External"/><Relationship Id="rId3" Type="http://schemas.openxmlformats.org/officeDocument/2006/relationships/hyperlink" Target="https://en.wikipedia.org/wiki/Red_Star_O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rdus_(operating_system)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en.wikipedia.org/wiki/Wienux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Source</a:t>
            </a:r>
            <a:r>
              <a:rPr lang="ru-RU" dirty="0"/>
              <a:t> </a:t>
            </a:r>
            <a:r>
              <a:rPr lang="ru-RU" dirty="0" err="1"/>
              <a:t>System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451C-586E-4D3C-ADB5-339254B8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Contoh</a:t>
            </a:r>
            <a:endParaRPr lang="en-US" dirty="0" err="1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0C82A5-5F15-4DFC-BF73-39A0B4A8B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431" y="2021636"/>
            <a:ext cx="6047476" cy="1290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DCE21-D06E-4864-A2BA-902247488E62}"/>
              </a:ext>
            </a:extLst>
          </p:cNvPr>
          <p:cNvSpPr txBox="1"/>
          <p:nvPr/>
        </p:nvSpPr>
        <p:spPr>
          <a:xfrm>
            <a:off x="606545" y="3297986"/>
            <a:ext cx="23812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451D8BC-6E9D-48A4-A86D-28971C77A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200400" y="3456608"/>
            <a:ext cx="5575539" cy="1440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E733F-5E2D-4C6F-8AAA-F764D0ECB073}"/>
              </a:ext>
            </a:extLst>
          </p:cNvPr>
          <p:cNvSpPr txBox="1"/>
          <p:nvPr/>
        </p:nvSpPr>
        <p:spPr>
          <a:xfrm>
            <a:off x="3200400" y="4910887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AD473C-2A4E-4F46-B0A7-CB5847723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54815" y="443257"/>
            <a:ext cx="4583501" cy="2477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63E4F6-54DC-4E66-A068-E3B94F1E9F5D}"/>
              </a:ext>
            </a:extLst>
          </p:cNvPr>
          <p:cNvSpPr txBox="1"/>
          <p:nvPr/>
        </p:nvSpPr>
        <p:spPr>
          <a:xfrm>
            <a:off x="7254815" y="2921120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8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97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1A7B-0F78-4102-8750-99C62E36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DCA7B5-8235-4A5F-9EBA-EEAF01061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" y="776218"/>
            <a:ext cx="12182326" cy="5302529"/>
          </a:xfrm>
        </p:spPr>
      </p:pic>
    </p:spTree>
    <p:extLst>
      <p:ext uri="{BB962C8B-B14F-4D97-AF65-F5344CB8AC3E}">
        <p14:creationId xmlns:p14="http://schemas.microsoft.com/office/powerpoint/2010/main" val="202189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9AF-F19A-46D1-A612-5F3EB804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Mengapa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harus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donasi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9F55-F9C9-4419-9920-A0F25D03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err="1">
                <a:cs typeface="Calibri"/>
              </a:rPr>
              <a:t>Donasi</a:t>
            </a:r>
            <a:r>
              <a:rPr lang="en-US" sz="3200" dirty="0">
                <a:cs typeface="Calibri"/>
              </a:rPr>
              <a:t> yang </a:t>
            </a:r>
            <a:r>
              <a:rPr lang="en-US" sz="3200" err="1">
                <a:cs typeface="Calibri"/>
              </a:rPr>
              <a:t>didapatkan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biasanya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untuk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menutupi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biaya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operasional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seperti</a:t>
            </a:r>
            <a:r>
              <a:rPr lang="en-US" sz="3200" dirty="0">
                <a:cs typeface="Calibri"/>
              </a:rPr>
              <a:t>:</a:t>
            </a:r>
          </a:p>
          <a:p>
            <a:pPr lvl="1">
              <a:buClr>
                <a:srgbClr val="FFFFFF"/>
              </a:buClr>
            </a:pPr>
            <a:r>
              <a:rPr lang="en-US" sz="2800" err="1">
                <a:cs typeface="Calibri"/>
              </a:rPr>
              <a:t>Biaya</a:t>
            </a:r>
            <a:r>
              <a:rPr lang="en-US" sz="2800" dirty="0">
                <a:cs typeface="Calibri"/>
              </a:rPr>
              <a:t> Server</a:t>
            </a:r>
          </a:p>
          <a:p>
            <a:pPr lvl="1">
              <a:buClr>
                <a:srgbClr val="FFFFFF"/>
              </a:buClr>
            </a:pPr>
            <a:r>
              <a:rPr lang="en-US" sz="2800" err="1">
                <a:cs typeface="Calibri"/>
              </a:rPr>
              <a:t>Biaya</a:t>
            </a:r>
            <a:r>
              <a:rPr lang="en-US" sz="2800" dirty="0">
                <a:cs typeface="Calibri"/>
              </a:rPr>
              <a:t> Programmer</a:t>
            </a:r>
          </a:p>
          <a:p>
            <a:pPr lvl="1">
              <a:buClr>
                <a:srgbClr val="FFFFFF"/>
              </a:buClr>
            </a:pPr>
            <a:r>
              <a:rPr lang="en-US" sz="2800" err="1">
                <a:cs typeface="Calibri"/>
              </a:rPr>
              <a:t>Biaya</a:t>
            </a:r>
            <a:r>
              <a:rPr lang="en-US" sz="2800" dirty="0">
                <a:cs typeface="Calibri"/>
              </a:rPr>
              <a:t> CD/DVD </a:t>
            </a:r>
            <a:r>
              <a:rPr lang="en-US" sz="2800" err="1">
                <a:cs typeface="Calibri"/>
              </a:rPr>
              <a:t>dll</a:t>
            </a:r>
            <a:endParaRPr lang="en-US" sz="28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000" dirty="0" err="1">
                <a:cs typeface="Calibri"/>
              </a:rPr>
              <a:t>Jumlah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donasi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tergantung</a:t>
            </a:r>
            <a:r>
              <a:rPr lang="en-US" sz="3000" dirty="0">
                <a:cs typeface="Calibri"/>
              </a:rPr>
              <a:t> dan </a:t>
            </a:r>
            <a:r>
              <a:rPr lang="en-US" sz="3000" dirty="0" err="1">
                <a:cs typeface="Calibri"/>
              </a:rPr>
              <a:t>bervariasi</a:t>
            </a:r>
          </a:p>
        </p:txBody>
      </p:sp>
    </p:spTree>
    <p:extLst>
      <p:ext uri="{BB962C8B-B14F-4D97-AF65-F5344CB8AC3E}">
        <p14:creationId xmlns:p14="http://schemas.microsoft.com/office/powerpoint/2010/main" val="427399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B023-A597-4145-8553-BB1F52AD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Pay-What-you-want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90DD-5587-4C4C-8FE5-ECD8A8F2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145926"/>
          </a:xfrm>
        </p:spPr>
        <p:txBody>
          <a:bodyPr/>
          <a:lstStyle/>
          <a:p>
            <a:r>
              <a:rPr lang="en-US" sz="3200" dirty="0">
                <a:cs typeface="Calibri"/>
              </a:rPr>
              <a:t>Model </a:t>
            </a:r>
            <a:r>
              <a:rPr lang="en-US" sz="3200" dirty="0" err="1">
                <a:cs typeface="Calibri"/>
              </a:rPr>
              <a:t>ini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merupakan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taktik</a:t>
            </a:r>
            <a:r>
              <a:rPr lang="en-US" sz="3200" dirty="0">
                <a:cs typeface="Calibri"/>
              </a:rPr>
              <a:t> di mana </a:t>
            </a:r>
            <a:r>
              <a:rPr lang="en-US" sz="3200" dirty="0" err="1">
                <a:cs typeface="Calibri"/>
              </a:rPr>
              <a:t>komunitas</a:t>
            </a:r>
            <a:r>
              <a:rPr lang="en-US" sz="3200" dirty="0">
                <a:cs typeface="Calibri"/>
              </a:rPr>
              <a:t>/</a:t>
            </a:r>
            <a:r>
              <a:rPr lang="en-US" sz="3200" dirty="0" err="1">
                <a:cs typeface="Calibri"/>
              </a:rPr>
              <a:t>organisasi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dapat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menjual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produk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dengan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lebih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murah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namun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sesuai</a:t>
            </a:r>
            <a:r>
              <a:rPr lang="en-US" sz="3200" dirty="0">
                <a:cs typeface="Calibri"/>
              </a:rPr>
              <a:t> target </a:t>
            </a:r>
            <a:r>
              <a:rPr lang="en-US" sz="3200" dirty="0" err="1">
                <a:cs typeface="Calibri"/>
              </a:rPr>
              <a:t>pengguna</a:t>
            </a:r>
            <a:r>
              <a:rPr lang="en-US" sz="3200" dirty="0">
                <a:cs typeface="Calibri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 sz="3200" dirty="0" err="1">
                <a:cs typeface="Calibri"/>
              </a:rPr>
              <a:t>Taktik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ini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selain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digunakan</a:t>
            </a:r>
            <a:r>
              <a:rPr lang="en-US" sz="3200" dirty="0">
                <a:cs typeface="Calibri"/>
              </a:rPr>
              <a:t> oleh Open Source, juga </a:t>
            </a:r>
            <a:r>
              <a:rPr lang="en-US" sz="3200" dirty="0" err="1">
                <a:cs typeface="Calibri"/>
              </a:rPr>
              <a:t>digunakan</a:t>
            </a:r>
            <a:r>
              <a:rPr lang="en-US" sz="3200" dirty="0">
                <a:cs typeface="Calibri"/>
              </a:rPr>
              <a:t> di </a:t>
            </a:r>
            <a:r>
              <a:rPr lang="en-US" sz="3200" dirty="0" err="1">
                <a:cs typeface="Calibri"/>
              </a:rPr>
              <a:t>tempat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tempat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lainya</a:t>
            </a:r>
          </a:p>
          <a:p>
            <a:pPr>
              <a:buClr>
                <a:srgbClr val="FFFFFF"/>
              </a:buClr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39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800C-3F22-48C2-AC40-50006FA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49B2-994B-4176-8DDA-2F3EBBFC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cs typeface="Calibri"/>
              </a:rPr>
              <a:t>Juga </a:t>
            </a:r>
            <a:r>
              <a:rPr lang="en-US" sz="3200" err="1">
                <a:cs typeface="Calibri"/>
              </a:rPr>
              <a:t>merupakan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taktik</a:t>
            </a:r>
            <a:r>
              <a:rPr lang="en-US" sz="3200" dirty="0">
                <a:cs typeface="Calibri"/>
              </a:rPr>
              <a:t> survey </a:t>
            </a:r>
            <a:r>
              <a:rPr lang="en-US" sz="3200" err="1">
                <a:cs typeface="Calibri"/>
              </a:rPr>
              <a:t>dengan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melihat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produk</a:t>
            </a:r>
            <a:r>
              <a:rPr lang="en-US" sz="3200" dirty="0">
                <a:cs typeface="Calibri"/>
              </a:rPr>
              <a:t> mana yang paling </a:t>
            </a:r>
            <a:r>
              <a:rPr lang="en-US" sz="3200" err="1">
                <a:cs typeface="Calibri"/>
              </a:rPr>
              <a:t>disukai</a:t>
            </a:r>
            <a:r>
              <a:rPr lang="en-US" sz="3200" dirty="0">
                <a:cs typeface="Calibri"/>
              </a:rPr>
              <a:t> oleh </a:t>
            </a:r>
            <a:r>
              <a:rPr lang="en-US" sz="3200" err="1">
                <a:cs typeface="Calibri"/>
              </a:rPr>
              <a:t>pengguna</a:t>
            </a:r>
            <a:endParaRPr lang="en-US" sz="32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berapa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nilai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produk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setiap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pelanggan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potensial</a:t>
            </a:r>
            <a:endParaRPr lang="en-US" sz="320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sz="3200" err="1">
                <a:ea typeface="+mn-lt"/>
                <a:cs typeface="+mn-lt"/>
              </a:rPr>
              <a:t>menghilangkan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hambatan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akuisisi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pelanggan</a:t>
            </a:r>
            <a:r>
              <a:rPr lang="en-US" sz="3200" dirty="0">
                <a:ea typeface="+mn-lt"/>
                <a:cs typeface="+mn-lt"/>
              </a:rPr>
              <a:t> (</a:t>
            </a:r>
            <a:r>
              <a:rPr lang="en-US" sz="3200" err="1">
                <a:ea typeface="+mn-lt"/>
                <a:cs typeface="+mn-lt"/>
              </a:rPr>
              <a:t>kecil</a:t>
            </a:r>
            <a:r>
              <a:rPr lang="en-US" sz="3200" dirty="0">
                <a:ea typeface="+mn-lt"/>
                <a:cs typeface="+mn-lt"/>
              </a:rPr>
              <a:t>) </a:t>
            </a:r>
            <a:r>
              <a:rPr lang="en-US" sz="3200" err="1">
                <a:ea typeface="+mn-lt"/>
                <a:cs typeface="+mn-lt"/>
              </a:rPr>
              <a:t>awal</a:t>
            </a:r>
            <a:endParaRPr lang="en-US" sz="320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dapatkan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umpan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balik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tentang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produk</a:t>
            </a:r>
          </a:p>
          <a:p>
            <a:pPr lvl="1"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memiliki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pelanggan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baru</a:t>
            </a:r>
            <a:r>
              <a:rPr lang="en-US" sz="3200" dirty="0">
                <a:ea typeface="+mn-lt"/>
                <a:cs typeface="+mn-lt"/>
              </a:rPr>
              <a:t> di </a:t>
            </a:r>
            <a:r>
              <a:rPr lang="en-US" sz="3200" dirty="0" err="1">
                <a:ea typeface="+mn-lt"/>
                <a:cs typeface="+mn-lt"/>
              </a:rPr>
              <a:t>dalamnya</a:t>
            </a:r>
          </a:p>
        </p:txBody>
      </p:sp>
    </p:spTree>
    <p:extLst>
      <p:ext uri="{BB962C8B-B14F-4D97-AF65-F5344CB8AC3E}">
        <p14:creationId xmlns:p14="http://schemas.microsoft.com/office/powerpoint/2010/main" val="215070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2D40-61D3-435A-9357-4492F5BD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883E2C-3ECC-4E64-AD5A-09ADE1575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59" y="244256"/>
            <a:ext cx="11719667" cy="4382378"/>
          </a:xfrm>
        </p:spPr>
      </p:pic>
    </p:spTree>
    <p:extLst>
      <p:ext uri="{BB962C8B-B14F-4D97-AF65-F5344CB8AC3E}">
        <p14:creationId xmlns:p14="http://schemas.microsoft.com/office/powerpoint/2010/main" val="68081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D0A-740F-49FB-99F2-5BB4EAD7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DA39-D03F-447B-9930-2C498375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cs typeface="Calibri"/>
              </a:rPr>
              <a:t>Dari </a:t>
            </a:r>
            <a:r>
              <a:rPr lang="en-US" sz="3200" dirty="0" err="1">
                <a:cs typeface="Calibri"/>
              </a:rPr>
              <a:t>beberapa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jenis</a:t>
            </a:r>
            <a:r>
              <a:rPr lang="en-US" sz="3200" dirty="0">
                <a:cs typeface="Calibri"/>
              </a:rPr>
              <a:t> model yang </a:t>
            </a:r>
            <a:r>
              <a:rPr lang="en-US" sz="3200" dirty="0" err="1">
                <a:cs typeface="Calibri"/>
              </a:rPr>
              <a:t>ada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masing-masing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memiliki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kelebihan</a:t>
            </a:r>
            <a:r>
              <a:rPr lang="en-US" sz="3200" dirty="0">
                <a:cs typeface="Calibri"/>
              </a:rPr>
              <a:t> dan </a:t>
            </a:r>
            <a:r>
              <a:rPr lang="en-US" sz="3200" dirty="0" err="1">
                <a:cs typeface="Calibri"/>
              </a:rPr>
              <a:t>kekurangan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masing-masing</a:t>
            </a:r>
            <a:r>
              <a:rPr lang="en-US" sz="3200" dirty="0">
                <a:cs typeface="Calibri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 sz="3200" dirty="0" err="1">
                <a:cs typeface="Calibri"/>
              </a:rPr>
              <a:t>Sehingga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dalam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memilih</a:t>
            </a:r>
            <a:r>
              <a:rPr lang="en-US" sz="3200" dirty="0">
                <a:cs typeface="Calibri"/>
              </a:rPr>
              <a:t> model </a:t>
            </a:r>
            <a:r>
              <a:rPr lang="en-US" sz="3200" dirty="0" err="1">
                <a:cs typeface="Calibri"/>
              </a:rPr>
              <a:t>harus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disesuaikan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dengan</a:t>
            </a:r>
            <a:r>
              <a:rPr lang="en-US" sz="3200" dirty="0">
                <a:cs typeface="Calibri"/>
              </a:rPr>
              <a:t> target </a:t>
            </a:r>
            <a:r>
              <a:rPr lang="en-US" sz="3200" dirty="0" err="1">
                <a:cs typeface="Calibri"/>
              </a:rPr>
              <a:t>nya</a:t>
            </a:r>
          </a:p>
          <a:p>
            <a:pPr>
              <a:buClr>
                <a:srgbClr val="FFFFFF"/>
              </a:buClr>
            </a:pPr>
            <a:r>
              <a:rPr lang="en-US" sz="3200" dirty="0" err="1">
                <a:cs typeface="Calibri"/>
              </a:rPr>
              <a:t>Kondisi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organisasil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infrastruktur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kebutuhan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lainnya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bisa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menjadi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faktor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penentu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bisnis</a:t>
            </a:r>
            <a:r>
              <a:rPr lang="en-US" sz="3200" dirty="0">
                <a:cs typeface="Calibri"/>
              </a:rPr>
              <a:t> model </a:t>
            </a:r>
            <a:r>
              <a:rPr lang="en-US" sz="3200" dirty="0" err="1">
                <a:cs typeface="Calibri"/>
              </a:rPr>
              <a:t>komunitas</a:t>
            </a:r>
            <a:r>
              <a:rPr lang="en-US" sz="3200" dirty="0">
                <a:cs typeface="Calibri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316059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8EA8-0BE6-4490-BAC4-BD6A691D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Non-profit organization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A7F3-1E00-497E-895A-951B4CA4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4000" dirty="0" err="1">
                <a:cs typeface="Calibri"/>
              </a:rPr>
              <a:t>Beberapa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komunitas</a:t>
            </a:r>
            <a:r>
              <a:rPr lang="en-US" sz="4000" dirty="0">
                <a:cs typeface="Calibri"/>
              </a:rPr>
              <a:t>/</a:t>
            </a:r>
            <a:r>
              <a:rPr lang="en-US" sz="4000" dirty="0" err="1">
                <a:cs typeface="Calibri"/>
              </a:rPr>
              <a:t>organisasi</a:t>
            </a:r>
            <a:r>
              <a:rPr lang="en-US" sz="4000" dirty="0">
                <a:cs typeface="Calibri"/>
              </a:rPr>
              <a:t> open source </a:t>
            </a:r>
            <a:r>
              <a:rPr lang="en-US" sz="4000" dirty="0" err="1">
                <a:cs typeface="Calibri"/>
              </a:rPr>
              <a:t>memiliki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sifat</a:t>
            </a:r>
            <a:r>
              <a:rPr lang="en-US" sz="4000" dirty="0">
                <a:cs typeface="Calibri"/>
              </a:rPr>
              <a:t> non-profit yang di mana </a:t>
            </a:r>
            <a:r>
              <a:rPr lang="en-US" sz="4000" dirty="0" err="1">
                <a:cs typeface="Calibri"/>
              </a:rPr>
              <a:t>mereka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membuat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aplikasi</a:t>
            </a:r>
            <a:r>
              <a:rPr lang="en-US" sz="4000" dirty="0">
                <a:cs typeface="Calibri"/>
              </a:rPr>
              <a:t>/</a:t>
            </a:r>
            <a:r>
              <a:rPr lang="en-US" sz="4000" dirty="0" err="1">
                <a:cs typeface="Calibri"/>
              </a:rPr>
              <a:t>os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murni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untuk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bersama</a:t>
            </a:r>
            <a:endParaRPr lang="en-US" sz="4000" dirty="0">
              <a:cs typeface="Calibri"/>
            </a:endParaRPr>
          </a:p>
          <a:p>
            <a:pPr algn="just">
              <a:buClr>
                <a:srgbClr val="FFFFFF"/>
              </a:buClr>
            </a:pPr>
            <a:r>
              <a:rPr lang="en-US" sz="4000" dirty="0" err="1">
                <a:cs typeface="Calibri"/>
              </a:rPr>
              <a:t>Biaya</a:t>
            </a:r>
            <a:r>
              <a:rPr lang="en-US" sz="4000" dirty="0">
                <a:cs typeface="Calibri"/>
              </a:rPr>
              <a:t> yang </a:t>
            </a:r>
            <a:r>
              <a:rPr lang="en-US" sz="4000" dirty="0" err="1">
                <a:cs typeface="Calibri"/>
              </a:rPr>
              <a:t>didapatkan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biasanya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digunakan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untuk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menutupi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biaya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operasional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saja</a:t>
            </a:r>
          </a:p>
          <a:p>
            <a:pPr marL="0" indent="0" algn="just">
              <a:buClr>
                <a:srgbClr val="FFFFFF"/>
              </a:buClr>
              <a:buNone/>
            </a:pP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13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9F17-3F2D-4EF8-B06F-0BC94E0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Perbandingan</a:t>
            </a:r>
            <a:r>
              <a:rPr lang="en-US" dirty="0">
                <a:cs typeface="Calibri Light"/>
              </a:rPr>
              <a:t> non-profit &amp; profit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C9E388-13A5-44BF-AE97-6940AF428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272207"/>
              </p:ext>
            </p:extLst>
          </p:nvPr>
        </p:nvGraphicFramePr>
        <p:xfrm>
          <a:off x="685800" y="2141538"/>
          <a:ext cx="1013142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2701546146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882061710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3571594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Non-Profit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6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Tujuan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Bisnis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Untuk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Komunitas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Meningkatkan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Ekuitas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Pemilik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1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Asal Dana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Kontribusi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Umum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Sumbangan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Dana Modal </a:t>
                      </a:r>
                      <a:r>
                        <a:rPr lang="en-US" sz="2400" dirty="0" err="1"/>
                        <a:t>Bisnis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Status </a:t>
                      </a:r>
                      <a:r>
                        <a:rPr lang="en-US" sz="2400" b="1" dirty="0" err="1"/>
                        <a:t>Perpajakan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Dapat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pengurangan</a:t>
                      </a:r>
                      <a:r>
                        <a:rPr lang="en-US" sz="2400" dirty="0"/>
                        <a:t> / </a:t>
                      </a:r>
                      <a:r>
                        <a:rPr lang="en-US" sz="2400" dirty="0" err="1"/>
                        <a:t>pembebasan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pajak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ada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manfaat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pajak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Pelaporan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Keuangan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Dokumen</a:t>
                      </a:r>
                      <a:r>
                        <a:rPr lang="en-US" sz="2400" dirty="0"/>
                        <a:t> Statemen Status </a:t>
                      </a:r>
                      <a:r>
                        <a:rPr lang="en-US" sz="2400" dirty="0" err="1"/>
                        <a:t>Keuangan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Lembar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Keseimbangan</a:t>
                      </a:r>
                      <a:r>
                        <a:rPr lang="en-US" sz="2400" dirty="0"/>
                        <a:t>, Statemen </a:t>
                      </a:r>
                      <a:r>
                        <a:rPr lang="en-US" sz="2400" dirty="0" err="1"/>
                        <a:t>Penghasilan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29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0CF5-B30F-409A-81E1-E11014D5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Bagaimana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komunitas</a:t>
            </a:r>
            <a:r>
              <a:rPr lang="en-US" dirty="0">
                <a:cs typeface="Calibri Light"/>
              </a:rPr>
              <a:t> np </a:t>
            </a:r>
            <a:r>
              <a:rPr lang="en-US" dirty="0" err="1">
                <a:cs typeface="Calibri Light"/>
              </a:rPr>
              <a:t>bertahan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65FA-B863-446A-82AF-86830163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>
                <a:cs typeface="Calibri"/>
              </a:rPr>
              <a:t>Masalah</a:t>
            </a:r>
            <a:r>
              <a:rPr lang="en-US" sz="4000" dirty="0">
                <a:cs typeface="Calibri"/>
              </a:rPr>
              <a:t> Utama:</a:t>
            </a:r>
          </a:p>
          <a:p>
            <a:pPr lvl="1">
              <a:buClr>
                <a:srgbClr val="FFFFFF"/>
              </a:buClr>
            </a:pPr>
            <a:r>
              <a:rPr lang="en-US" sz="3600" dirty="0">
                <a:cs typeface="Calibri"/>
              </a:rPr>
              <a:t>Beban </a:t>
            </a:r>
            <a:r>
              <a:rPr lang="en-US" sz="3600" dirty="0" err="1">
                <a:cs typeface="Calibri"/>
              </a:rPr>
              <a:t>operasional</a:t>
            </a:r>
            <a:endParaRPr lang="en-US" sz="3600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3600" dirty="0">
                <a:cs typeface="Calibri"/>
              </a:rPr>
              <a:t>Beban </a:t>
            </a:r>
            <a:r>
              <a:rPr lang="en-US" sz="3600" dirty="0" err="1">
                <a:cs typeface="Calibri"/>
              </a:rPr>
              <a:t>sewa</a:t>
            </a:r>
            <a:r>
              <a:rPr lang="en-US" sz="3600" dirty="0">
                <a:cs typeface="Calibri"/>
              </a:rPr>
              <a:t> (</a:t>
            </a:r>
            <a:r>
              <a:rPr lang="en-US" sz="3600" dirty="0" err="1">
                <a:cs typeface="Calibri"/>
              </a:rPr>
              <a:t>jika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ada</a:t>
            </a:r>
            <a:r>
              <a:rPr lang="en-US" sz="3600" dirty="0">
                <a:cs typeface="Calibri"/>
              </a:rPr>
              <a:t>)</a:t>
            </a:r>
          </a:p>
          <a:p>
            <a:pPr lvl="1">
              <a:buClr>
                <a:srgbClr val="FFFFFF"/>
              </a:buClr>
            </a:pPr>
            <a:r>
              <a:rPr lang="en-US" sz="3600" dirty="0">
                <a:cs typeface="Calibri"/>
              </a:rPr>
              <a:t>Pajak</a:t>
            </a:r>
          </a:p>
        </p:txBody>
      </p:sp>
    </p:spTree>
    <p:extLst>
      <p:ext uri="{BB962C8B-B14F-4D97-AF65-F5344CB8AC3E}">
        <p14:creationId xmlns:p14="http://schemas.microsoft.com/office/powerpoint/2010/main" val="222248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C7E-3E76-41DF-99B9-8C3ABED9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0D87-69E9-4755-A0C6-BCCAA2E4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err="1">
                <a:cs typeface="Calibri"/>
              </a:rPr>
              <a:t>Memilih</a:t>
            </a:r>
            <a:r>
              <a:rPr lang="en-US" sz="3200" dirty="0">
                <a:cs typeface="Calibri"/>
              </a:rPr>
              <a:t> model </a:t>
            </a:r>
            <a:r>
              <a:rPr lang="en-US" sz="3200" dirty="0" err="1">
                <a:cs typeface="Calibri"/>
              </a:rPr>
              <a:t>bisnis</a:t>
            </a:r>
            <a:r>
              <a:rPr lang="en-US" sz="3200" dirty="0">
                <a:cs typeface="Calibri"/>
              </a:rPr>
              <a:t> NP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cs typeface="Calibri"/>
              </a:rPr>
              <a:t>Sebagian </a:t>
            </a:r>
            <a:r>
              <a:rPr lang="en-US" sz="3200" dirty="0" err="1">
                <a:cs typeface="Calibri"/>
              </a:rPr>
              <a:t>besar</a:t>
            </a:r>
            <a:r>
              <a:rPr lang="en-US" sz="3200" dirty="0">
                <a:cs typeface="Calibri"/>
              </a:rPr>
              <a:t> model </a:t>
            </a:r>
            <a:r>
              <a:rPr lang="en-US" sz="3200" dirty="0" err="1">
                <a:cs typeface="Calibri"/>
              </a:rPr>
              <a:t>bersifat</a:t>
            </a:r>
            <a:r>
              <a:rPr lang="en-US" sz="3200" dirty="0">
                <a:cs typeface="Calibri"/>
              </a:rPr>
              <a:t> community service (</a:t>
            </a:r>
            <a:r>
              <a:rPr lang="en-US" sz="3200" dirty="0" err="1">
                <a:cs typeface="Calibri"/>
              </a:rPr>
              <a:t>sekaligus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bentuk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promosi</a:t>
            </a:r>
            <a:r>
              <a:rPr lang="en-US" sz="3200" dirty="0">
                <a:cs typeface="Calibri"/>
              </a:rPr>
              <a:t>)</a:t>
            </a:r>
          </a:p>
          <a:p>
            <a:pPr marL="914400" lvl="1" indent="-457200">
              <a:buClr>
                <a:srgbClr val="FFFFFF"/>
              </a:buClr>
              <a:buAutoNum type="arabicPeriod"/>
            </a:pPr>
            <a:r>
              <a:rPr lang="en-US" sz="2800" dirty="0" err="1">
                <a:ea typeface="+mn-lt"/>
                <a:cs typeface="+mn-lt"/>
              </a:rPr>
              <a:t>Penyedia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Publik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Pemerintah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 sz="2800" dirty="0">
              <a:cs typeface="Calibri"/>
            </a:endParaRPr>
          </a:p>
          <a:p>
            <a:pPr marL="1371600" lvl="2" indent="-457200">
              <a:buClr>
                <a:srgbClr val="FFFFFF"/>
              </a:buClr>
              <a:buAutoNum type="alphaLcPeriod"/>
            </a:pPr>
            <a:r>
              <a:rPr lang="en-US" sz="2800" dirty="0" err="1">
                <a:ea typeface="+mn-lt"/>
                <a:cs typeface="+mn-lt"/>
              </a:rPr>
              <a:t>Sumber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pendanaan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 err="1">
                <a:ea typeface="+mn-lt"/>
                <a:cs typeface="+mn-lt"/>
              </a:rPr>
              <a:t>Pemerintah</a:t>
            </a:r>
            <a:endParaRPr lang="en-US" sz="2800" dirty="0">
              <a:cs typeface="Calibri"/>
            </a:endParaRPr>
          </a:p>
          <a:p>
            <a:pPr marL="1371600" lvl="2" indent="-457200">
              <a:buClr>
                <a:srgbClr val="FFFFFF"/>
              </a:buClr>
              <a:buAutoNum type="alphaLcPeriod"/>
            </a:pPr>
            <a:r>
              <a:rPr lang="en-US" sz="2800" dirty="0">
                <a:ea typeface="+mn-lt"/>
                <a:cs typeface="+mn-lt"/>
              </a:rPr>
              <a:t>Pembuat </a:t>
            </a:r>
            <a:r>
              <a:rPr lang="en-US" sz="2800" dirty="0" err="1">
                <a:ea typeface="+mn-lt"/>
                <a:cs typeface="+mn-lt"/>
              </a:rPr>
              <a:t>keputusan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pendanaan</a:t>
            </a:r>
            <a:r>
              <a:rPr lang="en-US" sz="2800" dirty="0">
                <a:ea typeface="+mn-lt"/>
                <a:cs typeface="+mn-lt"/>
              </a:rPr>
              <a:t>: Administrator</a:t>
            </a:r>
            <a:endParaRPr lang="en-US" sz="2800" dirty="0">
              <a:cs typeface="Calibri"/>
            </a:endParaRPr>
          </a:p>
          <a:p>
            <a:pPr marL="1371600" lvl="2" indent="-457200">
              <a:buClr>
                <a:srgbClr val="FFFFFF"/>
              </a:buClr>
              <a:buAutoNum type="alphaLcPeriod"/>
            </a:pPr>
            <a:r>
              <a:rPr lang="en-US" sz="2800" dirty="0" err="1">
                <a:ea typeface="+mn-lt"/>
                <a:cs typeface="+mn-lt"/>
              </a:rPr>
              <a:t>Motivasi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pendanaan</a:t>
            </a:r>
            <a:r>
              <a:rPr lang="en-US" sz="2800" dirty="0">
                <a:ea typeface="+mn-lt"/>
                <a:cs typeface="+mn-lt"/>
              </a:rPr>
              <a:t>: Bunga </a:t>
            </a:r>
            <a:r>
              <a:rPr lang="en-US" sz="2800" dirty="0" err="1">
                <a:ea typeface="+mn-lt"/>
                <a:cs typeface="+mn-lt"/>
              </a:rPr>
              <a:t>kolektif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834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68D2-C3DA-48B8-8A20-DF4FBCEC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Linux dan </a:t>
            </a:r>
            <a:r>
              <a:rPr lang="en-US" dirty="0" err="1">
                <a:cs typeface="Calibri Light"/>
              </a:rPr>
              <a:t>pemerintahan</a:t>
            </a:r>
            <a:endParaRPr lang="en-US" dirty="0" err="1"/>
          </a:p>
        </p:txBody>
      </p:sp>
      <p:pic>
        <p:nvPicPr>
          <p:cNvPr id="4" name="Picture 4" descr="A picture containing drawing, graffiti&#10;&#10;Description generated with very high confidence">
            <a:extLst>
              <a:ext uri="{FF2B5EF4-FFF2-40B4-BE49-F238E27FC236}">
                <a16:creationId xmlns:a16="http://schemas.microsoft.com/office/drawing/2014/main" id="{724772D6-C907-4548-81E0-D532EE10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645" y="2021435"/>
            <a:ext cx="2743200" cy="2096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55D5D-9723-44BF-9068-6B3E2A017314}"/>
              </a:ext>
            </a:extLst>
          </p:cNvPr>
          <p:cNvSpPr txBox="1"/>
          <p:nvPr/>
        </p:nvSpPr>
        <p:spPr>
          <a:xfrm>
            <a:off x="885645" y="4117316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10" name="Picture 10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DABB3C41-D1CF-4CC9-83D0-5876ECB12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61872" y="1616928"/>
            <a:ext cx="2743200" cy="3307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4357BD-6AE4-4F6E-A16F-4746A00B418F}"/>
              </a:ext>
            </a:extLst>
          </p:cNvPr>
          <p:cNvSpPr txBox="1"/>
          <p:nvPr/>
        </p:nvSpPr>
        <p:spPr>
          <a:xfrm>
            <a:off x="8361872" y="492502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13" name="Picture 1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DAAD211-D48A-4424-844F-FB2E21D18E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775495" y="1953524"/>
            <a:ext cx="4224067" cy="2649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F70DA1-BBCB-44ED-8251-649D2A9B6BAA}"/>
              </a:ext>
            </a:extLst>
          </p:cNvPr>
          <p:cNvSpPr txBox="1"/>
          <p:nvPr/>
        </p:nvSpPr>
        <p:spPr>
          <a:xfrm>
            <a:off x="3732363" y="4717571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8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16" name="Picture 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D6FA27C-2C96-42BC-A353-D9C216561A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881117" y="4880109"/>
            <a:ext cx="1269841" cy="11809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5BBA5C-BBC6-45C4-84C2-CA59F9C15328}"/>
              </a:ext>
            </a:extLst>
          </p:cNvPr>
          <p:cNvSpPr txBox="1"/>
          <p:nvPr/>
        </p:nvSpPr>
        <p:spPr>
          <a:xfrm>
            <a:off x="1881038" y="6061135"/>
            <a:ext cx="1587500" cy="3175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n-US">
                <a:hlinkClick r:id="rId10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89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8CED-4A1B-4778-BAE3-ABE85B43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D8E5-7AD2-4498-9AD1-B0006B94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a typeface="+mn-lt"/>
                <a:cs typeface="+mn-lt"/>
              </a:rPr>
              <a:t>Donasi</a:t>
            </a:r>
          </a:p>
          <a:p>
            <a:pPr lvl="1">
              <a:buClr>
                <a:srgbClr val="FFFFFF"/>
              </a:buClr>
            </a:pPr>
            <a:r>
              <a:rPr lang="en-US" sz="3200" err="1">
                <a:ea typeface="+mn-lt"/>
                <a:cs typeface="+mn-lt"/>
              </a:rPr>
              <a:t>Sumber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pendanaan</a:t>
            </a:r>
            <a:r>
              <a:rPr lang="en-US" sz="3200" dirty="0">
                <a:ea typeface="+mn-lt"/>
                <a:cs typeface="+mn-lt"/>
              </a:rPr>
              <a:t>: Individual</a:t>
            </a:r>
            <a:endParaRPr lang="en-US" sz="3200"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en-US" sz="3200" err="1">
                <a:ea typeface="+mn-lt"/>
                <a:cs typeface="+mn-lt"/>
              </a:rPr>
              <a:t>Pembuat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keputusan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pendanaan</a:t>
            </a:r>
            <a:r>
              <a:rPr lang="en-US" sz="3200" dirty="0">
                <a:ea typeface="+mn-lt"/>
                <a:cs typeface="+mn-lt"/>
              </a:rPr>
              <a:t>: Banyak </a:t>
            </a:r>
            <a:r>
              <a:rPr lang="en-US" sz="3200" err="1">
                <a:ea typeface="+mn-lt"/>
                <a:cs typeface="+mn-lt"/>
              </a:rPr>
              <a:t>individu</a:t>
            </a:r>
            <a:endParaRPr lang="en-US" sz="32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Motivasi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pendanaan</a:t>
            </a:r>
            <a:r>
              <a:rPr lang="en-US" sz="3200" dirty="0">
                <a:ea typeface="+mn-lt"/>
                <a:cs typeface="+mn-lt"/>
              </a:rPr>
              <a:t>: </a:t>
            </a:r>
            <a:r>
              <a:rPr lang="en-US" sz="3200" dirty="0" err="1">
                <a:ea typeface="+mn-lt"/>
                <a:cs typeface="+mn-lt"/>
              </a:rPr>
              <a:t>Altruisme</a:t>
            </a:r>
            <a:r>
              <a:rPr lang="en-US" sz="3200" dirty="0">
                <a:ea typeface="+mn-lt"/>
                <a:cs typeface="+mn-lt"/>
              </a:rPr>
              <a:t> (Satu </a:t>
            </a:r>
            <a:r>
              <a:rPr lang="en-US" sz="3200" dirty="0" err="1">
                <a:ea typeface="+mn-lt"/>
                <a:cs typeface="+mn-lt"/>
              </a:rPr>
              <a:t>Sisi</a:t>
            </a:r>
            <a:r>
              <a:rPr lang="en-US" sz="3200" dirty="0">
                <a:ea typeface="+mn-lt"/>
                <a:cs typeface="+mn-lt"/>
              </a:rPr>
              <a:t>)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49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399E-9194-4943-880F-73EE9770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Donationware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1C0B-B014-475C-8728-C377CEB7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ea typeface="+mn-lt"/>
                <a:cs typeface="+mn-lt"/>
              </a:rPr>
              <a:t>Donationware </a:t>
            </a:r>
            <a:r>
              <a:rPr lang="en-US" sz="3200" dirty="0" err="1">
                <a:ea typeface="+mn-lt"/>
                <a:cs typeface="+mn-lt"/>
              </a:rPr>
              <a:t>adalah</a:t>
            </a:r>
            <a:r>
              <a:rPr lang="en-US" sz="3200" dirty="0">
                <a:ea typeface="+mn-lt"/>
                <a:cs typeface="+mn-lt"/>
              </a:rPr>
              <a:t> model </a:t>
            </a:r>
            <a:r>
              <a:rPr lang="en-US" sz="3200" dirty="0" err="1">
                <a:ea typeface="+mn-lt"/>
                <a:cs typeface="+mn-lt"/>
              </a:rPr>
              <a:t>lisensi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memasok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perangkat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lunak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bebas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operasional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sepenuhnya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kepada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pengguna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meminta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sumbangan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opsional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dibayarkan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kepada</a:t>
            </a:r>
            <a:r>
              <a:rPr lang="en-US" sz="3200" dirty="0">
                <a:ea typeface="+mn-lt"/>
                <a:cs typeface="+mn-lt"/>
              </a:rPr>
              <a:t> programmer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penerima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manfaat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pihak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ketiga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B4F7-96DE-42F5-BD31-6EEDFE53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A423-61EB-46D4-AAF9-A5C2F78C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Jumlah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donasi</a:t>
            </a:r>
            <a:r>
              <a:rPr lang="en-US" sz="3200" dirty="0">
                <a:ea typeface="+mn-lt"/>
                <a:cs typeface="+mn-lt"/>
              </a:rPr>
              <a:t> juga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ditentukan</a:t>
            </a:r>
            <a:r>
              <a:rPr lang="en-US" sz="3200" dirty="0">
                <a:ea typeface="+mn-lt"/>
                <a:cs typeface="+mn-lt"/>
              </a:rPr>
              <a:t> oleh </a:t>
            </a:r>
            <a:r>
              <a:rPr lang="en-US" sz="3200" dirty="0" err="1">
                <a:ea typeface="+mn-lt"/>
                <a:cs typeface="+mn-lt"/>
              </a:rPr>
              <a:t>penulis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diserahkan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kepada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kebijaksanaan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pengguna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berdasarkan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persepsi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individu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nilai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perangkat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lunak</a:t>
            </a:r>
            <a:r>
              <a:rPr lang="en-US" sz="3200" dirty="0">
                <a:ea typeface="+mn-lt"/>
                <a:cs typeface="+mn-lt"/>
              </a:rPr>
              <a:t>. Karena donationware </a:t>
            </a:r>
            <a:r>
              <a:rPr lang="en-US" sz="3200" dirty="0" err="1">
                <a:ea typeface="+mn-lt"/>
                <a:cs typeface="+mn-lt"/>
              </a:rPr>
              <a:t>sepenuhnya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operasional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288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Open Source System</vt:lpstr>
      <vt:lpstr>Non-profit organization</vt:lpstr>
      <vt:lpstr>Perbandingan non-profit &amp; profit</vt:lpstr>
      <vt:lpstr>Bagaimana komunitas np bertahan?</vt:lpstr>
      <vt:lpstr>Cont'd</vt:lpstr>
      <vt:lpstr>Linux dan pemerintahan</vt:lpstr>
      <vt:lpstr>Cont'd</vt:lpstr>
      <vt:lpstr>Donationware</vt:lpstr>
      <vt:lpstr>Cont'd</vt:lpstr>
      <vt:lpstr>Contoh</vt:lpstr>
      <vt:lpstr>PowerPoint Presentation</vt:lpstr>
      <vt:lpstr>Mengapa harus donasi?</vt:lpstr>
      <vt:lpstr>Pay-What-you-want</vt:lpstr>
      <vt:lpstr>Cont'd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System</dc:title>
  <dc:creator/>
  <cp:lastModifiedBy>ALAUDDIN MAULANA HIRZAN</cp:lastModifiedBy>
  <cp:revision>166</cp:revision>
  <dcterms:created xsi:type="dcterms:W3CDTF">2012-07-30T23:42:41Z</dcterms:created>
  <dcterms:modified xsi:type="dcterms:W3CDTF">2020-06-08T03:19:34Z</dcterms:modified>
</cp:coreProperties>
</file>