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78" r:id="rId5"/>
  </p:sldMasterIdLst>
  <p:sldIdLst>
    <p:sldId id="256" r:id="rId6"/>
    <p:sldId id="257" r:id="rId7"/>
    <p:sldId id="258" r:id="rId8"/>
    <p:sldId id="260" r:id="rId9"/>
    <p:sldId id="259" r:id="rId10"/>
    <p:sldId id="261" r:id="rId11"/>
    <p:sldId id="262" r:id="rId12"/>
    <p:sldId id="265" r:id="rId13"/>
    <p:sldId id="263" r:id="rId14"/>
    <p:sldId id="264" r:id="rId15"/>
    <p:sldId id="266" r:id="rId16"/>
    <p:sldId id="267" r:id="rId17"/>
    <p:sldId id="268" r:id="rId18"/>
    <p:sldId id="269" r:id="rId19"/>
  </p:sldIdLst>
  <p:sldSz cx="12192000" cy="6858000"/>
  <p:notesSz cx="6858000" cy="9144000"/>
  <p:defaultTextStyle>
    <a:lvl1pPr marL="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showAnimation="0" useTimings="0">
    <p:browse showScrollbar="0"/>
    <p:penClr>
      <a:srgbClr val="0000FF"/>
    </p:penClr>
  </p:showPr>
  <p:extLst>
    <p:ext uri="smNativeData">
      <pr:smAppRevision xmlns:pr="smNativeData" dt="1592193091" val="976" rev64="64" revOS="3"/>
      <pr:smFileRevision xmlns:pr="smNativeData" dt="1592193091" val="101"/>
      <pr:guideOptions xmlns:pr="smNativeData" dt="159219309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61" d="100"/>
          <a:sy n="61" d="100"/>
        </p:scale>
        <p:origin x="1511" y="207"/>
      </p:cViewPr>
    </p:cSldViewPr>
  </p:slideViewPr>
  <p:outlineViewPr>
    <p:cViewPr>
      <p:scale>
        <a:sx n="303" d="100"/>
        <a:sy n="303" d="100"/>
      </p:scale>
      <p:origin x="0" y="0"/>
    </p:cViewPr>
  </p:outlineViewPr>
  <p:sorterViewPr>
    <p:cViewPr>
      <p:scale>
        <a:sx n="15" d="100"/>
        <a:sy n="15" d="100"/>
      </p:scale>
      <p:origin x="0" y="0"/>
    </p:cViewPr>
  </p:sorterViewPr>
  <p:notesViewPr>
    <p:cSldViewPr snapToGrid="0">
      <p:cViewPr>
        <p:scale>
          <a:sx n="61" d="100"/>
          <a:sy n="61" d="100"/>
        </p:scale>
        <p:origin x="1511" y="207"/>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eA8AAMVGAABjHQAAEAAAACYAAAAIAAAAgaAAAAAAAAA="/>
              </a:ext>
            </a:extLst>
          </p:cNvSpPr>
          <p:nvPr>
            <p:ph type="ctrTitle"/>
          </p:nvPr>
        </p:nvSpPr>
        <p:spPr>
          <a:xfrm>
            <a:off x="2589530" y="2514600"/>
            <a:ext cx="8914765" cy="2262505"/>
          </a:xfrm>
        </p:spPr>
        <p:txBody>
          <a:bodyPr vert="horz" wrap="square" lIns="91440" tIns="45720" rIns="91440" bIns="45720" numCol="1" spcCol="215900" anchor="b">
            <a:prstTxWarp prst="textNoShape">
              <a:avLst/>
            </a:prstTxWarp>
          </a:bodyPr>
          <a:lstStyle>
            <a:lvl1pPr>
              <a:defRPr lang="en-us" sz="54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en-us"/>
            </a:pPr>
            <a:r>
              <a:t>Click to edit Master title style</a:t>
            </a:r>
          </a:p>
        </p:txBody>
      </p:sp>
      <p:sp>
        <p:nvSpPr>
          <p:cNvPr id="3" name="Subtitle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Yx0AAMVGAABRJAAAEAAAACYAAAAIAAAAAYAAAAAAAAA="/>
              </a:ext>
            </a:extLst>
          </p:cNvSpPr>
          <p:nvPr>
            <p:ph type="subTitle" idx="1"/>
          </p:nvPr>
        </p:nvSpPr>
        <p:spPr>
          <a:xfrm>
            <a:off x="2589530" y="4777105"/>
            <a:ext cx="8914765" cy="1126490"/>
          </a:xfrm>
        </p:spPr>
        <p:txBody>
          <a:bodyPr/>
          <a:lstStyle>
            <a:lvl1pPr marL="0" indent="0" algn="l">
              <a:buNone/>
              <a:defRPr lang="en-us">
                <a:solidFill>
                  <a:srgbClr val="595959"/>
                </a:solidFill>
              </a:defRPr>
            </a:lvl1pPr>
            <a:lvl2pPr marL="457200" indent="0" algn="ctr">
              <a:buNone/>
              <a:defRPr lang="en-us">
                <a:solidFill>
                  <a:srgbClr val="8C8C8C"/>
                </a:solidFill>
              </a:defRPr>
            </a:lvl2pPr>
            <a:lvl3pPr marL="914400" indent="0" algn="ctr">
              <a:buNone/>
              <a:defRPr lang="en-us">
                <a:solidFill>
                  <a:srgbClr val="8C8C8C"/>
                </a:solidFill>
              </a:defRPr>
            </a:lvl3pPr>
            <a:lvl4pPr marL="1371600" indent="0" algn="ctr">
              <a:buNone/>
              <a:defRPr lang="en-us">
                <a:solidFill>
                  <a:srgbClr val="8C8C8C"/>
                </a:solidFill>
              </a:defRPr>
            </a:lvl4pPr>
            <a:lvl5pPr marL="1828800" indent="0" algn="ctr">
              <a:buNone/>
              <a:defRPr lang="en-us">
                <a:solidFill>
                  <a:srgbClr val="8C8C8C"/>
                </a:solidFill>
              </a:defRPr>
            </a:lvl5pPr>
            <a:lvl6pPr marL="2286000" indent="0" algn="ctr">
              <a:buNone/>
              <a:defRPr lang="ru-ru">
                <a:solidFill>
                  <a:srgbClr val="8C8C8C"/>
                </a:solidFill>
              </a:defRPr>
            </a:lvl6pPr>
            <a:lvl7pPr marL="2743200" indent="0" algn="ctr">
              <a:buNone/>
              <a:defRPr lang="ru-ru">
                <a:solidFill>
                  <a:srgbClr val="8C8C8C"/>
                </a:solidFill>
              </a:defRPr>
            </a:lvl7pPr>
            <a:lvl8pPr marL="3200400" indent="0" algn="ctr">
              <a:buNone/>
              <a:defRPr lang="ru-ru">
                <a:solidFill>
                  <a:srgbClr val="8C8C8C"/>
                </a:solidFill>
              </a:defRPr>
            </a:lvl8pPr>
            <a:lvl9pPr marL="3657600" indent="0" algn="ctr">
              <a:buNone/>
              <a:defRPr lang="ru-ru">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BUI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5C5AB599-D7B1-0F43-FFE2-2116FBAC0974}" type="datetime1">
              <a:t/>
            </a:fld>
          </a:p>
        </p:txBody>
      </p:sp>
      <p:sp>
        <p:nvSpPr>
          <p:cNvPr id="5" name="Footer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EA15Ao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6"/>
          <p:cNvSpPr>
            <a:extLst>
              <a:ext uri="smNativeData">
                <pr:smNativeData xmlns:pr="smNativeData" val="SMDATA_13_Q/DmXhMAAAAlAAAACwAAAA0AAAAAAAAAAAAAAAC7CgAAYx8AAAAAAAAAAAAAAA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lMBAF////AQAAAAAAAAAAAAAAAAAAAAAAAAAAAAAAAAAAAAAAAAAAAAAAAn9/fwDj6s8DzMzMAMDA/wB/f38AAAAAAAAAAAAAAAAAAAAAAAAAAAAhAAAAGAAAABQAAAAAAAAAmRoAALsKAABjHwAAEAAAACYAAAAIAAAA//////////8="/>
              </a:ext>
            </a:extLst>
          </p:cNvSpPr>
          <p:nvPr/>
        </p:nvSpPr>
        <p:spPr>
          <a:xfrm>
            <a:off x="0" y="4323715"/>
            <a:ext cx="1744345" cy="778510"/>
          </a:xfrm>
          <a:custGeom>
            <a:avLst/>
            <a:gdLst/>
            <a:ahLst/>
            <a:cxnLst/>
            <a:rect l="0" t="0" r="1744345" b="778510"/>
            <a:pathLst>
              <a:path w="1744345" h="778510">
                <a:moveTo>
                  <a:pt x="1345771" y="778510"/>
                </a:moveTo>
                <a:cubicBezTo>
                  <a:pt x="1359838" y="778510"/>
                  <a:pt x="1369217" y="773820"/>
                  <a:pt x="1373906" y="769130"/>
                </a:cubicBezTo>
                <a:cubicBezTo>
                  <a:pt x="1373906" y="764441"/>
                  <a:pt x="1378595" y="764441"/>
                  <a:pt x="1378595" y="764441"/>
                </a:cubicBezTo>
                <a:cubicBezTo>
                  <a:pt x="1734966" y="408014"/>
                  <a:pt x="1734966" y="408014"/>
                  <a:pt x="1734966" y="408014"/>
                </a:cubicBezTo>
                <a:cubicBezTo>
                  <a:pt x="1744345" y="398635"/>
                  <a:pt x="1744345" y="379875"/>
                  <a:pt x="1734966" y="365806"/>
                </a:cubicBezTo>
                <a:cubicBezTo>
                  <a:pt x="1378595" y="14069"/>
                  <a:pt x="1378595" y="14069"/>
                  <a:pt x="1378595" y="14069"/>
                </a:cubicBezTo>
                <a:cubicBezTo>
                  <a:pt x="1378595" y="9380"/>
                  <a:pt x="1373906" y="9380"/>
                  <a:pt x="1373906" y="9380"/>
                </a:cubicBezTo>
                <a:cubicBezTo>
                  <a:pt x="1369217" y="4690"/>
                  <a:pt x="1359838" y="0"/>
                  <a:pt x="1345771" y="0"/>
                </a:cubicBezTo>
                <a:cubicBezTo>
                  <a:pt x="0" y="0"/>
                  <a:pt x="0" y="0"/>
                  <a:pt x="0" y="0"/>
                </a:cubicBezTo>
                <a:cubicBezTo>
                  <a:pt x="0" y="778510"/>
                  <a:pt x="0" y="778510"/>
                  <a:pt x="0" y="778510"/>
                </a:cubicBezTo>
                <a:lnTo>
                  <a:pt x="1345771" y="778510"/>
                </a:ln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3RsAABEIAAAcHgAAEAAAACYAAAAIAAAAAQAAAAAAAAA="/>
              </a:ext>
            </a:extLst>
          </p:cNvSpPr>
          <p:nvPr>
            <p:ph type="sldNum" sz="quarter" idx="12"/>
          </p:nvPr>
        </p:nvSpPr>
        <p:spPr>
          <a:xfrm>
            <a:off x="531495" y="4529455"/>
            <a:ext cx="779780" cy="365125"/>
          </a:xfrm>
        </p:spPr>
        <p:txBody>
          <a:bodyPr/>
          <a:lstStyle/>
          <a:p>
            <a:pPr>
              <a:defRPr lang="en-us"/>
            </a:pPr>
            <a:fld id="{57112C23-6DBA-44DA-F4A9-9B8F62E702CE}" type="slidenum">
              <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and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wAMAAMVGAADtFgAAEAAAACYAAAAIAAAAgaAAAAAAAAA="/>
              </a:ext>
            </a:extLst>
          </p:cNvSpPr>
          <p:nvPr>
            <p:ph type="title"/>
          </p:nvPr>
        </p:nvSpPr>
        <p:spPr>
          <a:xfrm>
            <a:off x="2588895" y="609600"/>
            <a:ext cx="8915400" cy="3117215"/>
          </a:xfrm>
        </p:spPr>
        <p:txBody>
          <a:bodyPr vert="horz" wrap="square" lIns="91440" tIns="45720" rIns="91440" bIns="45720" numCol="1" spcCol="215900" anchor="ctr">
            <a:prstTxWarp prst="textNoShape">
              <a:avLst/>
            </a:prstTxWarp>
          </a:bodyPr>
          <a:lstStyle>
            <a:lvl1pPr algn="l">
              <a:defRPr lang="en-us" sz="4800" b="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en-us"/>
            </a:pPr>
            <a:r>
              <a:t>Click to edit Master title style</a:t>
            </a:r>
          </a:p>
        </p:txBody>
      </p:sp>
      <p:sp>
        <p:nvSpPr>
          <p:cNvPr id="3" name="Text Placeholder 2"/>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yRoAAMVGAABbJAAAEAAAACYAAAAIAAAAgaAAAAAAAAA="/>
              </a:ext>
            </a:extLst>
          </p:cNvSpPr>
          <p:nvPr>
            <p:ph idx="1"/>
          </p:nvPr>
        </p:nvSpPr>
        <p:spPr>
          <a:xfrm>
            <a:off x="2588895" y="4354195"/>
            <a:ext cx="8915400" cy="1555750"/>
          </a:xfrm>
        </p:spPr>
        <p:txBody>
          <a:bodyPr vert="horz" wrap="square" lIns="91440" tIns="45720" rIns="91440" bIns="45720" numCol="1" spcCol="215900" anchor="ctr">
            <a:prstTxWarp prst="textNoShape">
              <a:avLst/>
            </a:prstTxWarp>
          </a:bodyPr>
          <a:lstStyle>
            <a:lvl1pPr marL="0" indent="0" algn="l">
              <a:buNone/>
              <a:defRPr lang="en-us" sz="1800">
                <a:solidFill>
                  <a:srgbClr val="595959"/>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ru-ru" sz="1400">
                <a:solidFill>
                  <a:srgbClr val="8C8C8C"/>
                </a:solidFill>
              </a:defRPr>
            </a:lvl6pPr>
            <a:lvl7pPr marL="2743200" indent="0">
              <a:buNone/>
              <a:defRPr lang="ru-ru" sz="1400">
                <a:solidFill>
                  <a:srgbClr val="8C8C8C"/>
                </a:solidFill>
              </a:defRPr>
            </a:lvl7pPr>
            <a:lvl8pPr marL="3200400" indent="0">
              <a:buNone/>
              <a:defRPr lang="ru-ru" sz="1400">
                <a:solidFill>
                  <a:srgbClr val="8C8C8C"/>
                </a:solidFill>
              </a:defRPr>
            </a:lvl8pPr>
            <a:lvl9pPr marL="3657600" indent="0">
              <a:buNone/>
              <a:defRPr lang="ru-ru"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0619F366-28EB-4C05-A5A1-DE50BDEF538B}" type="datetime1">
              <a:t>6/15/2020</a:t>
            </a:fld>
          </a:p>
        </p:txBody>
      </p:sp>
      <p:sp>
        <p:nvSpPr>
          <p:cNvPr id="5" name="Footer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DmXhMAAAAlAAAACwAAAA0AAAAA+f///40TAAC/CQAArBY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jRMAAL8JAACsFgAAEAAAACYAAAAIAAAA//////////8="/>
              </a:ext>
            </a:extLst>
          </p:cNvSpPr>
          <p:nvPr/>
        </p:nvSpPr>
        <p:spPr>
          <a:xfrm flipV="1">
            <a:off x="-4445" y="31781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9RMAABEIAAA0FgAAEAAAACYAAAAIAAAAAQAAAAAAAAA="/>
              </a:ext>
            </a:extLst>
          </p:cNvSpPr>
          <p:nvPr>
            <p:ph type="sldNum" sz="quarter" idx="12"/>
          </p:nvPr>
        </p:nvSpPr>
        <p:spPr>
          <a:xfrm>
            <a:off x="531495" y="3244215"/>
            <a:ext cx="779780" cy="365125"/>
          </a:xfrm>
        </p:spPr>
        <p:txBody>
          <a:bodyPr/>
          <a:lstStyle/>
          <a:p>
            <a:pPr>
              <a:defRPr lang="en-us"/>
            </a:pPr>
            <a:fld id="{37D15DA4-EADA-84AB-9469-1CFE13276249}"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Quot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IEQAAwAMAACtFAACQFQAAEAAAACYAAAAIAAAAgaAAAAAAAAA="/>
              </a:ext>
            </a:extLst>
          </p:cNvSpPr>
          <p:nvPr>
            <p:ph type="title"/>
          </p:nvPr>
        </p:nvSpPr>
        <p:spPr>
          <a:xfrm>
            <a:off x="2849880" y="609600"/>
            <a:ext cx="8394065" cy="2895600"/>
          </a:xfrm>
        </p:spPr>
        <p:txBody>
          <a:bodyPr vert="horz" wrap="square" lIns="91440" tIns="45720" rIns="91440" bIns="45720" numCol="1" spcCol="215900" anchor="ctr">
            <a:prstTxWarp prst="textNoShape">
              <a:avLst/>
            </a:prstTxWarp>
          </a:bodyPr>
          <a:lstStyle>
            <a:lvl1pPr algn="l">
              <a:defRPr lang="en-us" sz="4800" b="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en-us"/>
            </a:pPr>
            <a:r>
              <a:t>Click to edit Master title style</a:t>
            </a:r>
          </a:p>
        </p:txBody>
      </p:sp>
      <p:sp>
        <p:nvSpPr>
          <p:cNvPr id="3" name="Text Placeholder 9"/>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lFAAAkBUAAIJCAADoFwAAEAAAACYAAAAIAAAAgaAAAAAAAAA="/>
              </a:ext>
            </a:extLst>
          </p:cNvSpPr>
          <p:nvPr>
            <p:ph idx="13"/>
          </p:nvPr>
        </p:nvSpPr>
        <p:spPr>
          <a:xfrm>
            <a:off x="3274695" y="3505200"/>
            <a:ext cx="7536815" cy="381000"/>
          </a:xfrm>
        </p:spPr>
        <p:txBody>
          <a:bodyPr vert="horz" wrap="square" lIns="91440" tIns="45720" rIns="91440" bIns="45720" numCol="1" spcCol="215900" anchor="ctr">
            <a:prstTxWarp prst="textNoShape">
              <a:avLst/>
            </a:prstTxWarp>
          </a:bodyPr>
          <a:lstStyle>
            <a:lvl1pPr marL="0" indent="0">
              <a:buNone/>
              <a:defRPr lang="en-us" sz="1600">
                <a:solidFill>
                  <a:srgbClr val="7F7F7F"/>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ru-ru"/>
            </a:lvl6pPr>
            <a:lvl7pPr>
              <a:defRPr lang="ru-ru"/>
            </a:lvl7pPr>
            <a:lvl8pPr>
              <a:defRPr lang="ru-ru"/>
            </a:lvl8pPr>
            <a:lvl9pPr>
              <a:defRPr lang="ru-ru"/>
            </a:lvl9pPr>
          </a:lstStyle>
          <a:p>
            <a:pPr>
              <a:defRPr lang="en-us"/>
            </a:pPr>
            <a:r>
              <a:t>Click to edit Master text styles</a:t>
            </a:r>
          </a:p>
        </p:txBody>
      </p:sp>
      <p:sp>
        <p:nvSpPr>
          <p:cNvPr id="4" name="Text Placeholder 2"/>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yRoAAMVGAABbJAAAEAAAACYAAAAIAAAAgaAAAAAAAAA="/>
              </a:ext>
            </a:extLst>
          </p:cNvSpPr>
          <p:nvPr>
            <p:ph idx="1"/>
          </p:nvPr>
        </p:nvSpPr>
        <p:spPr>
          <a:xfrm>
            <a:off x="2588895" y="4354195"/>
            <a:ext cx="8915400" cy="1555750"/>
          </a:xfrm>
        </p:spPr>
        <p:txBody>
          <a:bodyPr vert="horz" wrap="square" lIns="91440" tIns="45720" rIns="91440" bIns="45720" numCol="1" spcCol="215900" anchor="ctr">
            <a:prstTxWarp prst="textNoShape">
              <a:avLst/>
            </a:prstTxWarp>
          </a:bodyPr>
          <a:lstStyle>
            <a:lvl1pPr marL="0" indent="0" algn="l">
              <a:buNone/>
              <a:defRPr lang="en-us" sz="1800">
                <a:solidFill>
                  <a:srgbClr val="595959"/>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ru-ru" sz="1400">
                <a:solidFill>
                  <a:srgbClr val="8C8C8C"/>
                </a:solidFill>
              </a:defRPr>
            </a:lvl6pPr>
            <a:lvl7pPr marL="2743200" indent="0">
              <a:buNone/>
              <a:defRPr lang="ru-ru" sz="1400">
                <a:solidFill>
                  <a:srgbClr val="8C8C8C"/>
                </a:solidFill>
              </a:defRPr>
            </a:lvl7pPr>
            <a:lvl8pPr marL="3200400" indent="0">
              <a:buNone/>
              <a:defRPr lang="ru-ru" sz="1400">
                <a:solidFill>
                  <a:srgbClr val="8C8C8C"/>
                </a:solidFill>
              </a:defRPr>
            </a:lvl8pPr>
            <a:lvl9pPr marL="3657600" indent="0">
              <a:buNone/>
              <a:defRPr lang="ru-ru" sz="1400">
                <a:solidFill>
                  <a:srgbClr val="8C8C8C"/>
                </a:solidFill>
              </a:defRPr>
            </a:lvl9pPr>
          </a:lstStyle>
          <a:p>
            <a:pPr>
              <a:defRPr lang="en-us"/>
            </a:pPr>
            <a:r>
              <a:t>Click to edit Master text styles</a:t>
            </a:r>
          </a:p>
        </p:txBody>
      </p:sp>
      <p:sp>
        <p:nvSpPr>
          <p:cNvPr id="5" name="Date Placeholder 3"/>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149647F8-B6F9-C3B1-B72E-40E409604115}" type="datetime1">
              <a:t>6/15/2020</a:t>
            </a:fld>
          </a:p>
        </p:txBody>
      </p:sp>
      <p:sp>
        <p:nvSpPr>
          <p:cNvPr id="6" name="Footer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DmXhMAAAAlAAAACwAAAA0AAAAA+f///40TAAC/CQAArBY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jRMAAL8JAACsFgAAEAAAACYAAAAIAAAA//////////8="/>
              </a:ext>
            </a:extLst>
          </p:cNvSpPr>
          <p:nvPr/>
        </p:nvSpPr>
        <p:spPr>
          <a:xfrm flipV="1">
            <a:off x="-4445" y="31781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9RMAABEIAAA0FgAAEAAAACYAAAAIAAAAAQAAAAAAAAA="/>
              </a:ext>
            </a:extLst>
          </p:cNvSpPr>
          <p:nvPr>
            <p:ph type="sldNum" sz="quarter" idx="12"/>
          </p:nvPr>
        </p:nvSpPr>
        <p:spPr>
          <a:xfrm>
            <a:off x="531495" y="3244215"/>
            <a:ext cx="779780" cy="365125"/>
          </a:xfrm>
        </p:spPr>
        <p:txBody>
          <a:bodyPr/>
          <a:lstStyle/>
          <a:p>
            <a:pPr>
              <a:defRPr lang="en-us"/>
            </a:pPr>
            <a:fld id="{12BACB73-3DFF-EF3D-B102-CB68854C479E}" type="slidenum">
              <a:t>‹#›</a:t>
            </a:fld>
          </a:p>
        </p:txBody>
      </p:sp>
      <p:sp>
        <p:nvSpPr>
          <p:cNvPr id="9" name="TextBox 13"/>
          <p:cNvSpPr>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uDwAA/AMAAO4SAACVBwAAEAAAACYAAAAIAAAA//////////8="/>
              </a:ext>
            </a:extLst>
          </p:cNvSpPr>
          <p:nvPr/>
        </p:nvSpPr>
        <p:spPr>
          <a:xfrm>
            <a:off x="2467610" y="647700"/>
            <a:ext cx="609600" cy="584835"/>
          </a:xfrm>
          <a:prstGeom prst="rect">
            <a:avLst/>
          </a:prstGeom>
          <a:noFill/>
          <a:ln>
            <a:noFill/>
          </a:ln>
          <a:effectLst/>
        </p:spPr>
        <p:txBody>
          <a:bodyPr vert="horz" wrap="square" lIns="91440" tIns="45720" rIns="91440" bIns="45720" numCol="1" spcCol="215900" anchor="ctr"/>
          <a:lstStyle/>
          <a:p>
            <a:pPr>
              <a:defRPr lang="ru-ru"/>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
        <p:nvSpPr>
          <p:cNvPr id="10" name="TextBox 14"/>
          <p:cNvSpPr>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gRAAA3xEAACBIAAB4FQAAEAAAACYAAAAIAAAA//////////8="/>
              </a:ext>
            </a:extLst>
          </p:cNvSpPr>
          <p:nvPr/>
        </p:nvSpPr>
        <p:spPr>
          <a:xfrm>
            <a:off x="11115040" y="2905125"/>
            <a:ext cx="609600" cy="584835"/>
          </a:xfrm>
          <a:prstGeom prst="rect">
            <a:avLst/>
          </a:prstGeom>
          <a:noFill/>
          <a:ln>
            <a:noFill/>
          </a:ln>
          <a:effectLst/>
        </p:spPr>
        <p:txBody>
          <a:bodyPr vert="horz" wrap="square" lIns="91440" tIns="45720" rIns="91440" bIns="45720" numCol="1" spcCol="215900" anchor="ctr"/>
          <a:lstStyle/>
          <a:p>
            <a:pPr>
              <a:defRPr lang="ru-ru"/>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AA8AAMZGAADDHwAAEAAAACYAAAAIAAAAgaAAAAAAAAA="/>
              </a:ext>
            </a:extLst>
          </p:cNvSpPr>
          <p:nvPr>
            <p:ph type="title"/>
          </p:nvPr>
        </p:nvSpPr>
        <p:spPr>
          <a:xfrm>
            <a:off x="2589530" y="2438400"/>
            <a:ext cx="8915400" cy="2724785"/>
          </a:xfrm>
        </p:spPr>
        <p:txBody>
          <a:bodyPr vert="horz" wrap="square" lIns="91440" tIns="45720" rIns="91440" bIns="45720" numCol="1" spcCol="215900" anchor="b">
            <a:prstTxWarp prst="textNoShape">
              <a:avLst/>
            </a:prstTxWarp>
          </a:bodyPr>
          <a:lstStyle>
            <a:lvl1pPr algn="l">
              <a:defRPr lang="en-us" sz="4800" b="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en-us"/>
            </a:pPr>
            <a:r>
              <a:t>Click to edit Master title style</a:t>
            </a:r>
          </a:p>
        </p:txBody>
      </p:sp>
      <p:sp>
        <p:nvSpPr>
          <p:cNvPr id="3" name="Text Placeholder 3"/>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4B8AAMZGAABdJAAAEAAAACYAAAAIAAAAPaAAAAAAAAA="/>
              </a:ext>
            </a:extLst>
          </p:cNvSpPr>
          <p:nvPr>
            <p:ph idx="2"/>
          </p:nvPr>
        </p:nvSpPr>
        <p:spPr>
          <a:xfrm>
            <a:off x="2589530" y="5181600"/>
            <a:ext cx="8915400" cy="729615"/>
          </a:xfrm>
        </p:spPr>
        <p:txBody>
          <a:bodyPr vert="horz" wrap="square" lIns="91440" tIns="45720" rIns="91440" bIns="45720" numCol="1" spcCol="215900" anchor="t">
            <a:prstTxWarp prst="textNoShape">
              <a:avLst/>
            </a:prstTxWarp>
          </a:bodyPr>
          <a:lstStyle>
            <a:lvl1pPr marL="0" indent="0">
              <a:buNone/>
              <a:defRPr lang="en-us">
                <a:solidFill>
                  <a:srgbClr val="595959"/>
                </a:solidFill>
              </a:defRPr>
            </a:lvl1pPr>
            <a:lvl2pPr>
              <a:defRPr lang="en-us"/>
            </a:lvl2pPr>
            <a:lvl3pPr>
              <a:defRPr lang="en-us"/>
            </a:lvl3pPr>
            <a:lvl4pPr>
              <a:defRPr lang="en-us"/>
            </a:lvl4pPr>
            <a:lvl5pPr>
              <a:defRPr lang="en-us"/>
            </a:lvl5pPr>
            <a:lvl6pPr>
              <a:defRPr lang="ru-ru"/>
            </a:lvl6pPr>
            <a:lvl7pPr>
              <a:defRPr lang="ru-ru"/>
            </a:lvl7pPr>
            <a:lvl8pPr>
              <a:defRPr lang="ru-ru"/>
            </a:lvl8pPr>
            <a:lvl9pPr>
              <a:defRPr lang="ru-ru"/>
            </a:lvl9pPr>
          </a:lstStyle>
          <a:p>
            <a:pPr>
              <a:defRPr lang="en-us"/>
            </a:pPr>
            <a:r>
              <a:t>Click to edit Master text styles</a:t>
            </a:r>
          </a:p>
        </p:txBody>
      </p:sp>
      <p:sp>
        <p:nvSpPr>
          <p:cNvPr id="4" name="Date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5151083E-70BC-04FE-F2E9-86AB46A704D3}" type="datetime1">
              <a:t>6/15/2020</a:t>
            </a:fld>
          </a:p>
        </p:txBody>
      </p:sp>
      <p:sp>
        <p:nvSpPr>
          <p:cNvPr id="5" name="Foot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DmXhMAAAAlAAAACwAAAA0AAAAA+f///zceAAC/CQAAViE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6"/>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45E89BDC-92A8-BD6D-E650-6438D51E1031}" type="slidenum">
              <a:t>‹#›</a:t>
            </a:fld>
          </a:p>
        </p:txBody>
      </p:sp>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Quote 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IEQAAwAMAACtFAACQFQAAEAAAACYAAAAIAAAAgaAAAAAAAAA="/>
              </a:ext>
            </a:extLst>
          </p:cNvSpPr>
          <p:nvPr>
            <p:ph type="title"/>
          </p:nvPr>
        </p:nvSpPr>
        <p:spPr>
          <a:xfrm>
            <a:off x="2849880" y="609600"/>
            <a:ext cx="8394065" cy="2895600"/>
          </a:xfrm>
        </p:spPr>
        <p:txBody>
          <a:bodyPr vert="horz" wrap="square" lIns="91440" tIns="45720" rIns="91440" bIns="45720" numCol="1" spcCol="215900" anchor="ctr">
            <a:prstTxWarp prst="textNoShape">
              <a:avLst/>
            </a:prstTxWarp>
          </a:bodyPr>
          <a:lstStyle>
            <a:lvl1pPr algn="l">
              <a:defRPr lang="en-us" sz="4800" b="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en-us"/>
            </a:pPr>
            <a:r>
              <a:t>Click to edit Master title style</a:t>
            </a:r>
          </a:p>
        </p:txBody>
      </p:sp>
      <p:sp>
        <p:nvSpPr>
          <p:cNvPr id="3" name="Text Placeholder 9"/>
          <p:cNvSpPr>
            <a:spLocks noGrp="1" noChangeArrowheads="1"/>
            <a:extLst>
              <a:ext uri="smNativeData">
                <pr:smNativeData xmlns:pr="smNativeData" val="SMDATA_13_Q/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uBoAAMVGAADgHwAAEAAAACYAAAAIAAAAgaAAAAAAAAA="/>
              </a:ext>
            </a:extLst>
          </p:cNvSpPr>
          <p:nvPr>
            <p:ph idx="13"/>
          </p:nvPr>
        </p:nvSpPr>
        <p:spPr>
          <a:xfrm>
            <a:off x="2588895" y="4343400"/>
            <a:ext cx="8915400" cy="838200"/>
          </a:xfrm>
        </p:spPr>
        <p:txBody>
          <a:bodyPr vert="horz" wrap="square" lIns="91440" tIns="45720" rIns="91440" bIns="45720" numCol="1" spcCol="215900" anchor="b">
            <a:prstTxWarp prst="textNoShape">
              <a:avLst/>
            </a:prstTxWarp>
          </a:bodyPr>
          <a:lstStyle>
            <a:lvl1pPr marL="0" indent="0">
              <a:buNone/>
              <a:defRPr lang="en-us" sz="2400">
                <a:solidFill>
                  <a:schemeClr val="accent1"/>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ru-ru"/>
            </a:lvl6pPr>
            <a:lvl7pPr>
              <a:defRPr lang="ru-ru"/>
            </a:lvl7pPr>
            <a:lvl8pPr>
              <a:defRPr lang="ru-ru"/>
            </a:lvl8pPr>
            <a:lvl9pPr>
              <a:defRPr lang="ru-ru"/>
            </a:lvl9pPr>
          </a:lstStyle>
          <a:p>
            <a:pPr>
              <a:defRPr lang="en-us"/>
            </a:pPr>
            <a:r>
              <a:t>Click to edit Master text styles</a:t>
            </a:r>
          </a:p>
        </p:txBody>
      </p:sp>
      <p:sp>
        <p:nvSpPr>
          <p:cNvPr id="4" name="Text Placeholder 3"/>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4B8AAMZGAABdJAAAEAAAACYAAAAIAAAAPaAAAAAAAAA="/>
              </a:ext>
            </a:extLst>
          </p:cNvSpPr>
          <p:nvPr>
            <p:ph idx="2"/>
          </p:nvPr>
        </p:nvSpPr>
        <p:spPr>
          <a:xfrm>
            <a:off x="2589530" y="5181600"/>
            <a:ext cx="8915400" cy="729615"/>
          </a:xfrm>
        </p:spPr>
        <p:txBody>
          <a:bodyPr vert="horz" wrap="square" lIns="91440" tIns="45720" rIns="91440" bIns="45720" numCol="1" spcCol="215900" anchor="t">
            <a:prstTxWarp prst="textNoShape">
              <a:avLst/>
            </a:prstTxWarp>
          </a:bodyPr>
          <a:lstStyle>
            <a:lvl1pPr marL="0" indent="0">
              <a:buNone/>
              <a:defRPr lang="en-us">
                <a:solidFill>
                  <a:srgbClr val="595959"/>
                </a:solidFill>
              </a:defRPr>
            </a:lvl1pPr>
            <a:lvl2pPr>
              <a:defRPr lang="en-us"/>
            </a:lvl2pPr>
            <a:lvl3pPr>
              <a:defRPr lang="en-us"/>
            </a:lvl3pPr>
            <a:lvl4pPr>
              <a:defRPr lang="en-us"/>
            </a:lvl4pPr>
            <a:lvl5pPr>
              <a:defRPr lang="en-us"/>
            </a:lvl5pPr>
            <a:lvl6pPr>
              <a:defRPr lang="ru-ru"/>
            </a:lvl6pPr>
            <a:lvl7pPr>
              <a:defRPr lang="ru-ru"/>
            </a:lvl7pPr>
            <a:lvl8pPr>
              <a:defRPr lang="ru-ru"/>
            </a:lvl8pPr>
            <a:lvl9pPr>
              <a:defRPr lang="ru-ru"/>
            </a:lvl9pPr>
          </a:lstStyle>
          <a:p>
            <a:pPr>
              <a:defRPr lang="en-us"/>
            </a:pPr>
            <a:r>
              <a:t>Click to edit Master text styles</a:t>
            </a:r>
          </a:p>
        </p:txBody>
      </p:sp>
      <p:sp>
        <p:nvSpPr>
          <p:cNvPr id="5" name="Date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0C438181-CFE1-1677-AFFB-3922CFB5596C}" type="datetime1">
              <a:t>6/15/2020</a:t>
            </a:fld>
          </a:p>
        </p:txBody>
      </p:sp>
      <p:sp>
        <p:nvSpPr>
          <p:cNvPr id="6" name="Foot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DmXhMAAAAlAAAACwAAAA0AAAAA+f///zceAAC/CQAAViE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6F8F0DB4-FA82-DAFB-CC37-0CAE43793A59}" type="slidenum">
              <a:t>‹#›</a:t>
            </a:fld>
          </a:p>
        </p:txBody>
      </p:sp>
      <p:sp>
        <p:nvSpPr>
          <p:cNvPr id="9" name="TextBox 16"/>
          <p:cNvSpPr>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uDwAA/AMAAO4SAACVBwAAEAAAACYAAAAIAAAA//////////8="/>
              </a:ext>
            </a:extLst>
          </p:cNvSpPr>
          <p:nvPr/>
        </p:nvSpPr>
        <p:spPr>
          <a:xfrm>
            <a:off x="2467610" y="647700"/>
            <a:ext cx="609600" cy="584835"/>
          </a:xfrm>
          <a:prstGeom prst="rect">
            <a:avLst/>
          </a:prstGeom>
          <a:noFill/>
          <a:ln>
            <a:noFill/>
          </a:ln>
          <a:effectLst/>
        </p:spPr>
        <p:txBody>
          <a:bodyPr vert="horz" wrap="square" lIns="91440" tIns="45720" rIns="91440" bIns="45720" numCol="1" spcCol="215900" anchor="ctr"/>
          <a:lstStyle/>
          <a:p>
            <a:pPr>
              <a:defRPr lang="ru-ru"/>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
        <p:nvSpPr>
          <p:cNvPr id="10" name="TextBox 17"/>
          <p:cNvSpPr>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gRAAA3xEAACBIAAB4FQAAEAAAACYAAAAIAAAA//////////8="/>
              </a:ext>
            </a:extLst>
          </p:cNvSpPr>
          <p:nvPr/>
        </p:nvSpPr>
        <p:spPr>
          <a:xfrm>
            <a:off x="11115040" y="2905125"/>
            <a:ext cx="609600" cy="584835"/>
          </a:xfrm>
          <a:prstGeom prst="rect">
            <a:avLst/>
          </a:prstGeom>
          <a:noFill/>
          <a:ln>
            <a:noFill/>
          </a:ln>
          <a:effectLst/>
        </p:spPr>
        <p:txBody>
          <a:bodyPr vert="horz" wrap="square" lIns="91440" tIns="45720" rIns="91440" bIns="45720" numCol="1" spcCol="215900" anchor="ctr"/>
          <a:lstStyle/>
          <a:p>
            <a:pPr>
              <a:defRPr lang="ru-ru"/>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rue or Fals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3AMAAMVGAACUFQAAEAAAACYAAAAIAAAAgaAAAAAAAAA="/>
              </a:ext>
            </a:extLst>
          </p:cNvSpPr>
          <p:nvPr>
            <p:ph type="title"/>
          </p:nvPr>
        </p:nvSpPr>
        <p:spPr>
          <a:xfrm>
            <a:off x="2588895" y="627380"/>
            <a:ext cx="8915400" cy="2880360"/>
          </a:xfrm>
        </p:spPr>
        <p:txBody>
          <a:bodyPr vert="horz" wrap="square" lIns="91440" tIns="45720" rIns="91440" bIns="45720" numCol="1" spcCol="215900" anchor="ctr">
            <a:prstTxWarp prst="textNoShape">
              <a:avLst/>
            </a:prstTxWarp>
          </a:bodyPr>
          <a:lstStyle>
            <a:lvl1pPr algn="l">
              <a:defRPr lang="en-us" sz="4800" b="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en-us"/>
            </a:pPr>
            <a:r>
              <a:t>Click to edit Master title style</a:t>
            </a:r>
          </a:p>
        </p:txBody>
      </p:sp>
      <p:sp>
        <p:nvSpPr>
          <p:cNvPr id="3" name="Text Placeholder 9"/>
          <p:cNvSpPr>
            <a:spLocks noGrp="1" noChangeArrowheads="1"/>
            <a:extLst>
              <a:ext uri="smNativeData">
                <pr:smNativeData xmlns:pr="smNativeData" val="SMDATA_13_Q/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uBoAAMVGAADgHwAAEAAAACYAAAAIAAAAgaAAAAAAAAA="/>
              </a:ext>
            </a:extLst>
          </p:cNvSpPr>
          <p:nvPr>
            <p:ph idx="13"/>
          </p:nvPr>
        </p:nvSpPr>
        <p:spPr>
          <a:xfrm>
            <a:off x="2588895" y="4343400"/>
            <a:ext cx="8915400" cy="838200"/>
          </a:xfrm>
        </p:spPr>
        <p:txBody>
          <a:bodyPr vert="horz" wrap="square" lIns="91440" tIns="45720" rIns="91440" bIns="45720" numCol="1" spcCol="215900" anchor="b">
            <a:prstTxWarp prst="textNoShape">
              <a:avLst/>
            </a:prstTxWarp>
          </a:bodyPr>
          <a:lstStyle>
            <a:lvl1pPr marL="0" indent="0">
              <a:buNone/>
              <a:defRPr lang="en-us" sz="2400">
                <a:solidFill>
                  <a:schemeClr val="accent1"/>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ru-ru"/>
            </a:lvl6pPr>
            <a:lvl7pPr>
              <a:defRPr lang="ru-ru"/>
            </a:lvl7pPr>
            <a:lvl8pPr>
              <a:defRPr lang="ru-ru"/>
            </a:lvl8pPr>
            <a:lvl9pPr>
              <a:defRPr lang="ru-ru"/>
            </a:lvl9pPr>
          </a:lstStyle>
          <a:p>
            <a:pPr>
              <a:defRPr lang="en-us"/>
            </a:pPr>
            <a:r>
              <a:t>Click to edit Master text styles</a:t>
            </a:r>
          </a:p>
        </p:txBody>
      </p:sp>
      <p:sp>
        <p:nvSpPr>
          <p:cNvPr id="4" name="Text Placeholder 3"/>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4B8AAMZGAABdJAAAEAAAACYAAAAIAAAAPaAAAAAAAAA="/>
              </a:ext>
            </a:extLst>
          </p:cNvSpPr>
          <p:nvPr>
            <p:ph idx="2"/>
          </p:nvPr>
        </p:nvSpPr>
        <p:spPr>
          <a:xfrm>
            <a:off x="2589530" y="5181600"/>
            <a:ext cx="8915400" cy="729615"/>
          </a:xfrm>
        </p:spPr>
        <p:txBody>
          <a:bodyPr vert="horz" wrap="square" lIns="91440" tIns="45720" rIns="91440" bIns="45720" numCol="1" spcCol="215900" anchor="t">
            <a:prstTxWarp prst="textNoShape">
              <a:avLst/>
            </a:prstTxWarp>
          </a:bodyPr>
          <a:lstStyle>
            <a:lvl1pPr marL="0" indent="0">
              <a:buNone/>
              <a:defRPr lang="en-us">
                <a:solidFill>
                  <a:srgbClr val="595959"/>
                </a:solidFill>
              </a:defRPr>
            </a:lvl1pPr>
            <a:lvl2pPr>
              <a:defRPr lang="en-us"/>
            </a:lvl2pPr>
            <a:lvl3pPr>
              <a:defRPr lang="en-us"/>
            </a:lvl3pPr>
            <a:lvl4pPr>
              <a:defRPr lang="en-us"/>
            </a:lvl4pPr>
            <a:lvl5pPr>
              <a:defRPr lang="en-us"/>
            </a:lvl5pPr>
            <a:lvl6pPr>
              <a:defRPr lang="ru-ru"/>
            </a:lvl6pPr>
            <a:lvl7pPr>
              <a:defRPr lang="ru-ru"/>
            </a:lvl7pPr>
            <a:lvl8pPr>
              <a:defRPr lang="ru-ru"/>
            </a:lvl8pPr>
            <a:lvl9pPr>
              <a:defRPr lang="ru-ru"/>
            </a:lvl9pPr>
          </a:lstStyle>
          <a:p>
            <a:pPr>
              <a:defRPr lang="en-us"/>
            </a:pPr>
            <a:r>
              <a:t>Click to edit Master text styles</a:t>
            </a:r>
          </a:p>
        </p:txBody>
      </p:sp>
      <p:sp>
        <p:nvSpPr>
          <p:cNvPr id="5" name="Date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58E6FD9A-D4B5-B30B-FB5E-225EB3100D77}" type="datetime1">
              <a:t>6/15/2020</a:t>
            </a:fld>
          </a:p>
        </p:txBody>
      </p:sp>
      <p:sp>
        <p:nvSpPr>
          <p:cNvPr id="6" name="Foot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DmXhMAAAAlAAAACwAAAA0AAAAA+f///zceAAC/CQAAViE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6F52E07B-3582-0716-CCEA-C343AEA43A96}" type="slidenum">
              <a:t>‹#›</a:t>
            </a:fld>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Q/Dm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AIJQAAEAAAACYAAAAIAAAAAg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54447E2D-63B9-1188-F7FC-95DD30B201C0}" type="datetime1">
              <a:t>6/15/2020</a:t>
            </a:fld>
          </a:p>
        </p:txBody>
      </p:sp>
      <p:sp>
        <p:nvSpPr>
          <p:cNvPr id="5" name="Footer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DmXhMAAAAlAAAACwAAAA0AAAAA+f///2UEAAC/CQAAhAc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52804E47-09BF-D5B8-F138-FFED007607AA}" type="slidenum">
              <a:t>‹#›</a:t>
            </a:fld>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val="SMDATA_13_Q/DmXh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OQAA3AMAAMJGAABdJAAAEAAAACYAAAAIAAAAgwAAAAAAAAA="/>
              </a:ext>
            </a:extLst>
          </p:cNvSpPr>
          <p:nvPr>
            <p:ph type="title"/>
          </p:nvPr>
        </p:nvSpPr>
        <p:spPr>
          <a:xfrm>
            <a:off x="9294495" y="627380"/>
            <a:ext cx="2207895" cy="528383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Q/Dm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3AMAAMU3AABdJAAAEAAAACYAAAAIAAAAAwAAAAAAAAA="/>
              </a:ext>
            </a:extLst>
          </p:cNvSpPr>
          <p:nvPr>
            <p:ph idx="1"/>
          </p:nvPr>
        </p:nvSpPr>
        <p:spPr>
          <a:xfrm>
            <a:off x="2588895" y="627380"/>
            <a:ext cx="6477000" cy="528383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4DD2202-4CD9-88D4-9765-BA816C2B61EF}" type="datetime1">
              <a:t>6/15/2020</a:t>
            </a:fld>
          </a:p>
        </p:txBody>
      </p:sp>
      <p:sp>
        <p:nvSpPr>
          <p:cNvPr id="5" name="Footer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DmXhMAAAAlAAAACwAAAA0AAAAA+f///2UEAAC/CQAAhAc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7103215B-159C-56D7-D2BB-E3826FF524B6}"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BdJAAAEAAAACYAAAAIAAAAAQAAAAAAAAA="/>
              </a:ext>
            </a:extLst>
          </p:cNvSpPr>
          <p:nvPr>
            <p:ph idx="1"/>
          </p:nvPr>
        </p:nvSpPr>
        <p:spPr>
          <a:xfrm>
            <a:off x="2588895" y="2133600"/>
            <a:ext cx="8915400" cy="377761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4B7631FD-B3A6-23C7-E8CE-45927F801E10}" type="datetime1">
              <a:t/>
            </a:fld>
          </a:p>
        </p:txBody>
      </p:sp>
      <p:sp>
        <p:nvSpPr>
          <p:cNvPr id="5" name="Footer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DmXhMAAAAlAAAACwAAAA0AAAAA+f///2UEAAC/CQAAhAc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lMBAF////AQAAAAAAAAAAAAAAAAAAAAAAAAAAAAAAAAAAAAAAAAAAAAAAAn9/fwDj6s8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532EC2E-60D8-671A-968A-964FA2C460C3}"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qgwAAMVGAACzFQAAEAAAACYAAAAIAAAAgYAAAAAAAAA="/>
              </a:ext>
            </a:extLst>
          </p:cNvSpPr>
          <p:nvPr>
            <p:ph type="title"/>
          </p:nvPr>
        </p:nvSpPr>
        <p:spPr>
          <a:xfrm>
            <a:off x="2588895" y="2058670"/>
            <a:ext cx="8915400" cy="1468755"/>
          </a:xfrm>
        </p:spPr>
        <p:txBody>
          <a:bodyPr vert="horz" wrap="square" lIns="91440" tIns="45720" rIns="91440" bIns="45720" numCol="1" spcCol="215900" anchor="b">
            <a:prstTxWarp prst="textNoShape">
              <a:avLst/>
            </a:prstTxWarp>
          </a:bodyPr>
          <a:lstStyle>
            <a:lvl1pPr algn="l">
              <a:defRPr lang="en-us" sz="4000" b="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en-us"/>
            </a:pPr>
            <a:r>
              <a:t>Click to edit Master title style</a:t>
            </a:r>
          </a:p>
        </p:txBody>
      </p:sp>
      <p:sp>
        <p:nvSpPr>
          <p:cNvPr id="3" name="Tex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txUAAMVGAAACGwAAEAAAACYAAAAIAAAAAYAAAAAAAAA="/>
              </a:ext>
            </a:extLst>
          </p:cNvSpPr>
          <p:nvPr>
            <p:ph idx="1"/>
          </p:nvPr>
        </p:nvSpPr>
        <p:spPr>
          <a:xfrm>
            <a:off x="2588895" y="3529965"/>
            <a:ext cx="8915400" cy="860425"/>
          </a:xfrm>
        </p:spPr>
        <p:txBody>
          <a:bodyPr/>
          <a:lstStyle>
            <a:lvl1pPr marL="0" indent="0" algn="l">
              <a:buNone/>
              <a:defRPr lang="en-us" sz="2000">
                <a:solidFill>
                  <a:srgbClr val="595959"/>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ru-ru" sz="1400">
                <a:solidFill>
                  <a:srgbClr val="8C8C8C"/>
                </a:solidFill>
              </a:defRPr>
            </a:lvl6pPr>
            <a:lvl7pPr marL="2743200" indent="0">
              <a:buNone/>
              <a:defRPr lang="ru-ru" sz="1400">
                <a:solidFill>
                  <a:srgbClr val="8C8C8C"/>
                </a:solidFill>
              </a:defRPr>
            </a:lvl7pPr>
            <a:lvl8pPr marL="3200400" indent="0">
              <a:buNone/>
              <a:defRPr lang="ru-ru" sz="1400">
                <a:solidFill>
                  <a:srgbClr val="8C8C8C"/>
                </a:solidFill>
              </a:defRPr>
            </a:lvl8pPr>
            <a:lvl9pPr marL="3657600" indent="0">
              <a:buNone/>
              <a:defRPr lang="ru-ru"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488F2AC7-89A5-DADC-EB37-7F8964791D2A}" type="datetime1">
              <a:t>6/15/2020</a:t>
            </a:fld>
          </a:p>
        </p:txBody>
      </p:sp>
      <p:sp>
        <p:nvSpPr>
          <p:cNvPr id="5" name="Footer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Q/DmXhMAAAAlAAAACwAAAA0AAAAA+f///40TAAC/CQAArBY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jRMAAL8JAACsFgAAEAAAACYAAAAIAAAA//////////8="/>
              </a:ext>
            </a:extLst>
          </p:cNvSpPr>
          <p:nvPr/>
        </p:nvSpPr>
        <p:spPr>
          <a:xfrm flipV="1">
            <a:off x="-4445" y="31781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9RMAABEIAAA0FgAAEAAAACYAAAAIAAAAAQAAAAAAAAA="/>
              </a:ext>
            </a:extLst>
          </p:cNvSpPr>
          <p:nvPr>
            <p:ph type="sldNum" sz="quarter" idx="12"/>
          </p:nvPr>
        </p:nvSpPr>
        <p:spPr>
          <a:xfrm>
            <a:off x="531495" y="3244215"/>
            <a:ext cx="779780" cy="365125"/>
          </a:xfrm>
        </p:spPr>
        <p:txBody>
          <a:bodyPr/>
          <a:lstStyle/>
          <a:p>
            <a:pPr>
              <a:defRPr lang="en-us"/>
            </a:pPr>
            <a:fld id="{1EC6485F-11F3-93BE-BD7E-E7EB06304BB2}"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7"/>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HcqAABdJAAAEAAAACYAAAAIAAAAASAAAAAAAAA="/>
              </a:ext>
            </a:extLst>
          </p:cNvSpPr>
          <p:nvPr>
            <p:ph idx="1"/>
          </p:nvPr>
        </p:nvSpPr>
        <p:spPr>
          <a:xfrm>
            <a:off x="2588895" y="2133600"/>
            <a:ext cx="4314190" cy="377761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8LAAAFA0AAMVGAABRJAAAEAAAACYAAAAIAAAAASAAAAAAAAA="/>
              </a:ext>
            </a:extLst>
          </p:cNvSpPr>
          <p:nvPr>
            <p:ph idx="2"/>
          </p:nvPr>
        </p:nvSpPr>
        <p:spPr>
          <a:xfrm>
            <a:off x="7190740" y="2125980"/>
            <a:ext cx="4313555" cy="377761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34707B1-FFDE-12F1-90FF-09A449B1665C}" type="datetime1">
              <a:t>6/15/2020</a:t>
            </a:fld>
          </a:p>
        </p:txBody>
      </p:sp>
      <p:sp>
        <p:nvSpPr>
          <p:cNvPr id="6" name="Foot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DmXhMAAAAlAAAACwAAAA0AAAAA+f///2UEAAC/CQAAhAc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5C749549-07B1-2163-FFCC-F136DB8209A4}"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9"/>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val="SMDATA_13_Q/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VEgAAIwwAAKUqAACuDwAAEAAAACYAAAAIAAAAgaAAAAAAAAA="/>
              </a:ext>
            </a:extLst>
          </p:cNvSpPr>
          <p:nvPr>
            <p:ph idx="1"/>
          </p:nvPr>
        </p:nvSpPr>
        <p:spPr>
          <a:xfrm>
            <a:off x="2939415" y="1972945"/>
            <a:ext cx="3992880" cy="575945"/>
          </a:xfrm>
        </p:spPr>
        <p:txBody>
          <a:bodyPr vert="horz" wrap="square" lIns="91440" tIns="45720" rIns="91440" bIns="45720" numCol="1" spcCol="215900" anchor="b">
            <a:prstTxWarp prst="textNoShape">
              <a:avLst/>
            </a:prstTxWarp>
          </a:bodyPr>
          <a:lstStyle>
            <a:lvl1pPr marL="0" indent="0">
              <a:buNone/>
              <a:defRPr lang="en-us" sz="2400" b="0"/>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a:defRPr lang="en-us"/>
            </a:pPr>
            <a:r>
              <a:t>Click to edit Master text styles</a:t>
            </a:r>
          </a:p>
        </p:txBody>
      </p:sp>
      <p:sp>
        <p:nvSpPr>
          <p:cNvPr id="4" name="Content Placeholder 3"/>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rg8AAKUqAABQJAAAEAAAACYAAAAIAAAAASAAAAAAAAA="/>
              </a:ext>
            </a:extLst>
          </p:cNvSpPr>
          <p:nvPr>
            <p:ph idx="2"/>
          </p:nvPr>
        </p:nvSpPr>
        <p:spPr>
          <a:xfrm>
            <a:off x="2588895" y="2548890"/>
            <a:ext cx="4343400" cy="3354070"/>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val="SMDATA_13_Q/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LgAAHgwAAMdGAACpDwAAEAAAACYAAAAIAAAAgaAAAAAAAAA="/>
              </a:ext>
            </a:extLst>
          </p:cNvSpPr>
          <p:nvPr>
            <p:ph idx="3"/>
          </p:nvPr>
        </p:nvSpPr>
        <p:spPr>
          <a:xfrm>
            <a:off x="7506335" y="1969770"/>
            <a:ext cx="3999230" cy="575945"/>
          </a:xfrm>
        </p:spPr>
        <p:txBody>
          <a:bodyPr vert="horz" wrap="square" lIns="91440" tIns="45720" rIns="91440" bIns="45720" numCol="1" spcCol="215900" anchor="b">
            <a:prstTxWarp prst="textNoShape">
              <a:avLst/>
            </a:prstTxWarp>
          </a:bodyPr>
          <a:lstStyle>
            <a:lvl1pPr marL="0" indent="0">
              <a:buNone/>
              <a:defRPr lang="en-us" sz="2400" b="0"/>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a:defRPr lang="en-us"/>
            </a:pPr>
            <a:r>
              <a:t>Click to edit Master text styles</a:t>
            </a:r>
          </a:p>
        </p:txBody>
      </p:sp>
      <p:sp>
        <p:nvSpPr>
          <p:cNvPr id="6" name="Content Placeholder 5"/>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XLAAAqQ8AAMdGAABLJAAAEAAAACYAAAAIAAAAASAAAAAAAAA="/>
              </a:ext>
            </a:extLst>
          </p:cNvSpPr>
          <p:nvPr>
            <p:ph idx="4"/>
          </p:nvPr>
        </p:nvSpPr>
        <p:spPr>
          <a:xfrm>
            <a:off x="7167245" y="2545715"/>
            <a:ext cx="4338320" cy="3354070"/>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7D650CCB-8590-30FA-DEDD-73AF42932826}" type="datetime1">
              <a:t>6/15/2020</a:t>
            </a:fld>
          </a:p>
        </p:txBody>
      </p:sp>
      <p:sp>
        <p:nvSpPr>
          <p:cNvPr id="8" name="Footer Placeholder 7"/>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9" name="Freeform 11"/>
          <p:cNvSpPr>
            <a:extLst>
              <a:ext uri="smNativeData">
                <pr:smNativeData xmlns:pr="smNativeData" val="SMDATA_13_Q/DmXhMAAAAlAAAACwAAAA0AAAAA+f///2UEAAC/CQAAhAc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10" name="Slide Numb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4483AFE-B0D9-1DCC-97F0-469974BE6113}"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2B5F0840-0EC6-0AFE-88E7-F8AB46A97EAD}" type="datetime1">
              <a:t>6/15/2020</a:t>
            </a:fld>
          </a:p>
        </p:txBody>
      </p:sp>
      <p:sp>
        <p:nvSpPr>
          <p:cNvPr id="4" name="Footer Placeholder 3"/>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5" name="Freeform 11"/>
          <p:cNvSpPr>
            <a:extLst>
              <a:ext uri="smNativeData">
                <pr:smNativeData xmlns:pr="smNativeData" val="SMDATA_13_Q/DmXhMAAAAlAAAACwAAAA0AAAAA+f///2UEAAC/CQAAhAc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6" name="Slide Number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59DEED25-6BB4-8B1B-FA66-9D4EA3280CC8}"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043BB8BE-F0E9-6E4E-A783-061BF6CD5153}" type="datetime1">
              <a:t>6/15/2020</a:t>
            </a:fld>
          </a:p>
        </p:txBody>
      </p:sp>
      <p:sp>
        <p:nvSpPr>
          <p:cNvPr id="3" name="Footer Placeholder 2"/>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4" name="Freeform 11"/>
          <p:cNvSpPr>
            <a:extLst>
              <a:ext uri="smNativeData">
                <pr:smNativeData xmlns:pr="smNativeData" val="SMDATA_13_Q/DmXhMAAAAlAAAACwAAAA0AAAAA+f///2UEAAC/CQAAhAc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5" name="Slide Number Placeholder 3"/>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520EA97F-31BF-5B5F-F1B6-C70AE7F80792}"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wIAAH0lAADACAAAEAAAACYAAAAIAAAAgYAAAAAAAAA="/>
              </a:ext>
            </a:extLst>
          </p:cNvSpPr>
          <p:nvPr>
            <p:ph type="title"/>
          </p:nvPr>
        </p:nvSpPr>
        <p:spPr>
          <a:xfrm>
            <a:off x="2588895" y="446405"/>
            <a:ext cx="3505200" cy="975995"/>
          </a:xfrm>
        </p:spPr>
        <p:txBody>
          <a:bodyPr vert="horz" wrap="square" lIns="91440" tIns="45720" rIns="91440" bIns="45720" numCol="1" spcCol="215900" anchor="b">
            <a:prstTxWarp prst="textNoShape">
              <a:avLst/>
            </a:prstTxWarp>
          </a:bodyPr>
          <a:lstStyle>
            <a:lvl1pPr algn="l">
              <a:defRPr lang="en-us" sz="2000" b="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en-us"/>
            </a:pPr>
            <a:r>
              <a:t>Click to edit Master title style</a:t>
            </a:r>
          </a:p>
        </p:txBody>
      </p:sp>
      <p:sp>
        <p:nvSpPr>
          <p:cNvPr id="3" name="Content Placeholder 2"/>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JgAAvwIAAMVGAAAOJAAAEAAAACYAAAAIAAAAgSAAAAAAAAA="/>
              </a:ext>
            </a:extLst>
          </p:cNvSpPr>
          <p:nvPr>
            <p:ph idx="1"/>
          </p:nvPr>
        </p:nvSpPr>
        <p:spPr>
          <a:xfrm>
            <a:off x="6322695" y="446405"/>
            <a:ext cx="5181600" cy="5414645"/>
          </a:xfrm>
        </p:spPr>
        <p:txBody>
          <a:bodyPr vert="horz" wrap="square" lIns="91440" tIns="45720" rIns="91440" bIns="45720" numCol="1" spcCol="215900" anchor="ctr">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1gkAAH0lAAAOJAAAEAAAACYAAAAIAAAAAYAAAAAAAAA="/>
              </a:ext>
            </a:extLst>
          </p:cNvSpPr>
          <p:nvPr>
            <p:ph idx="2"/>
          </p:nvPr>
        </p:nvSpPr>
        <p:spPr>
          <a:xfrm>
            <a:off x="2588895" y="1598930"/>
            <a:ext cx="3505200" cy="4262120"/>
          </a:xfrm>
        </p:spPr>
        <p:txBody>
          <a:bodyPr/>
          <a:lstStyle>
            <a:lvl1pPr marL="0" indent="0">
              <a:buNone/>
              <a:defRPr lang="en-us" sz="14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ru-ru" sz="900"/>
            </a:lvl6pPr>
            <a:lvl7pPr marL="2743200" indent="0">
              <a:buNone/>
              <a:defRPr lang="ru-ru" sz="900"/>
            </a:lvl7pPr>
            <a:lvl8pPr marL="3200400" indent="0">
              <a:buNone/>
              <a:defRPr lang="ru-ru" sz="900"/>
            </a:lvl8pPr>
            <a:lvl9pPr marL="3657600" indent="0">
              <a:buNone/>
              <a:defRPr lang="ru-ru" sz="900"/>
            </a:lvl9pPr>
          </a:lstStyle>
          <a:p>
            <a:pPr>
              <a:defRPr lang="en-us"/>
            </a:pPr>
            <a:r>
              <a:t>Click to edit Master text styles</a:t>
            </a:r>
          </a:p>
        </p:txBody>
      </p:sp>
      <p:sp>
        <p:nvSpPr>
          <p:cNvPr id="5" name="Date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0722D982-CCEA-772F-A49A-3A7A97D4526F}" type="datetime1">
              <a:t>6/15/2020</a:t>
            </a:fld>
          </a:p>
        </p:txBody>
      </p:sp>
      <p:sp>
        <p:nvSpPr>
          <p:cNvPr id="6" name="Foot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DmXhMAAAAlAAAACwAAAA0AAAAA+f///2UEAAC/CQAAhAc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61CA9B33-7D8C-9F6D-C272-8B38D53C34DE}"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iB0AAMZGAAAFIQAAEAAAACYAAAAIAAAAgaAAAAAAAAA="/>
              </a:ext>
            </a:extLst>
          </p:cNvSpPr>
          <p:nvPr>
            <p:ph type="title"/>
          </p:nvPr>
        </p:nvSpPr>
        <p:spPr>
          <a:xfrm>
            <a:off x="2589530" y="4800600"/>
            <a:ext cx="8915400" cy="567055"/>
          </a:xfrm>
        </p:spPr>
        <p:txBody>
          <a:bodyPr vert="horz" wrap="square" lIns="91440" tIns="45720" rIns="91440" bIns="45720" numCol="1" spcCol="215900" anchor="b">
            <a:prstTxWarp prst="textNoShape">
              <a:avLst/>
            </a:prstTxWarp>
          </a:bodyPr>
          <a:lstStyle>
            <a:lvl1pPr algn="l">
              <a:defRPr lang="en-us" sz="2400" b="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en-us"/>
            </a:pPr>
            <a:r>
              <a:t>Click to edit Master title style</a:t>
            </a:r>
          </a:p>
        </p:txBody>
      </p:sp>
      <p:sp>
        <p:nvSpPr>
          <p:cNvPr id="3" name="Picture Placeholder 2"/>
          <p:cNvSpPr>
            <a:spLocks noGrp="1" noChangeArrowheads="1"/>
            <a:extLst>
              <a:ext uri="smNativeData">
                <pr:smNativeData xmlns:pr="smNativeData" val="SMDATA_13_Q/DmXhMAAAAlAAAAZA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6AMAAMVGAACfGwAAEAAAACYAAAAIAAAAAaAAAAAAAAA="/>
              </a:ext>
            </a:extLst>
          </p:cNvSpPr>
          <p:nvPr>
            <p:ph type="pic" idx="1"/>
          </p:nvPr>
        </p:nvSpPr>
        <p:spPr>
          <a:xfrm>
            <a:off x="2588895" y="635000"/>
            <a:ext cx="8915400" cy="3855085"/>
          </a:xfrm>
        </p:spPr>
        <p:txBody>
          <a:bodyPr vert="horz" wrap="square" lIns="91440" tIns="45720" rIns="91440" bIns="45720" numCol="1" spcCol="215900" anchor="t">
            <a:prstTxWarp prst="textNoShape">
              <a:avLst/>
            </a:prstTxWarp>
          </a:bodyPr>
          <a:lstStyle>
            <a:lvl1pPr marL="0" indent="0" algn="ctr">
              <a:buNone/>
              <a:defRPr lang="en-us" sz="1600"/>
            </a:lvl1pPr>
            <a:lvl2pPr marL="457200" indent="0">
              <a:buNone/>
              <a:defRPr lang="en-us" sz="1600"/>
            </a:lvl2pPr>
            <a:lvl3pPr marL="914400" indent="0">
              <a:buNone/>
              <a:defRPr lang="en-us" sz="1600"/>
            </a:lvl3pPr>
            <a:lvl4pPr marL="1371600" indent="0">
              <a:buNone/>
              <a:defRPr lang="en-us" sz="1600"/>
            </a:lvl4pPr>
            <a:lvl5pPr marL="1828800" indent="0">
              <a:buNone/>
              <a:defRPr lang="en-us" sz="1600"/>
            </a:lvl5pPr>
            <a:lvl6pPr marL="2286000" indent="0">
              <a:buNone/>
              <a:defRPr lang="ru-ru" sz="1600"/>
            </a:lvl6pPr>
            <a:lvl7pPr marL="2743200" indent="0">
              <a:buNone/>
              <a:defRPr lang="ru-ru" sz="1600"/>
            </a:lvl7pPr>
            <a:lvl8pPr marL="3200400" indent="0">
              <a:buNone/>
              <a:defRPr lang="ru-ru" sz="1600"/>
            </a:lvl8pPr>
            <a:lvl9pPr marL="3657600" indent="0">
              <a:buNone/>
              <a:defRPr lang="ru-ru" sz="1600"/>
            </a:lvl9pPr>
          </a:lstStyle>
          <a:p>
            <a:pPr>
              <a:defRPr lang="en-us"/>
            </a:pPr>
          </a:p>
        </p:txBody>
      </p:sp>
      <p:sp>
        <p:nvSpPr>
          <p:cNvPr id="4" name="Text Placeholder 3"/>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BSEAAMZGAAAOJAAAEAAAACYAAAAIAAAAAaAAAAAAAAA="/>
              </a:ext>
            </a:extLst>
          </p:cNvSpPr>
          <p:nvPr>
            <p:ph idx="2"/>
          </p:nvPr>
        </p:nvSpPr>
        <p:spPr>
          <a:xfrm>
            <a:off x="2589530" y="5367655"/>
            <a:ext cx="8915400" cy="493395"/>
          </a:xfrm>
        </p:spPr>
        <p:txBody>
          <a:bodyPr vert="horz" wrap="square" lIns="91440" tIns="45720" rIns="91440" bIns="45720" numCol="1" spcCol="215900" anchor="t">
            <a:prstTxWarp prst="textNoShape">
              <a:avLst/>
            </a:prstTxWarp>
          </a:bodyPr>
          <a:lstStyle>
            <a:lvl1pPr marL="0" indent="0">
              <a:buNone/>
              <a:defRPr lang="en-us" sz="12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ru-ru" sz="900"/>
            </a:lvl6pPr>
            <a:lvl7pPr marL="2743200" indent="0">
              <a:buNone/>
              <a:defRPr lang="ru-ru" sz="900"/>
            </a:lvl7pPr>
            <a:lvl8pPr marL="3200400" indent="0">
              <a:buNone/>
              <a:defRPr lang="ru-ru" sz="900"/>
            </a:lvl8pPr>
            <a:lvl9pPr marL="3657600" indent="0">
              <a:buNone/>
              <a:defRPr lang="ru-ru" sz="900"/>
            </a:lvl9pPr>
          </a:lstStyle>
          <a:p>
            <a:pPr>
              <a:defRPr lang="en-us"/>
            </a:pPr>
            <a:r>
              <a:t>Click to edit Master text styles</a:t>
            </a:r>
          </a:p>
        </p:txBody>
      </p:sp>
      <p:sp>
        <p:nvSpPr>
          <p:cNvPr id="5" name="Date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2770BE1D-53CA-2548-84C8-A51DF08672F0}" type="datetime1">
              <a:t>6/15/2020</a:t>
            </a:fld>
          </a:p>
        </p:txBody>
      </p:sp>
      <p:sp>
        <p:nvSpPr>
          <p:cNvPr id="6" name="Foot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Q/DmXhMAAAAlAAAACwAAAA0AAAAA+f///zceAAC/CQAAViEAAAAAAAAAAAAAAgAAAAEAAABQAAAAAAAAAAAA4D8AAAAAAADgPwAAAAAAAOA/AAAAAAAA4D8AAAAAAADgPwAAAAAAAOA/AAAAAAAA4D8AAAAAAADgPwAAAAAAAOA/AAAAAAAA4D8CAAAAjAAAAAEAAAAAAAAApTAQ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3E2327BB-F5D3-76D1-9D9B-038469D56B56}" type="slidenum">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gradFill flip="none" rotWithShape="0">
          <a:gsLst>
            <a:gs pos="0">
              <a:srgbClr val="FFFFFF"/>
            </a:gs>
            <a:gs pos="100000">
              <a:srgbClr val="E0E9C5"/>
            </a:gs>
          </a:gsLst>
          <a:path path="circle">
            <a:fillToRect l="25000" t="50000" r="75000" b="50000"/>
          </a:path>
          <a:tileRect/>
        </a:gradFill>
        <a:effectLst/>
      </p:bgPr>
    </p:bg>
    <p:spTree>
      <p:nvGrpSpPr>
        <p:cNvPr id="1" name=""/>
        <p:cNvGrpSpPr/>
        <p:nvPr/>
      </p:nvGrpSpPr>
      <p:grpSpPr>
        <a:xfrm>
          <a:off x="0" y="0"/>
          <a:ext cx="0" cy="0"/>
          <a:chOff x="0" y="0"/>
          <a:chExt cx="0" cy="0"/>
        </a:xfrm>
      </p:grpSpPr>
      <p:grpSp>
        <p:nvGrpSpPr>
          <p:cNvPr id="2" name="Group 22"/>
          <p:cNvGrpSpPr>
            <a:extLst>
              <a:ext uri="smNativeData">
                <pr:smNativeData xmlns:pr="smNativeData" val="SMDATA_7_Q/DmXhMAAAAlAAAAAQAAAA8BAAAAkAAAAEgAAACQAAAASAAAAAAAAAAAAAAAAAAAABcAAAAUAAAAAAAAAAAAAAD/fwAA/38AAAAAAAAJAAAABAAAAEAAAAAMAAAAEAAAAAAAAAAAAAAAAAAAAAAAAAAfAAAAVAAAAAAAAAAAAAAAAAAAAAAAAAAAAAAAAAAAAAAAAAAAAAAAAAAAAAAAAAAAAAAAAAAAAAAAAAAAAAAAAAAAAAAAAAAAAAAAAAAAAAAAAAAAAAAAAAAAACEAAAAYAAAAFAAAAAAAAABoAQAAixEAAD8qAAAQAAAAJgAAAAgAAAD/////AAAAAA=="/>
              </a:ext>
            </a:extLst>
          </p:cNvGrpSpPr>
          <p:nvPr/>
        </p:nvGrpSpPr>
        <p:grpSpPr>
          <a:xfrm>
            <a:off x="0" y="228600"/>
            <a:ext cx="2851785" cy="6638925"/>
            <a:chOff x="0" y="228600"/>
            <a:chExt cx="2851785" cy="6638925"/>
          </a:xfrm>
        </p:grpSpPr>
        <p:sp>
          <p:nvSpPr>
            <p:cNvPr id="14" name="Freeform 11"/>
            <p:cNvSpPr>
              <a:extLst>
                <a:ext uri="smNativeData">
                  <pr:smNativeData xmlns:pr="smNativeData" val="SMDATA_13_Q/DmXhMAAAAlAAAACwAAAA0AAAAAAAAAAAAAAADVDwAAVhE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OAm4AM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AAAAAA1w8AAJ8AAACyEwAAAAAAACYAAAAIAAAA//////////8="/>
                </a:ext>
              </a:extLst>
            </p:cNvSpPr>
            <p:nvPr/>
          </p:nvSpPr>
          <p:spPr>
            <a:xfrm>
              <a:off x="0" y="2574925"/>
              <a:ext cx="100965" cy="626745"/>
            </a:xfrm>
            <a:custGeom>
              <a:avLst/>
              <a:gdLst/>
              <a:ahLst/>
              <a:cxnLst/>
              <a:rect l="0" t="0" r="100965" b="626745"/>
              <a:pathLst>
                <a:path w="100965" h="626745">
                  <a:moveTo>
                    <a:pt x="100965" y="626745"/>
                  </a:moveTo>
                  <a:cubicBezTo>
                    <a:pt x="91786" y="539185"/>
                    <a:pt x="87197" y="456233"/>
                    <a:pt x="78018" y="368673"/>
                  </a:cubicBezTo>
                  <a:cubicBezTo>
                    <a:pt x="50482" y="248854"/>
                    <a:pt x="27535" y="124426"/>
                    <a:pt x="0" y="0"/>
                  </a:cubicBezTo>
                  <a:cubicBezTo>
                    <a:pt x="0" y="161294"/>
                    <a:pt x="0" y="161294"/>
                    <a:pt x="0" y="161294"/>
                  </a:cubicBezTo>
                  <a:cubicBezTo>
                    <a:pt x="27535" y="294938"/>
                    <a:pt x="59661" y="433191"/>
                    <a:pt x="91786" y="571443"/>
                  </a:cubicBezTo>
                  <a:cubicBezTo>
                    <a:pt x="91786" y="589877"/>
                    <a:pt x="96375" y="608311"/>
                    <a:pt x="100965" y="626745"/>
                  </a:cubicBezTo>
                  <a:close/>
                </a:path>
              </a:pathLst>
            </a:custGeom>
            <a:solidFill>
              <a:schemeClr val="tx2">
                <a:alpha val="19000"/>
              </a:schemeClr>
            </a:solidFill>
            <a:ln>
              <a:noFill/>
            </a:ln>
            <a:effectLst/>
          </p:spPr>
        </p:sp>
        <p:sp>
          <p:nvSpPr>
            <p:cNvPr id="13" name="Freeform 12"/>
            <p:cNvSpPr>
              <a:extLst>
                <a:ext uri="smNativeData">
                  <pr:smNativeData xmlns:pr="smNativeData" val="SMDATA_13_Q/DmXhMAAAAlAAAACwAAAA0AAAAAAAAAAAAAAABeEwAARR0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DLAAAAaxMAAMUEAAC0IQAAAAAAACYAAAAIAAAA//////////8="/>
                </a:ext>
              </a:extLst>
            </p:cNvSpPr>
            <p:nvPr/>
          </p:nvSpPr>
          <p:spPr>
            <a:xfrm>
              <a:off x="128905" y="3156585"/>
              <a:ext cx="646430" cy="2322195"/>
            </a:xfrm>
            <a:custGeom>
              <a:avLst/>
              <a:gdLst/>
              <a:ahLst/>
              <a:cxnLst/>
              <a:rect l="0" t="0" r="646430" b="2322195"/>
              <a:pathLst>
                <a:path w="646430" h="2322195">
                  <a:moveTo>
                    <a:pt x="397093" y="1612635"/>
                  </a:moveTo>
                  <a:cubicBezTo>
                    <a:pt x="475588" y="1852226"/>
                    <a:pt x="554083" y="2087210"/>
                    <a:pt x="641813" y="2322195"/>
                  </a:cubicBezTo>
                  <a:cubicBezTo>
                    <a:pt x="641813" y="2280727"/>
                    <a:pt x="641813" y="2243866"/>
                    <a:pt x="646430" y="2202399"/>
                  </a:cubicBezTo>
                  <a:cubicBezTo>
                    <a:pt x="572552" y="2004275"/>
                    <a:pt x="503292" y="1801544"/>
                    <a:pt x="438649" y="1598812"/>
                  </a:cubicBezTo>
                  <a:cubicBezTo>
                    <a:pt x="267807" y="1073554"/>
                    <a:pt x="124669" y="539080"/>
                    <a:pt x="0" y="0"/>
                  </a:cubicBezTo>
                  <a:cubicBezTo>
                    <a:pt x="9235" y="92150"/>
                    <a:pt x="18469" y="188908"/>
                    <a:pt x="27704" y="281059"/>
                  </a:cubicBezTo>
                  <a:cubicBezTo>
                    <a:pt x="138521" y="727989"/>
                    <a:pt x="258572" y="1174920"/>
                    <a:pt x="397093" y="1612635"/>
                  </a:cubicBezTo>
                  <a:close/>
                </a:path>
              </a:pathLst>
            </a:custGeom>
            <a:solidFill>
              <a:schemeClr val="tx2">
                <a:alpha val="19000"/>
              </a:schemeClr>
            </a:solidFill>
            <a:ln>
              <a:noFill/>
            </a:ln>
            <a:effectLst/>
          </p:spPr>
        </p:sp>
        <p:sp>
          <p:nvSpPr>
            <p:cNvPr id="12" name="Freeform 13"/>
            <p:cNvSpPr>
              <a:extLst>
                <a:ext uri="smNativeData">
                  <pr:smNativeData xmlns:pr="smNativeData" val="SMDATA_13_Q/DmXhMAAAAlAAAACwAAAA0AAAAAAAAAAAAAAAC6FgAAiyQ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D3BAAAgiEAALcIAAA/KgAAAAAAACYAAAAIAAAA//////////8="/>
                </a:ext>
              </a:extLst>
            </p:cNvSpPr>
            <p:nvPr/>
          </p:nvSpPr>
          <p:spPr>
            <a:xfrm>
              <a:off x="807085" y="5447030"/>
              <a:ext cx="609600" cy="1420495"/>
            </a:xfrm>
            <a:custGeom>
              <a:avLst/>
              <a:gdLst/>
              <a:ahLst/>
              <a:cxnLst/>
              <a:rect l="0" t="0" r="609600" b="1420495"/>
              <a:pathLst>
                <a:path w="609600" h="1420495">
                  <a:moveTo>
                    <a:pt x="36945" y="101463"/>
                  </a:moveTo>
                  <a:cubicBezTo>
                    <a:pt x="23091" y="69179"/>
                    <a:pt x="9236" y="36895"/>
                    <a:pt x="0" y="0"/>
                  </a:cubicBezTo>
                  <a:cubicBezTo>
                    <a:pt x="0" y="46119"/>
                    <a:pt x="0" y="87627"/>
                    <a:pt x="0" y="133747"/>
                  </a:cubicBezTo>
                  <a:cubicBezTo>
                    <a:pt x="96982" y="392019"/>
                    <a:pt x="203200" y="645679"/>
                    <a:pt x="314036" y="894727"/>
                  </a:cubicBezTo>
                  <a:cubicBezTo>
                    <a:pt x="392545" y="1069983"/>
                    <a:pt x="480291" y="1245239"/>
                    <a:pt x="568036" y="1420495"/>
                  </a:cubicBezTo>
                  <a:cubicBezTo>
                    <a:pt x="609600" y="1420495"/>
                    <a:pt x="609600" y="1420495"/>
                    <a:pt x="609600" y="1420495"/>
                  </a:cubicBezTo>
                  <a:cubicBezTo>
                    <a:pt x="521855" y="1240627"/>
                    <a:pt x="434109" y="1060759"/>
                    <a:pt x="355600" y="876279"/>
                  </a:cubicBezTo>
                  <a:cubicBezTo>
                    <a:pt x="240145" y="622619"/>
                    <a:pt x="133927" y="364346"/>
                    <a:pt x="36945" y="101463"/>
                  </a:cubicBezTo>
                  <a:close/>
                </a:path>
              </a:pathLst>
            </a:custGeom>
            <a:solidFill>
              <a:schemeClr val="tx2">
                <a:alpha val="19000"/>
              </a:schemeClr>
            </a:solidFill>
            <a:ln>
              <a:noFill/>
            </a:ln>
            <a:effectLst/>
          </p:spPr>
        </p:sp>
        <p:sp>
          <p:nvSpPr>
            <p:cNvPr id="11" name="Freeform 14"/>
            <p:cNvSpPr>
              <a:extLst>
                <a:ext uri="smNativeData">
                  <pr:smNativeData xmlns:pr="smNativeData" val="SMDATA_13_Q/DmXhMAAAAlAAAACwAAAA0AAAAAAAAAAAAAAAA7FQAAiyQ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HFxcf8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DoBQAAAygAAPYGAAA/KgAAAAAAACYAAAAIAAAA//////////8="/>
                </a:ext>
              </a:extLst>
            </p:cNvSpPr>
            <p:nvPr/>
          </p:nvSpPr>
          <p:spPr>
            <a:xfrm>
              <a:off x="960120" y="6504305"/>
              <a:ext cx="171450" cy="363220"/>
            </a:xfrm>
            <a:custGeom>
              <a:avLst/>
              <a:gdLst/>
              <a:ahLst/>
              <a:cxnLst/>
              <a:rect l="0" t="0" r="171450" b="363220"/>
              <a:pathLst>
                <a:path w="171450" h="363220">
                  <a:moveTo>
                    <a:pt x="129746" y="363220"/>
                  </a:moveTo>
                  <a:cubicBezTo>
                    <a:pt x="171450" y="363220"/>
                    <a:pt x="171450" y="363220"/>
                    <a:pt x="171450" y="363220"/>
                  </a:cubicBezTo>
                  <a:cubicBezTo>
                    <a:pt x="111211" y="243679"/>
                    <a:pt x="55605" y="124138"/>
                    <a:pt x="0" y="0"/>
                  </a:cubicBezTo>
                  <a:cubicBezTo>
                    <a:pt x="37070" y="124138"/>
                    <a:pt x="78774" y="243679"/>
                    <a:pt x="129746" y="363220"/>
                  </a:cubicBezTo>
                  <a:close/>
                </a:path>
              </a:pathLst>
            </a:custGeom>
            <a:solidFill>
              <a:schemeClr val="tx2">
                <a:alpha val="19000"/>
              </a:schemeClr>
            </a:solidFill>
            <a:ln>
              <a:noFill/>
            </a:ln>
            <a:effectLst/>
          </p:spPr>
        </p:sp>
        <p:sp>
          <p:nvSpPr>
            <p:cNvPr id="10" name="Freeform 15"/>
            <p:cNvSpPr>
              <a:extLst>
                <a:ext uri="smNativeData">
                  <pr:smNativeData xmlns:pr="smNativeData" val="SMDATA_13_Q/DmXhMAAAAlAAAACwAAAA0AAAAAAAAAAAAAAAAjFAAAxyI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ORM7QI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CfAAAAshMAAK0FAAAsKAAAAAAAACYAAAAIAAAA//////////8="/>
                </a:ext>
              </a:extLst>
            </p:cNvSpPr>
            <p:nvPr/>
          </p:nvSpPr>
          <p:spPr>
            <a:xfrm>
              <a:off x="100965" y="3201670"/>
              <a:ext cx="821690" cy="3328670"/>
            </a:xfrm>
            <a:custGeom>
              <a:avLst/>
              <a:gdLst/>
              <a:ahLst/>
              <a:cxnLst/>
              <a:rect l="0" t="0" r="821690" b="3328670"/>
              <a:pathLst>
                <a:path w="821690" h="3328670">
                  <a:moveTo>
                    <a:pt x="747830" y="3042829"/>
                  </a:moveTo>
                  <a:cubicBezTo>
                    <a:pt x="669354" y="2849194"/>
                    <a:pt x="600111" y="2655559"/>
                    <a:pt x="535483" y="2461925"/>
                  </a:cubicBezTo>
                  <a:cubicBezTo>
                    <a:pt x="387764" y="2014721"/>
                    <a:pt x="272358" y="1553687"/>
                    <a:pt x="184649" y="1088042"/>
                  </a:cubicBezTo>
                  <a:cubicBezTo>
                    <a:pt x="133871" y="806811"/>
                    <a:pt x="92325" y="520969"/>
                    <a:pt x="55395" y="235128"/>
                  </a:cubicBezTo>
                  <a:cubicBezTo>
                    <a:pt x="36930" y="156752"/>
                    <a:pt x="18465" y="78376"/>
                    <a:pt x="0" y="0"/>
                  </a:cubicBezTo>
                  <a:cubicBezTo>
                    <a:pt x="36930" y="364217"/>
                    <a:pt x="87708" y="733045"/>
                    <a:pt x="152336" y="1092652"/>
                  </a:cubicBezTo>
                  <a:cubicBezTo>
                    <a:pt x="235428" y="1562907"/>
                    <a:pt x="350834" y="2023942"/>
                    <a:pt x="493937" y="2475756"/>
                  </a:cubicBezTo>
                  <a:cubicBezTo>
                    <a:pt x="567797" y="2701663"/>
                    <a:pt x="650889" y="2922960"/>
                    <a:pt x="738598" y="3139646"/>
                  </a:cubicBezTo>
                  <a:cubicBezTo>
                    <a:pt x="766295" y="3204191"/>
                    <a:pt x="793993" y="3264125"/>
                    <a:pt x="821690" y="3328670"/>
                  </a:cubicBezTo>
                  <a:cubicBezTo>
                    <a:pt x="812458" y="3305618"/>
                    <a:pt x="807841" y="3287177"/>
                    <a:pt x="803225" y="3264125"/>
                  </a:cubicBezTo>
                  <a:cubicBezTo>
                    <a:pt x="780144" y="3190360"/>
                    <a:pt x="761679" y="3116594"/>
                    <a:pt x="747830" y="3042829"/>
                  </a:cubicBezTo>
                  <a:close/>
                </a:path>
              </a:pathLst>
            </a:custGeom>
            <a:solidFill>
              <a:schemeClr val="tx2">
                <a:alpha val="19000"/>
              </a:schemeClr>
            </a:solidFill>
            <a:ln>
              <a:noFill/>
            </a:ln>
            <a:effectLst/>
          </p:spPr>
        </p:sp>
        <p:sp>
          <p:nvSpPr>
            <p:cNvPr id="9" name="Freeform 16"/>
            <p:cNvSpPr>
              <a:extLst>
                <a:ext uri="smNativeData">
                  <pr:smNativeData xmlns:pr="smNativeData" val="SMDATA_13_Q/DmXhMAAAAlAAAACwAAAA0AAAAAAAAAAAAAAAD6DwAAGhE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GnV4gM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AjAAAAaAEAAMsAAABrEwAAAAAAACYAAAAIAAAA//////////8="/>
                </a:ext>
              </a:extLst>
            </p:cNvSpPr>
            <p:nvPr/>
          </p:nvSpPr>
          <p:spPr>
            <a:xfrm>
              <a:off x="22225" y="228600"/>
              <a:ext cx="106680" cy="2927985"/>
            </a:xfrm>
            <a:custGeom>
              <a:avLst/>
              <a:gdLst/>
              <a:ahLst/>
              <a:cxnLst/>
              <a:rect l="0" t="0" r="106680" b="2927985"/>
              <a:pathLst>
                <a:path w="106680" h="2927985">
                  <a:moveTo>
                    <a:pt x="51021" y="2660547"/>
                  </a:moveTo>
                  <a:cubicBezTo>
                    <a:pt x="55659" y="2678991"/>
                    <a:pt x="55659" y="2697435"/>
                    <a:pt x="55659" y="2715879"/>
                  </a:cubicBezTo>
                  <a:cubicBezTo>
                    <a:pt x="69574" y="2780433"/>
                    <a:pt x="88127" y="2844987"/>
                    <a:pt x="102042" y="2914152"/>
                  </a:cubicBezTo>
                  <a:cubicBezTo>
                    <a:pt x="102042" y="2918763"/>
                    <a:pt x="102042" y="2923374"/>
                    <a:pt x="106680" y="2927985"/>
                  </a:cubicBezTo>
                  <a:cubicBezTo>
                    <a:pt x="97403" y="2835765"/>
                    <a:pt x="88127" y="2748156"/>
                    <a:pt x="78850" y="2655936"/>
                  </a:cubicBezTo>
                  <a:cubicBezTo>
                    <a:pt x="41744" y="2185614"/>
                    <a:pt x="23191" y="1715292"/>
                    <a:pt x="23191" y="1240359"/>
                  </a:cubicBezTo>
                  <a:cubicBezTo>
                    <a:pt x="27830" y="825369"/>
                    <a:pt x="41744" y="414990"/>
                    <a:pt x="69574" y="0"/>
                  </a:cubicBezTo>
                  <a:cubicBezTo>
                    <a:pt x="55659" y="0"/>
                    <a:pt x="55659" y="0"/>
                    <a:pt x="55659" y="0"/>
                  </a:cubicBezTo>
                  <a:cubicBezTo>
                    <a:pt x="23191" y="410379"/>
                    <a:pt x="9277" y="825369"/>
                    <a:pt x="4638" y="1240359"/>
                  </a:cubicBezTo>
                  <a:cubicBezTo>
                    <a:pt x="0" y="1715292"/>
                    <a:pt x="13915" y="2185614"/>
                    <a:pt x="51021" y="2660547"/>
                  </a:cubicBezTo>
                  <a:close/>
                </a:path>
              </a:pathLst>
            </a:custGeom>
            <a:solidFill>
              <a:schemeClr val="tx2">
                <a:alpha val="19000"/>
              </a:schemeClr>
            </a:solidFill>
            <a:ln>
              <a:noFill/>
            </a:ln>
            <a:effectLst/>
          </p:spPr>
        </p:sp>
        <p:sp>
          <p:nvSpPr>
            <p:cNvPr id="8" name="Freeform 17"/>
            <p:cNvSpPr>
              <a:extLst>
                <a:ext uri="smNativeData">
                  <pr:smNativeData xmlns:pr="smNativeData" val="SMDATA_13_Q/DmXhMAAAAlAAAACwAAAA0AAAAAAAAAAAAAAAAgEAAAkxI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DDw5Ao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B7AAAAHRIAAPcAAAAmFQAAAAAAACYAAAAIAAAA//////////8="/>
                </a:ext>
              </a:extLst>
            </p:cNvSpPr>
            <p:nvPr/>
          </p:nvSpPr>
          <p:spPr>
            <a:xfrm>
              <a:off x="78105" y="2944495"/>
              <a:ext cx="78740" cy="493395"/>
            </a:xfrm>
            <a:custGeom>
              <a:avLst/>
              <a:gdLst/>
              <a:ahLst/>
              <a:cxnLst/>
              <a:rect l="0" t="0" r="78740" b="493395"/>
              <a:pathLst>
                <a:path w="78740" h="493395">
                  <a:moveTo>
                    <a:pt x="0" y="0"/>
                  </a:moveTo>
                  <a:cubicBezTo>
                    <a:pt x="9264" y="87611"/>
                    <a:pt x="13895" y="170613"/>
                    <a:pt x="23159" y="258225"/>
                  </a:cubicBezTo>
                  <a:cubicBezTo>
                    <a:pt x="41686" y="336615"/>
                    <a:pt x="60213" y="415005"/>
                    <a:pt x="78740" y="493395"/>
                  </a:cubicBezTo>
                  <a:cubicBezTo>
                    <a:pt x="69476" y="401171"/>
                    <a:pt x="60213" y="304337"/>
                    <a:pt x="50949" y="212113"/>
                  </a:cubicBezTo>
                  <a:cubicBezTo>
                    <a:pt x="46318" y="207502"/>
                    <a:pt x="46318" y="202891"/>
                    <a:pt x="46318" y="198280"/>
                  </a:cubicBezTo>
                  <a:cubicBezTo>
                    <a:pt x="32422" y="129111"/>
                    <a:pt x="13895" y="64556"/>
                    <a:pt x="0" y="0"/>
                  </a:cubicBezTo>
                  <a:close/>
                </a:path>
              </a:pathLst>
            </a:custGeom>
            <a:solidFill>
              <a:schemeClr val="tx2">
                <a:alpha val="19000"/>
              </a:schemeClr>
            </a:solidFill>
            <a:ln>
              <a:noFill/>
            </a:ln>
            <a:effectLst/>
          </p:spPr>
        </p:sp>
        <p:sp>
          <p:nvSpPr>
            <p:cNvPr id="7" name="Freeform 18"/>
            <p:cNvSpPr>
              <a:extLst>
                <a:ext uri="smNativeData">
                  <pr:smNativeData xmlns:pr="smNativeData" val="SMDATA_13_Q/DmXhMAAAAlAAAACwAAAA0AAAAAAAAAAAAAAABVFAAApCI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C8BAAAtCEAAOgFAAADKAAAAAAAACYAAAAIAAAA//////////8="/>
                </a:ext>
              </a:extLst>
            </p:cNvSpPr>
            <p:nvPr/>
          </p:nvSpPr>
          <p:spPr>
            <a:xfrm>
              <a:off x="769620" y="5478780"/>
              <a:ext cx="190500" cy="1025525"/>
            </a:xfrm>
            <a:custGeom>
              <a:avLst/>
              <a:gdLst/>
              <a:ahLst/>
              <a:cxnLst/>
              <a:rect l="0" t="0" r="190500" b="1025525"/>
              <a:pathLst>
                <a:path w="190500" h="1025525">
                  <a:moveTo>
                    <a:pt x="0" y="0"/>
                  </a:moveTo>
                  <a:cubicBezTo>
                    <a:pt x="0" y="143203"/>
                    <a:pt x="9293" y="286407"/>
                    <a:pt x="23232" y="429611"/>
                  </a:cubicBezTo>
                  <a:cubicBezTo>
                    <a:pt x="37171" y="540479"/>
                    <a:pt x="55756" y="655966"/>
                    <a:pt x="78988" y="766834"/>
                  </a:cubicBezTo>
                  <a:cubicBezTo>
                    <a:pt x="88280" y="794550"/>
                    <a:pt x="102220" y="822267"/>
                    <a:pt x="111512" y="849984"/>
                  </a:cubicBezTo>
                  <a:cubicBezTo>
                    <a:pt x="139390" y="910037"/>
                    <a:pt x="162622" y="965471"/>
                    <a:pt x="190500" y="1025525"/>
                  </a:cubicBezTo>
                  <a:cubicBezTo>
                    <a:pt x="185854" y="1011666"/>
                    <a:pt x="181207" y="993188"/>
                    <a:pt x="176561" y="979330"/>
                  </a:cubicBezTo>
                  <a:cubicBezTo>
                    <a:pt x="120805" y="794550"/>
                    <a:pt x="83634" y="609771"/>
                    <a:pt x="60402" y="424992"/>
                  </a:cubicBezTo>
                  <a:cubicBezTo>
                    <a:pt x="51110" y="314124"/>
                    <a:pt x="41817" y="207876"/>
                    <a:pt x="37171" y="101628"/>
                  </a:cubicBezTo>
                  <a:cubicBezTo>
                    <a:pt x="37171" y="97009"/>
                    <a:pt x="32524" y="92389"/>
                    <a:pt x="32524" y="83150"/>
                  </a:cubicBezTo>
                  <a:cubicBezTo>
                    <a:pt x="23232" y="55433"/>
                    <a:pt x="9293" y="27716"/>
                    <a:pt x="0" y="0"/>
                  </a:cubicBezTo>
                  <a:close/>
                </a:path>
              </a:pathLst>
            </a:custGeom>
            <a:solidFill>
              <a:schemeClr val="tx2">
                <a:alpha val="19000"/>
              </a:schemeClr>
            </a:solidFill>
            <a:ln>
              <a:noFill/>
            </a:ln>
            <a:effectLst/>
          </p:spPr>
        </p:sp>
        <p:sp>
          <p:nvSpPr>
            <p:cNvPr id="6" name="Freeform 19"/>
            <p:cNvSpPr>
              <a:extLst>
                <a:ext uri="smNativeData">
                  <pr:smNativeData xmlns:pr="smNativeData" val="SMDATA_13_Q/DmXhMAAAAlAAAACwAAAA0AAAAAAAAAAAAAAAA/HgAAGh0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G50IHM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DFBAAAmwgAAIsRAACCIQAAAAAAACYAAAAIAAAA//////////8="/>
                </a:ext>
              </a:extLst>
            </p:cNvSpPr>
            <p:nvPr/>
          </p:nvSpPr>
          <p:spPr>
            <a:xfrm>
              <a:off x="775335" y="1398905"/>
              <a:ext cx="2076450" cy="4048125"/>
            </a:xfrm>
            <a:custGeom>
              <a:avLst/>
              <a:gdLst/>
              <a:ahLst/>
              <a:cxnLst/>
              <a:rect l="0" t="0" r="2076450" b="4048125"/>
              <a:pathLst>
                <a:path w="2076450" h="4048125">
                  <a:moveTo>
                    <a:pt x="32300" y="3937470"/>
                  </a:moveTo>
                  <a:cubicBezTo>
                    <a:pt x="46143" y="3559399"/>
                    <a:pt x="119973" y="3185938"/>
                    <a:pt x="230717" y="2826310"/>
                  </a:cubicBezTo>
                  <a:cubicBezTo>
                    <a:pt x="346075" y="2466682"/>
                    <a:pt x="502962" y="2120885"/>
                    <a:pt x="687536" y="1788920"/>
                  </a:cubicBezTo>
                  <a:cubicBezTo>
                    <a:pt x="872109" y="1456956"/>
                    <a:pt x="1084368" y="1143433"/>
                    <a:pt x="1315085" y="843742"/>
                  </a:cubicBezTo>
                  <a:cubicBezTo>
                    <a:pt x="1430443" y="696203"/>
                    <a:pt x="1555030" y="548663"/>
                    <a:pt x="1679617" y="410345"/>
                  </a:cubicBezTo>
                  <a:cubicBezTo>
                    <a:pt x="1744218" y="341185"/>
                    <a:pt x="1808819" y="267415"/>
                    <a:pt x="1873419" y="202867"/>
                  </a:cubicBezTo>
                  <a:cubicBezTo>
                    <a:pt x="1942634" y="133708"/>
                    <a:pt x="2007235" y="69159"/>
                    <a:pt x="2076450" y="4610"/>
                  </a:cubicBezTo>
                  <a:cubicBezTo>
                    <a:pt x="2076450" y="0"/>
                    <a:pt x="2076450" y="0"/>
                    <a:pt x="2076450" y="0"/>
                  </a:cubicBezTo>
                  <a:cubicBezTo>
                    <a:pt x="2002621" y="64548"/>
                    <a:pt x="1938020" y="129097"/>
                    <a:pt x="1868805" y="198256"/>
                  </a:cubicBezTo>
                  <a:cubicBezTo>
                    <a:pt x="1804204" y="262805"/>
                    <a:pt x="1739604" y="331964"/>
                    <a:pt x="1675003" y="405734"/>
                  </a:cubicBezTo>
                  <a:cubicBezTo>
                    <a:pt x="1545802" y="544053"/>
                    <a:pt x="1421215" y="686981"/>
                    <a:pt x="1305856" y="834522"/>
                  </a:cubicBezTo>
                  <a:cubicBezTo>
                    <a:pt x="1070525" y="1134212"/>
                    <a:pt x="853652" y="1447734"/>
                    <a:pt x="669078" y="1779699"/>
                  </a:cubicBezTo>
                  <a:cubicBezTo>
                    <a:pt x="479891" y="2107053"/>
                    <a:pt x="323003" y="2457460"/>
                    <a:pt x="207645" y="2817089"/>
                  </a:cubicBezTo>
                  <a:cubicBezTo>
                    <a:pt x="87672" y="3181328"/>
                    <a:pt x="13843" y="3554788"/>
                    <a:pt x="0" y="3937470"/>
                  </a:cubicBezTo>
                  <a:cubicBezTo>
                    <a:pt x="0" y="3946691"/>
                    <a:pt x="0" y="3951301"/>
                    <a:pt x="0" y="3960523"/>
                  </a:cubicBezTo>
                  <a:cubicBezTo>
                    <a:pt x="9229" y="3988186"/>
                    <a:pt x="18457" y="4020461"/>
                    <a:pt x="32300" y="4048125"/>
                  </a:cubicBezTo>
                  <a:cubicBezTo>
                    <a:pt x="32300" y="4011240"/>
                    <a:pt x="32300" y="3974355"/>
                    <a:pt x="32300" y="3937470"/>
                  </a:cubicBezTo>
                  <a:close/>
                </a:path>
              </a:pathLst>
            </a:custGeom>
            <a:solidFill>
              <a:schemeClr val="tx2">
                <a:alpha val="19000"/>
              </a:schemeClr>
            </a:solidFill>
            <a:ln>
              <a:noFill/>
            </a:ln>
            <a:effectLst/>
          </p:spPr>
        </p:sp>
        <p:sp>
          <p:nvSpPr>
            <p:cNvPr id="5" name="Freeform 20"/>
            <p:cNvSpPr>
              <a:extLst>
                <a:ext uri="smNativeData">
                  <pr:smNativeData xmlns:pr="smNativeData" val="SMDATA_13_Q/DmXhMAAAAlAAAACwAAAA0AAAAAAAAAAAAAAAD9FAAAiyQ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ERhc2g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CtBQAALCgAAKwGAAA/KgAAAAAAACYAAAAIAAAA//////////8="/>
                </a:ext>
              </a:extLst>
            </p:cNvSpPr>
            <p:nvPr/>
          </p:nvSpPr>
          <p:spPr>
            <a:xfrm>
              <a:off x="922655" y="6530340"/>
              <a:ext cx="161925" cy="337185"/>
            </a:xfrm>
            <a:custGeom>
              <a:avLst/>
              <a:gdLst/>
              <a:ahLst/>
              <a:cxnLst/>
              <a:rect l="0" t="0" r="161925" b="337185"/>
              <a:pathLst>
                <a:path w="161925" h="337185">
                  <a:moveTo>
                    <a:pt x="0" y="0"/>
                  </a:moveTo>
                  <a:cubicBezTo>
                    <a:pt x="32385" y="110855"/>
                    <a:pt x="74022" y="226329"/>
                    <a:pt x="120287" y="337185"/>
                  </a:cubicBezTo>
                  <a:cubicBezTo>
                    <a:pt x="161925" y="337185"/>
                    <a:pt x="161925" y="337185"/>
                    <a:pt x="161925" y="337185"/>
                  </a:cubicBezTo>
                  <a:cubicBezTo>
                    <a:pt x="106407" y="226329"/>
                    <a:pt x="50890" y="110855"/>
                    <a:pt x="0" y="0"/>
                  </a:cubicBezTo>
                  <a:close/>
                </a:path>
              </a:pathLst>
            </a:custGeom>
            <a:solidFill>
              <a:schemeClr val="tx2">
                <a:alpha val="19000"/>
              </a:schemeClr>
            </a:solidFill>
            <a:ln>
              <a:noFill/>
            </a:ln>
            <a:effectLst/>
          </p:spPr>
        </p:sp>
        <p:sp>
          <p:nvSpPr>
            <p:cNvPr id="4" name="Freeform 21"/>
            <p:cNvSpPr>
              <a:extLst>
                <a:ext uri="smNativeData">
                  <pr:smNativeData xmlns:pr="smNativeData" val="SMDATA_13_Q/DmXhMAAAAlAAAACwAAAA0AAAAAAAAAAAAAAACIEwAAzh0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HQuY28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C8BAAA+CAAAPcEAABWIgAAAAAAACYAAAAIAAAA//////////8="/>
                </a:ext>
              </a:extLst>
            </p:cNvSpPr>
            <p:nvPr/>
          </p:nvSpPr>
          <p:spPr>
            <a:xfrm>
              <a:off x="769620" y="5359400"/>
              <a:ext cx="37465" cy="222250"/>
            </a:xfrm>
            <a:custGeom>
              <a:avLst/>
              <a:gdLst/>
              <a:ahLst/>
              <a:cxnLst/>
              <a:rect l="0" t="0" r="37465" b="222250"/>
              <a:pathLst>
                <a:path w="37465" h="222250">
                  <a:moveTo>
                    <a:pt x="32781" y="203729"/>
                  </a:moveTo>
                  <a:cubicBezTo>
                    <a:pt x="32781" y="212990"/>
                    <a:pt x="37465" y="217620"/>
                    <a:pt x="37465" y="222250"/>
                  </a:cubicBezTo>
                  <a:cubicBezTo>
                    <a:pt x="37465" y="175948"/>
                    <a:pt x="37465" y="134276"/>
                    <a:pt x="37465" y="87974"/>
                  </a:cubicBezTo>
                  <a:cubicBezTo>
                    <a:pt x="23415" y="60193"/>
                    <a:pt x="14049" y="27781"/>
                    <a:pt x="4683" y="0"/>
                  </a:cubicBezTo>
                  <a:cubicBezTo>
                    <a:pt x="0" y="41672"/>
                    <a:pt x="0" y="78714"/>
                    <a:pt x="0" y="120385"/>
                  </a:cubicBezTo>
                  <a:cubicBezTo>
                    <a:pt x="9366" y="148167"/>
                    <a:pt x="23415" y="175948"/>
                    <a:pt x="32781" y="203729"/>
                  </a:cubicBezTo>
                  <a:close/>
                </a:path>
              </a:pathLst>
            </a:custGeom>
            <a:solidFill>
              <a:schemeClr val="tx2">
                <a:alpha val="19000"/>
              </a:schemeClr>
            </a:solidFill>
            <a:ln>
              <a:noFill/>
            </a:ln>
            <a:effectLst/>
          </p:spPr>
        </p:sp>
        <p:sp>
          <p:nvSpPr>
            <p:cNvPr id="3" name="Freeform 22"/>
            <p:cNvSpPr>
              <a:extLst>
                <a:ext uri="smNativeData">
                  <pr:smNativeData xmlns:pr="smNativeData" val="SMDATA_13_Q/DmXhMAAAAlAAAACwAAAA0AAAAAAAAAAAAAAAACFQAAiyQAAAAAAAAAAAAAAAAAAAEAAABQAAAAAAAAAAAA4D8AAAAAAADgPwAAAAAAAOA/AAAAAAAA4D8AAAAAAADgPwAAAAAAAOA/AAAAAAAA4D8AAAAAAADgPwAAAAAAAOA/AAAAAAAA4D8CAAAAjAAAAAEAAAAAAAAAdm9U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A6BQAAayYAALIGAAA/KgAAAAAAACYAAAAIAAAA//////////8="/>
                </a:ext>
              </a:extLst>
            </p:cNvSpPr>
            <p:nvPr/>
          </p:nvSpPr>
          <p:spPr>
            <a:xfrm>
              <a:off x="849630" y="6245225"/>
              <a:ext cx="238760" cy="622300"/>
            </a:xfrm>
            <a:custGeom>
              <a:avLst/>
              <a:gdLst/>
              <a:ahLst/>
              <a:cxnLst/>
              <a:rect l="0" t="0" r="238760" b="622300"/>
              <a:pathLst>
                <a:path w="238760" h="622300">
                  <a:moveTo>
                    <a:pt x="32141" y="82973"/>
                  </a:moveTo>
                  <a:cubicBezTo>
                    <a:pt x="22958" y="55316"/>
                    <a:pt x="9183" y="27658"/>
                    <a:pt x="0" y="0"/>
                  </a:cubicBezTo>
                  <a:cubicBezTo>
                    <a:pt x="13775" y="73754"/>
                    <a:pt x="32141" y="147508"/>
                    <a:pt x="55098" y="221262"/>
                  </a:cubicBezTo>
                  <a:cubicBezTo>
                    <a:pt x="59690" y="244310"/>
                    <a:pt x="64282" y="262749"/>
                    <a:pt x="73465" y="285797"/>
                  </a:cubicBezTo>
                  <a:cubicBezTo>
                    <a:pt x="123972" y="396428"/>
                    <a:pt x="179070" y="511669"/>
                    <a:pt x="234168" y="622300"/>
                  </a:cubicBezTo>
                  <a:cubicBezTo>
                    <a:pt x="238760" y="622300"/>
                    <a:pt x="238760" y="622300"/>
                    <a:pt x="238760" y="622300"/>
                  </a:cubicBezTo>
                  <a:cubicBezTo>
                    <a:pt x="188253" y="502450"/>
                    <a:pt x="146929" y="382599"/>
                    <a:pt x="110197" y="258139"/>
                  </a:cubicBezTo>
                  <a:cubicBezTo>
                    <a:pt x="82648" y="198214"/>
                    <a:pt x="59690" y="142899"/>
                    <a:pt x="32141" y="82973"/>
                  </a:cubicBezTo>
                  <a:close/>
                </a:path>
              </a:pathLst>
            </a:custGeom>
            <a:solidFill>
              <a:schemeClr val="tx2">
                <a:alpha val="19000"/>
              </a:schemeClr>
            </a:solidFill>
            <a:ln>
              <a:noFill/>
            </a:ln>
            <a:effectLst/>
          </p:spPr>
        </p:sp>
      </p:grpSp>
      <p:grpSp>
        <p:nvGrpSpPr>
          <p:cNvPr id="15" name="Group 9"/>
          <p:cNvGrpSpPr>
            <a:extLst>
              <a:ext uri="smNativeData">
                <pr:smNativeData xmlns:pr="smNativeData" val="SMDATA_7_Q/DmXhMAAAAlAAAAAQAAAA8BAAAAkAAAAEgAAACQAAAASAAAAAAAAAAAAAAAAAAAABcAAAAUAAAAAAAAAAAAAAD/fwAA/38AAAAAAAAJAAAABAAAAADtEwAMAAAAEAAAAAAAAAAAAAAAAAAAAAAAAAAfAAAAVAAAAAAAAAAAAAAAAAAAAAAAAAAAAAAAAAAAAAAAAAAAAAAAAAAAAAAAAAAAAAAAAAAAAAAAAAAAAAAAAAAAAAAAAAAAAAAAAAAAAAAAAAAAAAAAAAAAACEAAAAYAAAAFAAAACsAAAD/////qg4AACkqAAAQAAAAJgAAAAgAAAD/////AAAAAA=="/>
              </a:ext>
            </a:extLst>
          </p:cNvGrpSpPr>
          <p:nvPr/>
        </p:nvGrpSpPr>
        <p:grpSpPr>
          <a:xfrm>
            <a:off x="27305" y="-635"/>
            <a:ext cx="2356485" cy="6854190"/>
            <a:chOff x="27305" y="-635"/>
            <a:chExt cx="2356485" cy="6854190"/>
          </a:xfrm>
        </p:grpSpPr>
        <p:sp>
          <p:nvSpPr>
            <p:cNvPr id="27" name="Freeform 27"/>
            <p:cNvSpPr>
              <a:extLst>
                <a:ext uri="smNativeData">
                  <pr:smNativeData xmlns:pr="smNativeData" val="SMDATA_13_Q/DmXhMAAAAlAAAACwAAAA0AAAAAAAAAAAAAAABLKwAAoRc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CBzY3I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ArAAAA/////zUDAAASGwAAAAAAACYAAAAIAAAA//////////8="/>
                </a:ext>
              </a:extLst>
            </p:cNvSpPr>
            <p:nvPr/>
          </p:nvSpPr>
          <p:spPr>
            <a:xfrm>
              <a:off x="27305" y="-635"/>
              <a:ext cx="494030" cy="4401185"/>
            </a:xfrm>
            <a:custGeom>
              <a:avLst/>
              <a:gdLst/>
              <a:ahLst/>
              <a:cxnLst/>
              <a:rect l="0" t="0" r="494030" b="4401185"/>
              <a:pathLst>
                <a:path w="494030" h="4401185">
                  <a:moveTo>
                    <a:pt x="33575" y="1004618"/>
                  </a:moveTo>
                  <a:cubicBezTo>
                    <a:pt x="52760" y="1377762"/>
                    <a:pt x="81539" y="1755690"/>
                    <a:pt x="124707" y="2128834"/>
                  </a:cubicBezTo>
                  <a:cubicBezTo>
                    <a:pt x="163078" y="2501977"/>
                    <a:pt x="211042" y="2875121"/>
                    <a:pt x="273395" y="3248265"/>
                  </a:cubicBezTo>
                  <a:cubicBezTo>
                    <a:pt x="330952" y="3621409"/>
                    <a:pt x="402898" y="3989769"/>
                    <a:pt x="484437" y="4358129"/>
                  </a:cubicBezTo>
                  <a:cubicBezTo>
                    <a:pt x="489234" y="4372481"/>
                    <a:pt x="494030" y="4386833"/>
                    <a:pt x="494030" y="4401185"/>
                  </a:cubicBezTo>
                  <a:cubicBezTo>
                    <a:pt x="489234" y="4329426"/>
                    <a:pt x="479641" y="4252884"/>
                    <a:pt x="474844" y="4181125"/>
                  </a:cubicBezTo>
                  <a:cubicBezTo>
                    <a:pt x="474844" y="4166774"/>
                    <a:pt x="474844" y="4152422"/>
                    <a:pt x="474844" y="4142854"/>
                  </a:cubicBezTo>
                  <a:cubicBezTo>
                    <a:pt x="407695" y="3841469"/>
                    <a:pt x="350138" y="3544867"/>
                    <a:pt x="302174" y="3243481"/>
                  </a:cubicBezTo>
                  <a:cubicBezTo>
                    <a:pt x="239820" y="2870338"/>
                    <a:pt x="187060" y="2501977"/>
                    <a:pt x="143892" y="2124050"/>
                  </a:cubicBezTo>
                  <a:cubicBezTo>
                    <a:pt x="100725" y="1750906"/>
                    <a:pt x="67150" y="1377762"/>
                    <a:pt x="43168" y="999834"/>
                  </a:cubicBezTo>
                  <a:cubicBezTo>
                    <a:pt x="33575" y="813262"/>
                    <a:pt x="23982" y="626690"/>
                    <a:pt x="14389" y="440118"/>
                  </a:cubicBezTo>
                  <a:cubicBezTo>
                    <a:pt x="9593" y="291817"/>
                    <a:pt x="4796" y="148299"/>
                    <a:pt x="4796" y="0"/>
                  </a:cubicBezTo>
                  <a:cubicBezTo>
                    <a:pt x="0" y="0"/>
                    <a:pt x="0" y="0"/>
                    <a:pt x="0" y="0"/>
                  </a:cubicBezTo>
                  <a:cubicBezTo>
                    <a:pt x="0" y="148299"/>
                    <a:pt x="4796" y="291817"/>
                    <a:pt x="4796" y="440118"/>
                  </a:cubicBezTo>
                  <a:cubicBezTo>
                    <a:pt x="14389" y="626690"/>
                    <a:pt x="19186" y="813262"/>
                    <a:pt x="33575" y="1004618"/>
                  </a:cubicBezTo>
                  <a:close/>
                </a:path>
              </a:pathLst>
            </a:custGeom>
            <a:solidFill>
              <a:schemeClr val="tx2"/>
            </a:solidFill>
            <a:ln>
              <a:noFill/>
            </a:ln>
            <a:effectLst/>
          </p:spPr>
        </p:sp>
        <p:sp>
          <p:nvSpPr>
            <p:cNvPr id="26" name="Freeform 28"/>
            <p:cNvSpPr>
              <a:extLst>
                <a:ext uri="smNativeData">
                  <pr:smNativeData xmlns:pr="smNativeData" val="SMDATA_13_Q/DmXhMAAAAlAAAACwAAAA0AAAAAAAAAAAAAAACZLQAAQx8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D48L2E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BjAwAAjhoAAP0FAABHJAAAAAAAACYAAAAIAAAA//////////8="/>
                </a:ext>
              </a:extLst>
            </p:cNvSpPr>
            <p:nvPr/>
          </p:nvSpPr>
          <p:spPr>
            <a:xfrm>
              <a:off x="550545" y="4316730"/>
              <a:ext cx="422910" cy="1580515"/>
            </a:xfrm>
            <a:custGeom>
              <a:avLst/>
              <a:gdLst/>
              <a:ahLst/>
              <a:cxnLst/>
              <a:rect l="0" t="0" r="422910" b="1580515"/>
              <a:pathLst>
                <a:path w="422910" h="1580515">
                  <a:moveTo>
                    <a:pt x="254707" y="1096781"/>
                  </a:moveTo>
                  <a:cubicBezTo>
                    <a:pt x="307571" y="1259622"/>
                    <a:pt x="360435" y="1422463"/>
                    <a:pt x="422910" y="1580515"/>
                  </a:cubicBezTo>
                  <a:cubicBezTo>
                    <a:pt x="422910" y="1546988"/>
                    <a:pt x="422910" y="1508673"/>
                    <a:pt x="422910" y="1475147"/>
                  </a:cubicBezTo>
                  <a:cubicBezTo>
                    <a:pt x="422910" y="1470357"/>
                    <a:pt x="422910" y="1460779"/>
                    <a:pt x="422910" y="1455989"/>
                  </a:cubicBezTo>
                  <a:cubicBezTo>
                    <a:pt x="379658" y="1331464"/>
                    <a:pt x="336406" y="1206938"/>
                    <a:pt x="297959" y="1082413"/>
                  </a:cubicBezTo>
                  <a:cubicBezTo>
                    <a:pt x="182620" y="727994"/>
                    <a:pt x="81699" y="363997"/>
                    <a:pt x="0" y="0"/>
                  </a:cubicBezTo>
                  <a:cubicBezTo>
                    <a:pt x="9612" y="100578"/>
                    <a:pt x="19223" y="201156"/>
                    <a:pt x="33641" y="301733"/>
                  </a:cubicBezTo>
                  <a:cubicBezTo>
                    <a:pt x="100922" y="569943"/>
                    <a:pt x="173009" y="833362"/>
                    <a:pt x="254707" y="1096781"/>
                  </a:cubicBezTo>
                  <a:close/>
                </a:path>
              </a:pathLst>
            </a:custGeom>
            <a:solidFill>
              <a:schemeClr val="tx2"/>
            </a:solidFill>
            <a:ln>
              <a:noFill/>
            </a:ln>
            <a:effectLst/>
          </p:spPr>
        </p:sp>
        <p:sp>
          <p:nvSpPr>
            <p:cNvPr id="25" name="Freeform 29"/>
            <p:cNvSpPr>
              <a:extLst>
                <a:ext uri="smNativeData">
                  <pr:smNativeData xmlns:pr="smNativeData" val="SMDATA_13_Q/DmXhMAAAAlAAAACwAAAA0AAAAAAAAAAAAAAAD2LwAAIiQ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AxBgAAESQAANgIAAApKgAAAAAAACYAAAAIAAAA//////////8="/>
                </a:ext>
              </a:extLst>
            </p:cNvSpPr>
            <p:nvPr/>
          </p:nvSpPr>
          <p:spPr>
            <a:xfrm>
              <a:off x="1006475" y="5862955"/>
              <a:ext cx="431165" cy="990600"/>
            </a:xfrm>
            <a:custGeom>
              <a:avLst/>
              <a:gdLst/>
              <a:ahLst/>
              <a:cxnLst/>
              <a:rect l="0" t="0" r="431165" b="990600"/>
              <a:pathLst>
                <a:path w="431165" h="990600">
                  <a:moveTo>
                    <a:pt x="28744" y="71783"/>
                  </a:moveTo>
                  <a:cubicBezTo>
                    <a:pt x="19162" y="47855"/>
                    <a:pt x="9581" y="23928"/>
                    <a:pt x="0" y="0"/>
                  </a:cubicBezTo>
                  <a:cubicBezTo>
                    <a:pt x="0" y="43070"/>
                    <a:pt x="0" y="90925"/>
                    <a:pt x="4790" y="138780"/>
                  </a:cubicBezTo>
                  <a:cubicBezTo>
                    <a:pt x="67070" y="296701"/>
                    <a:pt x="129349" y="454623"/>
                    <a:pt x="201210" y="607759"/>
                  </a:cubicBezTo>
                  <a:cubicBezTo>
                    <a:pt x="258699" y="736968"/>
                    <a:pt x="320978" y="866177"/>
                    <a:pt x="383257" y="990600"/>
                  </a:cubicBezTo>
                  <a:cubicBezTo>
                    <a:pt x="431165" y="990600"/>
                    <a:pt x="431165" y="990600"/>
                    <a:pt x="431165" y="990600"/>
                  </a:cubicBezTo>
                  <a:cubicBezTo>
                    <a:pt x="364094" y="861391"/>
                    <a:pt x="301815" y="727397"/>
                    <a:pt x="239536" y="588617"/>
                  </a:cubicBezTo>
                  <a:cubicBezTo>
                    <a:pt x="162884" y="421125"/>
                    <a:pt x="95814" y="244061"/>
                    <a:pt x="28744" y="71783"/>
                  </a:cubicBezTo>
                  <a:close/>
                </a:path>
              </a:pathLst>
            </a:custGeom>
            <a:solidFill>
              <a:schemeClr val="tx2"/>
            </a:solidFill>
            <a:ln>
              <a:noFill/>
            </a:ln>
            <a:effectLst/>
          </p:spPr>
        </p:sp>
        <p:sp>
          <p:nvSpPr>
            <p:cNvPr id="24" name="Freeform 30"/>
            <p:cNvSpPr>
              <a:extLst>
                <a:ext uri="smNativeData">
                  <pr:smNativeData xmlns:pr="smNativeData" val="SMDATA_13_Q/DmXhMAAAAlAAAACwAAAA0AAAAAAAAAAAAAAAAbLgAA2CI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A1AwAA2RoAAJoGAACbKAAAAAAAACYAAAAIAAAA//////////8="/>
                </a:ext>
              </a:extLst>
            </p:cNvSpPr>
            <p:nvPr/>
          </p:nvSpPr>
          <p:spPr>
            <a:xfrm>
              <a:off x="521335" y="4364355"/>
              <a:ext cx="551815" cy="2236470"/>
            </a:xfrm>
            <a:custGeom>
              <a:avLst/>
              <a:gdLst/>
              <a:ahLst/>
              <a:cxnLst/>
              <a:rect l="0" t="0" r="551815" b="2236470"/>
              <a:pathLst>
                <a:path w="551815" h="2236470">
                  <a:moveTo>
                    <a:pt x="484637" y="1958707"/>
                  </a:moveTo>
                  <a:cubicBezTo>
                    <a:pt x="446250" y="1858138"/>
                    <a:pt x="407863" y="1752779"/>
                    <a:pt x="374274" y="1647421"/>
                  </a:cubicBezTo>
                  <a:cubicBezTo>
                    <a:pt x="273508" y="1345713"/>
                    <a:pt x="196734" y="1034427"/>
                    <a:pt x="139153" y="723141"/>
                  </a:cubicBezTo>
                  <a:cubicBezTo>
                    <a:pt x="105564" y="569893"/>
                    <a:pt x="81572" y="411855"/>
                    <a:pt x="62379" y="253818"/>
                  </a:cubicBezTo>
                  <a:cubicBezTo>
                    <a:pt x="43185" y="167616"/>
                    <a:pt x="19193" y="86202"/>
                    <a:pt x="0" y="0"/>
                  </a:cubicBezTo>
                  <a:cubicBezTo>
                    <a:pt x="23991" y="244240"/>
                    <a:pt x="57580" y="488480"/>
                    <a:pt x="100766" y="727930"/>
                  </a:cubicBezTo>
                  <a:cubicBezTo>
                    <a:pt x="158346" y="1044005"/>
                    <a:pt x="235121" y="1355291"/>
                    <a:pt x="331089" y="1661788"/>
                  </a:cubicBezTo>
                  <a:cubicBezTo>
                    <a:pt x="379072" y="1810248"/>
                    <a:pt x="431855" y="1963496"/>
                    <a:pt x="494234" y="2111956"/>
                  </a:cubicBezTo>
                  <a:cubicBezTo>
                    <a:pt x="513427" y="2150268"/>
                    <a:pt x="532621" y="2193369"/>
                    <a:pt x="551815" y="2236470"/>
                  </a:cubicBezTo>
                  <a:cubicBezTo>
                    <a:pt x="547016" y="2222103"/>
                    <a:pt x="542218" y="2207736"/>
                    <a:pt x="537419" y="2193369"/>
                  </a:cubicBezTo>
                  <a:cubicBezTo>
                    <a:pt x="518226" y="2116745"/>
                    <a:pt x="499032" y="2035331"/>
                    <a:pt x="484637" y="1958707"/>
                  </a:cubicBezTo>
                  <a:close/>
                </a:path>
              </a:pathLst>
            </a:custGeom>
            <a:solidFill>
              <a:schemeClr val="tx2"/>
            </a:solidFill>
            <a:ln>
              <a:noFill/>
            </a:ln>
            <a:effectLst/>
          </p:spPr>
        </p:sp>
        <p:sp>
          <p:nvSpPr>
            <p:cNvPr id="23" name="Freeform 31"/>
            <p:cNvSpPr>
              <a:extLst>
                <a:ext uri="smNativeData">
                  <pr:smNativeData xmlns:pr="smNativeData" val="SMDATA_13_Q/DmXhMAAAAlAAAACwAAAA0AAAAAAAAAAAAAAADoKwAANBc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DhAgAA7wcAAPMDAACOGgAAAAAAACYAAAAIAAAA//////////8="/>
                </a:ext>
              </a:extLst>
            </p:cNvSpPr>
            <p:nvPr/>
          </p:nvSpPr>
          <p:spPr>
            <a:xfrm>
              <a:off x="467995" y="1289685"/>
              <a:ext cx="173990" cy="3027045"/>
            </a:xfrm>
            <a:custGeom>
              <a:avLst/>
              <a:gdLst/>
              <a:ahLst/>
              <a:cxnLst/>
              <a:rect l="0" t="0" r="173990" b="3027045"/>
              <a:pathLst>
                <a:path w="173990" h="3027045">
                  <a:moveTo>
                    <a:pt x="82162" y="3027045"/>
                  </a:moveTo>
                  <a:cubicBezTo>
                    <a:pt x="72496" y="2969660"/>
                    <a:pt x="67663" y="2912275"/>
                    <a:pt x="62830" y="2854890"/>
                  </a:cubicBezTo>
                  <a:cubicBezTo>
                    <a:pt x="38664" y="2534492"/>
                    <a:pt x="24165" y="2218876"/>
                    <a:pt x="24165" y="1903260"/>
                  </a:cubicBezTo>
                  <a:cubicBezTo>
                    <a:pt x="24165" y="1582862"/>
                    <a:pt x="38664" y="1267246"/>
                    <a:pt x="62830" y="946848"/>
                  </a:cubicBezTo>
                  <a:cubicBezTo>
                    <a:pt x="72496" y="789040"/>
                    <a:pt x="86995" y="631232"/>
                    <a:pt x="106327" y="473423"/>
                  </a:cubicBezTo>
                  <a:cubicBezTo>
                    <a:pt x="125659" y="315616"/>
                    <a:pt x="144992" y="157808"/>
                    <a:pt x="173990" y="0"/>
                  </a:cubicBezTo>
                  <a:cubicBezTo>
                    <a:pt x="169157" y="0"/>
                    <a:pt x="169157" y="0"/>
                    <a:pt x="169157" y="0"/>
                  </a:cubicBezTo>
                  <a:cubicBezTo>
                    <a:pt x="140159" y="157808"/>
                    <a:pt x="115993" y="315616"/>
                    <a:pt x="96661" y="473423"/>
                  </a:cubicBezTo>
                  <a:cubicBezTo>
                    <a:pt x="77329" y="631232"/>
                    <a:pt x="62830" y="789040"/>
                    <a:pt x="48331" y="946848"/>
                  </a:cubicBezTo>
                  <a:cubicBezTo>
                    <a:pt x="19332" y="1262464"/>
                    <a:pt x="4833" y="1582862"/>
                    <a:pt x="4833" y="1903260"/>
                  </a:cubicBezTo>
                  <a:cubicBezTo>
                    <a:pt x="0" y="2204530"/>
                    <a:pt x="9666" y="2510582"/>
                    <a:pt x="33831" y="2816634"/>
                  </a:cubicBezTo>
                  <a:cubicBezTo>
                    <a:pt x="48331" y="2883583"/>
                    <a:pt x="62830" y="2955314"/>
                    <a:pt x="77329" y="3022262"/>
                  </a:cubicBezTo>
                  <a:cubicBezTo>
                    <a:pt x="77329" y="3022262"/>
                    <a:pt x="82162" y="3027045"/>
                    <a:pt x="82162" y="3027045"/>
                  </a:cubicBezTo>
                  <a:close/>
                </a:path>
              </a:pathLst>
            </a:custGeom>
            <a:solidFill>
              <a:schemeClr val="tx2"/>
            </a:solidFill>
            <a:ln>
              <a:noFill/>
            </a:ln>
            <a:effectLst/>
          </p:spPr>
        </p:sp>
        <p:sp>
          <p:nvSpPr>
            <p:cNvPr id="22" name="Freeform 32"/>
            <p:cNvSpPr>
              <a:extLst>
                <a:ext uri="smNativeData">
                  <pr:smNativeData xmlns:pr="smNativeData" val="SMDATA_13_Q/DmXhMAAAAlAAAACwAAAA0AAAAAAAAAAAAAAAD8LgAAIiQ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DXBgAAbSgAAKoHAAApKgAAAAAAACYAAAAIAAAA//////////8="/>
                </a:ext>
              </a:extLst>
            </p:cNvSpPr>
            <p:nvPr/>
          </p:nvSpPr>
          <p:spPr>
            <a:xfrm>
              <a:off x="1111885" y="6571615"/>
              <a:ext cx="133985" cy="281940"/>
            </a:xfrm>
            <a:custGeom>
              <a:avLst/>
              <a:gdLst/>
              <a:ahLst/>
              <a:cxnLst/>
              <a:rect l="0" t="0" r="133985" b="281940"/>
              <a:pathLst>
                <a:path w="133985" h="281940">
                  <a:moveTo>
                    <a:pt x="105273" y="281940"/>
                  </a:moveTo>
                  <a:cubicBezTo>
                    <a:pt x="133985" y="281940"/>
                    <a:pt x="133985" y="281940"/>
                    <a:pt x="133985" y="281940"/>
                  </a:cubicBezTo>
                  <a:cubicBezTo>
                    <a:pt x="86133" y="191146"/>
                    <a:pt x="43066" y="95573"/>
                    <a:pt x="0" y="0"/>
                  </a:cubicBezTo>
                  <a:cubicBezTo>
                    <a:pt x="28711" y="95573"/>
                    <a:pt x="62207" y="191146"/>
                    <a:pt x="105273" y="281940"/>
                  </a:cubicBezTo>
                  <a:close/>
                </a:path>
              </a:pathLst>
            </a:custGeom>
            <a:solidFill>
              <a:schemeClr val="tx2"/>
            </a:solidFill>
            <a:ln>
              <a:noFill/>
            </a:ln>
            <a:effectLst/>
          </p:spPr>
        </p:sp>
        <p:sp>
          <p:nvSpPr>
            <p:cNvPr id="21" name="Freeform 33"/>
            <p:cNvSpPr>
              <a:extLst>
                <a:ext uri="smNativeData">
                  <pr:smNativeData xmlns:pr="smNativeData" val="SMDATA_13_Q/DmXhMAAAAlAAAACwAAAA0AAAAAAAAAAAAAAACdKwAAvxg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AXAwAARRkAAJkDAABrHAAAAAAAACYAAAAIAAAA//////////8="/>
                </a:ext>
              </a:extLst>
            </p:cNvSpPr>
            <p:nvPr/>
          </p:nvSpPr>
          <p:spPr>
            <a:xfrm>
              <a:off x="502285" y="4107815"/>
              <a:ext cx="82550" cy="511810"/>
            </a:xfrm>
            <a:custGeom>
              <a:avLst/>
              <a:gdLst/>
              <a:ahLst/>
              <a:cxnLst/>
              <a:rect l="0" t="0" r="82550" b="511810"/>
              <a:pathLst>
                <a:path w="82550" h="511810">
                  <a:moveTo>
                    <a:pt x="19424" y="258297"/>
                  </a:moveTo>
                  <a:cubicBezTo>
                    <a:pt x="38847" y="344396"/>
                    <a:pt x="63126" y="425711"/>
                    <a:pt x="82550" y="511810"/>
                  </a:cubicBezTo>
                  <a:cubicBezTo>
                    <a:pt x="67982" y="411361"/>
                    <a:pt x="58271" y="310913"/>
                    <a:pt x="48559" y="210464"/>
                  </a:cubicBezTo>
                  <a:cubicBezTo>
                    <a:pt x="48559" y="210464"/>
                    <a:pt x="43703" y="205681"/>
                    <a:pt x="43703" y="205681"/>
                  </a:cubicBezTo>
                  <a:cubicBezTo>
                    <a:pt x="29135" y="138715"/>
                    <a:pt x="14568" y="66966"/>
                    <a:pt x="0" y="0"/>
                  </a:cubicBezTo>
                  <a:cubicBezTo>
                    <a:pt x="0" y="9567"/>
                    <a:pt x="0" y="23916"/>
                    <a:pt x="0" y="38266"/>
                  </a:cubicBezTo>
                  <a:cubicBezTo>
                    <a:pt x="4856" y="110015"/>
                    <a:pt x="14568" y="186548"/>
                    <a:pt x="19424" y="258297"/>
                  </a:cubicBezTo>
                  <a:close/>
                </a:path>
              </a:pathLst>
            </a:custGeom>
            <a:solidFill>
              <a:schemeClr val="tx2"/>
            </a:solidFill>
            <a:ln>
              <a:noFill/>
            </a:ln>
            <a:effectLst/>
          </p:spPr>
        </p:sp>
        <p:sp>
          <p:nvSpPr>
            <p:cNvPr id="20" name="Freeform 34"/>
            <p:cNvSpPr>
              <a:extLst>
                <a:ext uri="smNativeData">
                  <pr:smNativeData xmlns:pr="smNativeData" val="SMDATA_13_Q/DmXhMAAAAlAAAACwAAAA0AAAAAAAAAAAAAAADJNAAAFh8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D9BQAAWhMAAKoOAAARJAAAAAAAACYAAAAIAAAA//////////8="/>
                </a:ext>
              </a:extLst>
            </p:cNvSpPr>
            <p:nvPr/>
          </p:nvSpPr>
          <p:spPr>
            <a:xfrm>
              <a:off x="973455" y="3145790"/>
              <a:ext cx="1410335" cy="2717165"/>
            </a:xfrm>
            <a:custGeom>
              <a:avLst/>
              <a:gdLst/>
              <a:ahLst/>
              <a:cxnLst/>
              <a:rect l="0" t="0" r="1410335" b="2717165"/>
              <a:pathLst>
                <a:path w="1410335" h="2717165">
                  <a:moveTo>
                    <a:pt x="38376" y="2645408"/>
                  </a:moveTo>
                  <a:cubicBezTo>
                    <a:pt x="43173" y="2396654"/>
                    <a:pt x="91144" y="2143116"/>
                    <a:pt x="167897" y="1899145"/>
                  </a:cubicBezTo>
                  <a:cubicBezTo>
                    <a:pt x="244649" y="1659958"/>
                    <a:pt x="350185" y="1425554"/>
                    <a:pt x="474908" y="1205502"/>
                  </a:cubicBezTo>
                  <a:cubicBezTo>
                    <a:pt x="594835" y="980666"/>
                    <a:pt x="738746" y="770181"/>
                    <a:pt x="897049" y="569265"/>
                  </a:cubicBezTo>
                  <a:cubicBezTo>
                    <a:pt x="973802" y="468806"/>
                    <a:pt x="1055352" y="368348"/>
                    <a:pt x="1141699" y="277456"/>
                  </a:cubicBezTo>
                  <a:cubicBezTo>
                    <a:pt x="1184873" y="229619"/>
                    <a:pt x="1228046" y="181782"/>
                    <a:pt x="1271220" y="133944"/>
                  </a:cubicBezTo>
                  <a:cubicBezTo>
                    <a:pt x="1314393" y="90891"/>
                    <a:pt x="1362364" y="43053"/>
                    <a:pt x="1410335" y="0"/>
                  </a:cubicBezTo>
                  <a:cubicBezTo>
                    <a:pt x="1405537" y="0"/>
                    <a:pt x="1405537" y="0"/>
                    <a:pt x="1405537" y="0"/>
                  </a:cubicBezTo>
                  <a:cubicBezTo>
                    <a:pt x="1357567" y="43053"/>
                    <a:pt x="1309596" y="86107"/>
                    <a:pt x="1266423" y="129161"/>
                  </a:cubicBezTo>
                  <a:cubicBezTo>
                    <a:pt x="1223249" y="176998"/>
                    <a:pt x="1180076" y="224835"/>
                    <a:pt x="1136902" y="267889"/>
                  </a:cubicBezTo>
                  <a:cubicBezTo>
                    <a:pt x="1045758" y="363564"/>
                    <a:pt x="964208" y="459239"/>
                    <a:pt x="887455" y="559697"/>
                  </a:cubicBezTo>
                  <a:cubicBezTo>
                    <a:pt x="724355" y="760614"/>
                    <a:pt x="580443" y="971099"/>
                    <a:pt x="455720" y="1191151"/>
                  </a:cubicBezTo>
                  <a:cubicBezTo>
                    <a:pt x="326199" y="1415987"/>
                    <a:pt x="220664" y="1650390"/>
                    <a:pt x="143911" y="1894361"/>
                  </a:cubicBezTo>
                  <a:cubicBezTo>
                    <a:pt x="62361" y="2128764"/>
                    <a:pt x="14391" y="2377519"/>
                    <a:pt x="0" y="2626273"/>
                  </a:cubicBezTo>
                  <a:cubicBezTo>
                    <a:pt x="14391" y="2654976"/>
                    <a:pt x="23985" y="2683678"/>
                    <a:pt x="33579" y="2717165"/>
                  </a:cubicBezTo>
                  <a:cubicBezTo>
                    <a:pt x="33579" y="2693246"/>
                    <a:pt x="33579" y="2669327"/>
                    <a:pt x="38376" y="2645408"/>
                  </a:cubicBezTo>
                  <a:close/>
                </a:path>
              </a:pathLst>
            </a:custGeom>
            <a:solidFill>
              <a:schemeClr val="tx2"/>
            </a:solidFill>
            <a:ln>
              <a:noFill/>
            </a:ln>
            <a:effectLst/>
          </p:spPr>
        </p:sp>
        <p:sp>
          <p:nvSpPr>
            <p:cNvPr id="19" name="Freeform 35"/>
            <p:cNvSpPr>
              <a:extLst>
                <a:ext uri="smNativeData">
                  <pr:smNativeData xmlns:pr="smNativeData" val="SMDATA_13_Q/DmXhMAAAAlAAAACwAAAA0AAAAAAAAAAAAAAAC4LgAAIiQ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CaBgAAmygAAFgHAAApKgAAAAAAACYAAAAIAAAA//////////8="/>
                </a:ext>
              </a:extLst>
            </p:cNvSpPr>
            <p:nvPr/>
          </p:nvSpPr>
          <p:spPr>
            <a:xfrm>
              <a:off x="1073150" y="6600825"/>
              <a:ext cx="120650" cy="252730"/>
            </a:xfrm>
            <a:custGeom>
              <a:avLst/>
              <a:gdLst/>
              <a:ahLst/>
              <a:cxnLst/>
              <a:rect l="0" t="0" r="120650" b="252730"/>
              <a:pathLst>
                <a:path w="120650" h="252730">
                  <a:moveTo>
                    <a:pt x="0" y="0"/>
                  </a:moveTo>
                  <a:cubicBezTo>
                    <a:pt x="24130" y="85833"/>
                    <a:pt x="57912" y="171666"/>
                    <a:pt x="91694" y="252730"/>
                  </a:cubicBezTo>
                  <a:cubicBezTo>
                    <a:pt x="120650" y="252730"/>
                    <a:pt x="120650" y="252730"/>
                    <a:pt x="120650" y="252730"/>
                  </a:cubicBezTo>
                  <a:cubicBezTo>
                    <a:pt x="77216" y="171666"/>
                    <a:pt x="38608" y="85833"/>
                    <a:pt x="0" y="0"/>
                  </a:cubicBezTo>
                  <a:close/>
                </a:path>
              </a:pathLst>
            </a:custGeom>
            <a:solidFill>
              <a:schemeClr val="tx2"/>
            </a:solidFill>
            <a:ln>
              <a:noFill/>
            </a:ln>
            <a:effectLst/>
          </p:spPr>
        </p:sp>
        <p:sp>
          <p:nvSpPr>
            <p:cNvPr id="18" name="Freeform 36"/>
            <p:cNvSpPr>
              <a:extLst>
                <a:ext uri="smNativeData">
                  <pr:smNativeData xmlns:pr="smNativeData" val="SMDATA_13_Q/DmXhMAAAAlAAAACwAAAA0AAAAAAAAAAAAAAABNLgAAsyI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D9BQAARyQAANcGAABtKAAAAAAAACYAAAAIAAAA//////////8="/>
                </a:ext>
              </a:extLst>
            </p:cNvSpPr>
            <p:nvPr/>
          </p:nvSpPr>
          <p:spPr>
            <a:xfrm>
              <a:off x="973455" y="5897245"/>
              <a:ext cx="138430" cy="674370"/>
            </a:xfrm>
            <a:custGeom>
              <a:avLst/>
              <a:gdLst/>
              <a:ahLst/>
              <a:cxnLst/>
              <a:rect l="0" t="0" r="138430" b="674370"/>
              <a:pathLst>
                <a:path w="138430" h="674370">
                  <a:moveTo>
                    <a:pt x="0" y="0"/>
                  </a:moveTo>
                  <a:cubicBezTo>
                    <a:pt x="0" y="143483"/>
                    <a:pt x="9547" y="286966"/>
                    <a:pt x="33414" y="425666"/>
                  </a:cubicBezTo>
                  <a:cubicBezTo>
                    <a:pt x="52508" y="468711"/>
                    <a:pt x="66828" y="516539"/>
                    <a:pt x="85922" y="559584"/>
                  </a:cubicBezTo>
                  <a:cubicBezTo>
                    <a:pt x="105016" y="597846"/>
                    <a:pt x="119336" y="636108"/>
                    <a:pt x="138430" y="674370"/>
                  </a:cubicBezTo>
                  <a:cubicBezTo>
                    <a:pt x="133657" y="664804"/>
                    <a:pt x="133657" y="655239"/>
                    <a:pt x="128883" y="645673"/>
                  </a:cubicBezTo>
                  <a:cubicBezTo>
                    <a:pt x="76375" y="468711"/>
                    <a:pt x="47734" y="286966"/>
                    <a:pt x="38188" y="105221"/>
                  </a:cubicBezTo>
                  <a:cubicBezTo>
                    <a:pt x="33414" y="86090"/>
                    <a:pt x="23867" y="71741"/>
                    <a:pt x="19094" y="52610"/>
                  </a:cubicBezTo>
                  <a:cubicBezTo>
                    <a:pt x="9547" y="33479"/>
                    <a:pt x="4773" y="14348"/>
                    <a:pt x="0" y="0"/>
                  </a:cubicBezTo>
                  <a:close/>
                </a:path>
              </a:pathLst>
            </a:custGeom>
            <a:solidFill>
              <a:schemeClr val="tx2"/>
            </a:solidFill>
            <a:ln>
              <a:noFill/>
            </a:ln>
            <a:effectLst/>
          </p:spPr>
        </p:sp>
        <p:sp>
          <p:nvSpPr>
            <p:cNvPr id="17" name="Freeform 37"/>
            <p:cNvSpPr>
              <a:extLst>
                <a:ext uri="smNativeData">
                  <pr:smNativeData xmlns:pr="smNativeData" val="SMDATA_13_Q/DmXhMAAAAlAAAACwAAAA0AAAAAAAAAAAAAAADLLQAAyh8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D9BQAAgyMAADoGAADqJAAAAAAAACYAAAAIAAAA//////////8="/>
                </a:ext>
              </a:extLst>
            </p:cNvSpPr>
            <p:nvPr/>
          </p:nvSpPr>
          <p:spPr>
            <a:xfrm>
              <a:off x="973455" y="5772785"/>
              <a:ext cx="38735" cy="227965"/>
            </a:xfrm>
            <a:custGeom>
              <a:avLst/>
              <a:gdLst/>
              <a:ahLst/>
              <a:cxnLst/>
              <a:rect l="0" t="0" r="38735" b="227965"/>
              <a:pathLst>
                <a:path w="38735" h="227965">
                  <a:moveTo>
                    <a:pt x="0" y="123481"/>
                  </a:moveTo>
                  <a:cubicBezTo>
                    <a:pt x="4840" y="137728"/>
                    <a:pt x="9683" y="156725"/>
                    <a:pt x="19367" y="175723"/>
                  </a:cubicBezTo>
                  <a:cubicBezTo>
                    <a:pt x="24209" y="194720"/>
                    <a:pt x="33893" y="208967"/>
                    <a:pt x="38735" y="227965"/>
                  </a:cubicBezTo>
                  <a:cubicBezTo>
                    <a:pt x="33893" y="180472"/>
                    <a:pt x="33893" y="132979"/>
                    <a:pt x="33893" y="90236"/>
                  </a:cubicBezTo>
                  <a:cubicBezTo>
                    <a:pt x="24209" y="56991"/>
                    <a:pt x="14525" y="28495"/>
                    <a:pt x="0" y="0"/>
                  </a:cubicBezTo>
                  <a:cubicBezTo>
                    <a:pt x="0" y="4749"/>
                    <a:pt x="0" y="14247"/>
                    <a:pt x="0" y="18997"/>
                  </a:cubicBezTo>
                  <a:cubicBezTo>
                    <a:pt x="0" y="52241"/>
                    <a:pt x="0" y="90236"/>
                    <a:pt x="0" y="123481"/>
                  </a:cubicBezTo>
                  <a:close/>
                </a:path>
              </a:pathLst>
            </a:custGeom>
            <a:solidFill>
              <a:schemeClr val="tx2"/>
            </a:solidFill>
            <a:ln>
              <a:noFill/>
            </a:ln>
            <a:effectLst/>
          </p:spPr>
        </p:sp>
        <p:sp>
          <p:nvSpPr>
            <p:cNvPr id="16" name="Freeform 38"/>
            <p:cNvSpPr>
              <a:extLst>
                <a:ext uri="smNativeData">
                  <pr:smNativeData xmlns:pr="smNativeData" val="SMDATA_13_Q/DmXhMAAAAlAAAACwAAAA0AAAAAAAAAAAAAAADWLgAAIiQAAAAAAAAAAAAAAAAAAAEAAABQAAAAAAAAAAAA4D8AAAAAAADgPwAAAAAAAOA/AAAAAAAA4D8AAAAAAADgPwAAAAAAAOA/AAAAAAAA4D8AAAAAAADgPwAAAAAAAOA/AAAAAAAA4D8CAAAAjAAAAAEAAAAAAAAAdm9U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2b1QE////AQAAAAAAAAAAAAAAAAAAAAAAAAAAAAAAAAAAAAAAAAAAAAAAAn9/fwDj6s8DzMzMAMDA/wB/f38AAAAAAAAAAAAAAAAAAAAAAAAAAAAhAAAAGAAAABQAAAAxBgAA5SYAAH0HAAApKgAAAAAAACYAAAAIAAAA//////////8="/>
                </a:ext>
              </a:extLst>
            </p:cNvSpPr>
            <p:nvPr/>
          </p:nvSpPr>
          <p:spPr>
            <a:xfrm>
              <a:off x="1006475" y="6322695"/>
              <a:ext cx="210820" cy="530860"/>
            </a:xfrm>
            <a:custGeom>
              <a:avLst/>
              <a:gdLst/>
              <a:ahLst/>
              <a:cxnLst/>
              <a:rect l="0" t="0" r="210820" b="530860"/>
              <a:pathLst>
                <a:path w="210820" h="530860">
                  <a:moveTo>
                    <a:pt x="52705" y="133911"/>
                  </a:moveTo>
                  <a:cubicBezTo>
                    <a:pt x="33540" y="90868"/>
                    <a:pt x="19165" y="43043"/>
                    <a:pt x="0" y="0"/>
                  </a:cubicBezTo>
                  <a:cubicBezTo>
                    <a:pt x="14374" y="76520"/>
                    <a:pt x="33540" y="157823"/>
                    <a:pt x="52705" y="234344"/>
                  </a:cubicBezTo>
                  <a:cubicBezTo>
                    <a:pt x="57496" y="248691"/>
                    <a:pt x="62288" y="263039"/>
                    <a:pt x="67079" y="277386"/>
                  </a:cubicBezTo>
                  <a:cubicBezTo>
                    <a:pt x="105410" y="363472"/>
                    <a:pt x="143741" y="449557"/>
                    <a:pt x="186863" y="530860"/>
                  </a:cubicBezTo>
                  <a:cubicBezTo>
                    <a:pt x="210820" y="530860"/>
                    <a:pt x="210820" y="530860"/>
                    <a:pt x="210820" y="530860"/>
                  </a:cubicBezTo>
                  <a:cubicBezTo>
                    <a:pt x="167698" y="439992"/>
                    <a:pt x="134158" y="344342"/>
                    <a:pt x="105410" y="248691"/>
                  </a:cubicBezTo>
                  <a:cubicBezTo>
                    <a:pt x="86245" y="210431"/>
                    <a:pt x="71870" y="172171"/>
                    <a:pt x="52705" y="133911"/>
                  </a:cubicBezTo>
                  <a:close/>
                </a:path>
              </a:pathLst>
            </a:custGeom>
            <a:solidFill>
              <a:schemeClr val="tx2"/>
            </a:solidFill>
            <a:ln>
              <a:noFill/>
            </a:ln>
            <a:effectLst/>
          </p:spPr>
        </p:sp>
      </p:grpSp>
      <p:sp>
        <p:nvSpPr>
          <p:cNvPr id="28" name="Rectangle 6"/>
          <p:cNvSpPr>
            <a:extLst>
              <a:ext uri="smNativeData">
                <pr:smNativeData xmlns:pr="smNativeData" val="SMDATA_13_Q/DmXhMAAAAlAAAAZAAAAA0AAAAAkAAAAEgAAACQAAAASAAAAAAAAAAAAAAAAAAAAAEAAABQAAAAAAAAAAAA4D8AAAAAAADgPwAAAAAAAOA/AAAAAAAA4D8AAAAAAADgPwAAAAAAAOA/AAAAAAAA4D8AAAAAAADgPwAAAAAAAOA/AAAAAAAA4D8CAAAAjAAAAAEAAAAAAAAAdm9UC5svDwAAAAAAAAAAAAAAAAAAAAAAAAAAAAAAAAAAAAAAZAAAAAEAAABAAAAAAAAAAGQAAAAOAQAAAAAAAAAAAAAAAAAAAAAAAAAAAAAAAAAAAAAAAAAAAAAAAAAAAAAAAAAAAAAAAAAAAAAAAAAAAAAAAAAAAAAAAAAAAAAAAAAAFAAAADwAAAAAAAAAAAAAAJ4uDwAP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C4wMjUMAAAAEAAAAAAAAAAAAAAAAAAAAAAAAAAeAAAAaAAAAAAAAAAAAAAAAAAAAAAAAAAAAAAAECcAABAnAAAAAAAAAAAAAAAAAAAAAAAAAAAAAAAAAAAAAAAAAAAAABQAAAAAAAAAwMD/AAAAAABkAAAAMgAAAAAAAABkAAAAAAAAAH9/fwAKAAAAHwAAAFQAAAB2b1QEmy8PAAAAAAAAAAAAAAAAAAAAAAAAAAAAAAAAAAAAAAAAAAAAni4PAH9/fwDj6s8DzMzMAMDA/wB/f38AAAAAAAAAAAAAAAAAAAAAAAAAAAAhAAAAGAAAABQAAAAAAAAAAAAAACABAAAwKgAAEAAAACYAAAAIAAAA//////////8="/>
              </a:ext>
            </a:extLst>
          </p:cNvSpPr>
          <p:nvPr/>
        </p:nvSpPr>
        <p:spPr>
          <a:xfrm>
            <a:off x="0" y="0"/>
            <a:ext cx="182880" cy="6858000"/>
          </a:xfrm>
          <a:prstGeom prst="rect">
            <a:avLst/>
          </a:prstGeom>
          <a:solidFill>
            <a:schemeClr val="tx2"/>
          </a:solidFill>
          <a:ln>
            <a:noFill/>
          </a:ln>
          <a:effectLst/>
        </p:spPr>
      </p:sp>
      <p:sp>
        <p:nvSpPr>
          <p:cNvPr id="29" name="Title Placeholder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Pj///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vy8AAP//wQE="/>
              </a:ext>
            </a:extLst>
          </p:cNvSpPr>
          <p:nvPr>
            <p:ph type="title"/>
          </p:nvPr>
        </p:nvSpPr>
        <p:spPr>
          <a:xfrm>
            <a:off x="2592705" y="624205"/>
            <a:ext cx="8911590" cy="128079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30" name="Tex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AIJQAAEAAAACYAAAAIAAAAPy8AAP//wQE="/>
              </a:ext>
            </a:extLst>
          </p:cNvSpPr>
          <p:nvPr>
            <p:ph type="body" idx="1"/>
          </p:nvPr>
        </p:nvSpPr>
        <p:spPr>
          <a:xfrm>
            <a:off x="2588895" y="2133600"/>
            <a:ext cx="8915400" cy="3886200"/>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1" name="Date Placeholder 3"/>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D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v48AAP//wQE="/>
              </a:ext>
            </a:extLst>
          </p:cNvSpPr>
          <p:nvPr>
            <p:ph type="dt" sz="half" idx="2"/>
          </p:nvPr>
        </p:nvSpPr>
        <p:spPr>
          <a:xfrm>
            <a:off x="10361295" y="6130290"/>
            <a:ext cx="1146810" cy="370840"/>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9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93D5E65-2BD4-68A8-9A85-DDFD10CB6C88}" type="datetime1">
              <a:t/>
            </a:fld>
          </a:p>
        </p:txBody>
      </p:sp>
      <p:sp>
        <p:nvSpPr>
          <p:cNvPr id="32" name="Footer Placeholder 4"/>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LDn7w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v48AAP//wQE="/>
              </a:ext>
            </a:extLst>
          </p:cNvSpPr>
          <p:nvPr>
            <p:ph type="ftr" sz="quarter" idx="3"/>
          </p:nvPr>
        </p:nvSpPr>
        <p:spPr>
          <a:xfrm>
            <a:off x="2588895" y="6136005"/>
            <a:ext cx="76200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l">
              <a:defRPr lang="en-us" sz="9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3" name="Slide Number Placeholder 5"/>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EB1cwM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v48AAP//wQE="/>
              </a:ext>
            </a:extLst>
          </p:cNvSpPr>
          <p:nvPr>
            <p:ph type="sldNum" sz="quarter" idx="4"/>
          </p:nvPr>
        </p:nvSpPr>
        <p:spPr>
          <a:xfrm>
            <a:off x="531495" y="788035"/>
            <a:ext cx="77978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2000">
                <a:solidFill>
                  <a:srgbClr val="FE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04EE4F3B-75E9-BBB9-A756-83EC011851D6}" type="slidenum">
              <a:t/>
            </a:fld>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sldNum="0" hdr="0" ftr="0" dt="0"/>
  <p:txStyles>
    <p:titleStyle>
      <a:lvl1pPr marL="0" marR="0" indent="0" algn="l" defTabSz="457200">
        <a:lnSpc>
          <a:spcPct val="100000"/>
        </a:lnSpc>
        <a:spcBef>
          <a:spcPts val="0"/>
        </a:spcBef>
        <a:spcAft>
          <a:spcPts val="0"/>
        </a:spcAft>
        <a:buNone/>
        <a:tabLst/>
        <a:defRPr lang="en-us" sz="3600" b="0" i="0" u="none" strike="noStrike" kern="1" spc="0" baseline="0">
          <a:solidFill>
            <a:srgbClr val="262626"/>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ru-ru" sz="1800" b="0" i="0" u="none" strike="noStrike" kern="1" spc="0" baseline="0">
          <a:solidFill>
            <a:schemeClr val="tx2"/>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ru-ru" sz="1800" b="0" i="0" u="none" strike="noStrike" kern="1" spc="0" baseline="0">
          <a:solidFill>
            <a:schemeClr val="tx2"/>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ru-ru" sz="1800" b="0" i="0" u="none" strike="noStrike" kern="1" spc="0" baseline="0">
          <a:solidFill>
            <a:schemeClr val="tx2"/>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ru-ru" sz="1800" b="0" i="0" u="none" strike="noStrike" kern="1" spc="0" baseline="0">
          <a:solidFill>
            <a:schemeClr val="tx2"/>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ru-ru" sz="1800" b="0" i="0" u="none" strike="noStrike" kern="1" spc="0" baseline="0">
          <a:solidFill>
            <a:schemeClr val="tx2"/>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ru-ru" sz="1800" b="0" i="0" u="none" strike="noStrike" kern="1" spc="0" baseline="0">
          <a:solidFill>
            <a:schemeClr val="tx2"/>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ru-ru" sz="1800" b="0" i="0" u="none" strike="noStrike" kern="1" spc="0" baseline="0">
          <a:solidFill>
            <a:schemeClr val="tx2"/>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ru-ru" sz="1800" b="0" i="0" u="none" strike="noStrike" kern="1" spc="0" baseline="0">
          <a:solidFill>
            <a:schemeClr val="tx2"/>
          </a:solidFill>
          <a:effectLst/>
          <a:latin typeface="Century Gothic" pitchFamily="0" charset="0"/>
          <a:ea typeface="Century Gothic" pitchFamily="0" charset="0"/>
          <a:cs typeface="Century Gothic" pitchFamily="0" charset="0"/>
        </a:defRPr>
      </a:lvl9pPr>
    </p:titleStyle>
    <p:bodyStyle>
      <a:lvl1pPr marL="342900" marR="0" indent="-342900" algn="l" defTabSz="457200">
        <a:lnSpc>
          <a:spcPct val="100000"/>
        </a:lnSpc>
        <a:spcBef>
          <a:spcPts val="1000"/>
        </a:spcBef>
        <a:spcAft>
          <a:spcPts val="0"/>
        </a:spcAft>
        <a:buClr>
          <a:schemeClr val="accent1"/>
        </a:buClr>
        <a:buSzTx/>
        <a:buFont typeface="Wingdings 3" pitchFamily="0" charset="0"/>
        <a:buChar char=""/>
        <a:tabLst/>
        <a:defRPr lang="en-us" sz="1800" b="0" i="0" u="none" strike="noStrike" kern="1" spc="0" baseline="0">
          <a:solidFill>
            <a:srgbClr val="3F3F3F"/>
          </a:solidFill>
          <a:effectLst/>
          <a:latin typeface="Century Gothic" pitchFamily="0" charset="0"/>
          <a:ea typeface="Century Gothic" pitchFamily="0" charset="0"/>
          <a:cs typeface="Century Gothic" pitchFamily="0" charset="0"/>
        </a:defRPr>
      </a:lvl1pPr>
      <a:lvl2pPr marL="742950" marR="0" indent="-285750" algn="l" defTabSz="457200">
        <a:lnSpc>
          <a:spcPct val="100000"/>
        </a:lnSpc>
        <a:spcBef>
          <a:spcPts val="1000"/>
        </a:spcBef>
        <a:spcAft>
          <a:spcPts val="0"/>
        </a:spcAft>
        <a:buClr>
          <a:schemeClr val="accent1"/>
        </a:buClr>
        <a:buSzTx/>
        <a:buFont typeface="Wingdings 3" pitchFamily="0" charset="0"/>
        <a:buChar char=""/>
        <a:tabLst/>
        <a:defRPr lang="en-us" sz="1600" b="0" i="0" u="none" strike="noStrike" kern="1" spc="0" baseline="0">
          <a:solidFill>
            <a:srgbClr val="3F3F3F"/>
          </a:solidFill>
          <a:effectLst/>
          <a:latin typeface="Century Gothic" pitchFamily="0" charset="0"/>
          <a:ea typeface="Century Gothic" pitchFamily="0" charset="0"/>
          <a:cs typeface="Century Gothic" pitchFamily="0" charset="0"/>
        </a:defRPr>
      </a:lvl2pPr>
      <a:lvl3pPr marL="1143000" marR="0" indent="-228600" algn="l" defTabSz="457200">
        <a:lnSpc>
          <a:spcPct val="100000"/>
        </a:lnSpc>
        <a:spcBef>
          <a:spcPts val="1000"/>
        </a:spcBef>
        <a:spcAft>
          <a:spcPts val="0"/>
        </a:spcAft>
        <a:buClr>
          <a:schemeClr val="accent1"/>
        </a:buClr>
        <a:buSzTx/>
        <a:buFont typeface="Wingdings 3" pitchFamily="0" charset="0"/>
        <a:buChar char=""/>
        <a:tabLst/>
        <a:defRPr lang="en-us" sz="1400" b="0" i="0" u="none" strike="noStrike" kern="1" spc="0" baseline="0">
          <a:solidFill>
            <a:srgbClr val="3F3F3F"/>
          </a:solidFill>
          <a:effectLst/>
          <a:latin typeface="Century Gothic" pitchFamily="0" charset="0"/>
          <a:ea typeface="Century Gothic" pitchFamily="0" charset="0"/>
          <a:cs typeface="Century Gothic" pitchFamily="0" charset="0"/>
        </a:defRPr>
      </a:lvl3pPr>
      <a:lvl4pPr marL="16002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4pPr>
      <a:lvl5pPr marL="20574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5pPr>
      <a:lvl6pPr marL="2514600" marR="0" indent="-228600" algn="l" defTabSz="457200">
        <a:lnSpc>
          <a:spcPct val="100000"/>
        </a:lnSpc>
        <a:spcBef>
          <a:spcPts val="1000"/>
        </a:spcBef>
        <a:spcAft>
          <a:spcPts val="0"/>
        </a:spcAft>
        <a:buClr>
          <a:schemeClr val="accent1"/>
        </a:buClr>
        <a:buSzTx/>
        <a:buFont typeface="Wingdings 3" pitchFamily="0" charset="0"/>
        <a:buChar char=""/>
        <a:tabLst/>
        <a:defRPr lang="ru-ru" sz="1200" b="0" i="0" u="none" strike="noStrike" kern="1" spc="0" baseline="0">
          <a:solidFill>
            <a:srgbClr val="3F3F3F"/>
          </a:solidFill>
          <a:effectLst/>
          <a:latin typeface="Century Gothic" pitchFamily="0" charset="0"/>
          <a:ea typeface="Century Gothic" pitchFamily="0" charset="0"/>
          <a:cs typeface="Century Gothic" pitchFamily="0" charset="0"/>
        </a:defRPr>
      </a:lvl6pPr>
      <a:lvl7pPr marL="2971800" marR="0" indent="-228600" algn="l" defTabSz="457200">
        <a:lnSpc>
          <a:spcPct val="100000"/>
        </a:lnSpc>
        <a:spcBef>
          <a:spcPts val="1000"/>
        </a:spcBef>
        <a:spcAft>
          <a:spcPts val="0"/>
        </a:spcAft>
        <a:buClr>
          <a:schemeClr val="accent1"/>
        </a:buClr>
        <a:buSzTx/>
        <a:buFont typeface="Wingdings 3" pitchFamily="0" charset="0"/>
        <a:buChar char=""/>
        <a:tabLst/>
        <a:defRPr lang="ru-ru" sz="1200" b="0" i="0" u="none" strike="noStrike" kern="1" spc="0" baseline="0">
          <a:solidFill>
            <a:srgbClr val="3F3F3F"/>
          </a:solidFill>
          <a:effectLst/>
          <a:latin typeface="Century Gothic" pitchFamily="0" charset="0"/>
          <a:ea typeface="Century Gothic" pitchFamily="0" charset="0"/>
          <a:cs typeface="Century Gothic" pitchFamily="0" charset="0"/>
        </a:defRPr>
      </a:lvl7pPr>
      <a:lvl8pPr marL="3429000" marR="0" indent="-228600" algn="l" defTabSz="457200">
        <a:lnSpc>
          <a:spcPct val="100000"/>
        </a:lnSpc>
        <a:spcBef>
          <a:spcPts val="1000"/>
        </a:spcBef>
        <a:spcAft>
          <a:spcPts val="0"/>
        </a:spcAft>
        <a:buClr>
          <a:schemeClr val="accent1"/>
        </a:buClr>
        <a:buSzTx/>
        <a:buFont typeface="Wingdings 3" pitchFamily="0" charset="0"/>
        <a:buChar char=""/>
        <a:tabLst/>
        <a:defRPr lang="ru-ru" sz="1200" b="0" i="0" u="none" strike="noStrike" kern="1" spc="0" baseline="0">
          <a:solidFill>
            <a:srgbClr val="3F3F3F"/>
          </a:solidFill>
          <a:effectLst/>
          <a:latin typeface="Century Gothic" pitchFamily="0" charset="0"/>
          <a:ea typeface="Century Gothic" pitchFamily="0" charset="0"/>
          <a:cs typeface="Century Gothic" pitchFamily="0" charset="0"/>
        </a:defRPr>
      </a:lvl8pPr>
      <a:lvl9pPr marL="3886200" marR="0" indent="-228600" algn="l" defTabSz="457200">
        <a:lnSpc>
          <a:spcPct val="100000"/>
        </a:lnSpc>
        <a:spcBef>
          <a:spcPts val="1000"/>
        </a:spcBef>
        <a:spcAft>
          <a:spcPts val="0"/>
        </a:spcAft>
        <a:buClr>
          <a:schemeClr val="accent1"/>
        </a:buClr>
        <a:buSzTx/>
        <a:buFont typeface="Wingdings 3" pitchFamily="0" charset="0"/>
        <a:buChar char=""/>
        <a:tabLst/>
        <a:defRPr lang="ru-ru" sz="1200" b="0" i="0" u="none" strike="noStrike" kern="1" spc="0" baseline="0">
          <a:solidFill>
            <a:srgbClr val="3F3F3F"/>
          </a:solidFill>
          <a:effectLst/>
          <a:latin typeface="Century Gothic" pitchFamily="0" charset="0"/>
          <a:ea typeface="Century Gothic" pitchFamily="0" charset="0"/>
          <a:cs typeface="Century Gothic" pitchFamily="0" charset="0"/>
        </a:defRPr>
      </a:lvl9pPr>
    </p:bodyStyle>
    <p:other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engaduan.dgip.go.id/" TargetMode="Externa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hukumonline.com/pusatdata/detail/538/node/11/uu-no-19-tahun-2002-hak-cipta" TargetMode="Externa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Q/D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uDwAAeA8AAMVGAABjHQAAEAAAACYAAAAIAAAAAAAAAAAAAAA="/>
              </a:ext>
            </a:extLst>
          </p:cNvSpPr>
          <p:nvPr>
            <p:ph type="ctrTitle"/>
          </p:nvPr>
        </p:nvSpPr>
        <p:spPr/>
        <p:txBody>
          <a:bodyPr/>
          <a:lstStyle/>
          <a:p>
            <a:pPr>
              <a:defRPr lang="en-us"/>
            </a:pPr>
            <a:r>
              <a:t>Open Source System</a:t>
            </a:r>
          </a:p>
        </p:txBody>
      </p:sp>
      <p:sp>
        <p:nvSpPr>
          <p:cNvPr id="3" name="Подзаголовок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uDwAAYx0AAMVGAABRJAAAEAAAACYAAAAIAAAAAAAAAAAAAAA="/>
              </a:ext>
            </a:extLst>
          </p:cNvSpPr>
          <p:nvPr>
            <p:ph type="subTitle" idx="1"/>
          </p:nvPr>
        </p:nvSpPr>
        <p:spPr/>
        <p:txBody>
          <a:bodyPr/>
          <a:lstStyle/>
          <a:p>
            <a:pPr>
              <a:defRPr lang="en-us"/>
            </a:pPr>
            <a:r>
              <a:rPr lang="en-us" sz="2800"/>
              <a:t>Pertermuan 14</a:t>
            </a:r>
            <a:endParaRPr lang="en-us" sz="2800"/>
          </a:p>
        </p:txBody>
      </p:sp>
    </p:spTree>
  </p:cSld>
  <p:clrMapOvr>
    <a:masterClrMapping/>
  </p:clrMapOvr>
  <p:transition spd="slow" p14:dur="2000" advTm="1957">
    <p:extLst>
      <p:ext uri="smNativeData">
        <pr:smNativeData xmlns:pr="smNativeData" val="Q/DmXgAAAADQBwAAAAAAAAAAAAAAAAAApQcAAAAAAAABAAAAAQAAAAAAAAAAAAAAAAAAAAAAAAAAAAAA"/>
      </p:ext>
    </p:extLst>
  </p:transition>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OoC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zDwAA1wMAAMVGAAC4CwAAEAAAACYAAAAIAAAAAAAAAAAAAAA="/>
              </a:ext>
            </a:extLst>
          </p:cNvSpPr>
          <p:nvPr>
            <p:ph type="title"/>
          </p:nvPr>
        </p:nvSpPr>
        <p:spPr/>
        <p:txBody>
          <a:bodyPr/>
          <a:lstStyle/>
          <a:p>
            <a:pPr>
              <a:defRPr lang="en-us"/>
            </a:pPr>
            <a:r>
              <a:t>Cont'd</a:t>
            </a:r>
          </a:p>
        </p:txBody>
      </p:sp>
      <p:sp>
        <p:nvSpPr>
          <p:cNvPr id="3" name="Conten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B8DwAA0gcAAFRGAAAPHwAAEAAAACYAAAAIAAAAPSAAAAAAAAA="/>
              </a:ext>
            </a:extLst>
          </p:cNvSpPr>
          <p:nvPr>
            <p:ph type="body" idx="1"/>
          </p:nvPr>
        </p:nvSpPr>
        <p:spPr>
          <a:xfrm>
            <a:off x="2517140" y="1271270"/>
            <a:ext cx="8915400" cy="3777615"/>
          </a:xfrm>
        </p:spPr>
        <p:txBody>
          <a:bodyPr vert="horz" wrap="square" lIns="91440" tIns="45720" rIns="91440" bIns="45720" numCol="1" spcCol="215900" anchor="t">
            <a:prstTxWarp prst="textNoShape">
              <a:avLst/>
            </a:prstTxWarp>
          </a:bodyPr>
          <a:lstStyle/>
          <a:p>
            <a:pPr>
              <a:defRPr lang="en-us"/>
            </a:pPr>
            <a:r>
              <a:rPr lang="en-us" sz="3000"/>
              <a:t>Pengaduan berkaitan dengan Hak Cipta dapat dilakukan dengan mengisi formulir di website yang telah disediakan di </a:t>
            </a:r>
            <a:r>
              <a:rPr lang="en-us" sz="3000">
                <a:hlinkClick r:id="rId2"/>
              </a:rPr>
              <a:t>https://pengaduan.dgip.go.id</a:t>
            </a:r>
            <a:endParaRPr lang="en-us" sz="3000"/>
          </a:p>
          <a:p>
            <a:pPr>
              <a:buClr>
                <a:srgbClr val="1287C3"/>
              </a:buClr>
              <a:defRPr lang="en-us"/>
            </a:pPr>
            <a:r>
              <a:rPr lang="en-us" sz="3000"/>
              <a:t>Sedangkan melalui FSF sendiri telah menyediakan berbagai cara untuk melakukan pengaduan bahkan secara anonim, melalui media terenkrips.</a:t>
            </a:r>
            <a:endParaRPr lang="en-us" sz="3000"/>
          </a:p>
          <a:p>
            <a:pPr>
              <a:buClr>
                <a:srgbClr val="1287C3"/>
              </a:buClr>
              <a:defRPr lang="en-us"/>
            </a:pPr>
            <a:r>
              <a:rPr lang="en-us" sz="3000"/>
              <a:t>FSF tidak akan melakukan pemberian hukum kepada seseorang yang tidak bersalah yang ingin memperbaiki dirinya sendiri.</a:t>
            </a:r>
            <a:endParaRPr lang="en-us" sz="3000"/>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I0k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Cont'd</a:t>
            </a:r>
          </a:p>
        </p:txBody>
      </p:sp>
      <p:sp>
        <p:nvSpPr>
          <p:cNvPr id="3" name="Content Placeholder 2"/>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g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BdJAAAEAAAACYAAAAIAAAAvCAAAAAAAAA="/>
              </a:ext>
            </a:extLst>
          </p:cNvSpPr>
          <p:nvPr>
            <p:ph type="body" idx="1"/>
          </p:nvPr>
        </p:nvSpPr>
        <p:spPr/>
        <p:txBody>
          <a:bodyPr vert="horz" wrap="square" lIns="91440" tIns="45720" rIns="91440" bIns="45720" numCol="1" spcCol="215900" anchor="ctr">
            <a:prstTxWarp prst="textNoShape">
              <a:avLst/>
            </a:prstTxWarp>
          </a:bodyPr>
          <a:lstStyle/>
          <a:p>
            <a:pPr>
              <a:defRPr lang="en-us"/>
            </a:pPr>
            <a:r>
              <a:rPr lang="en-us" sz="3200"/>
              <a:t>Baik DJKI maupun FSF tidak mempunyai hak untuk melaporkan seseorang karena mereka tidak memegang Hak Cipta atas program/kode sumber aplikasi berlisensi.</a:t>
            </a:r>
            <a:endParaRPr lang="en-us" sz="3200"/>
          </a:p>
          <a:p>
            <a:pPr>
              <a:buClr>
                <a:srgbClr val="1287C3"/>
              </a:buClr>
              <a:defRPr lang="en-us"/>
            </a:pPr>
            <a:r>
              <a:rPr lang="en-us" sz="3200"/>
              <a:t>Telah banyak pelanggaran yang telah dilakukan di luar Indonesia berkenaan dengan pelanggaran lisensi Open Source sperti GPL</a:t>
            </a:r>
            <a:endParaRPr lang="en-us" sz="3200"/>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Contoh</a:t>
            </a:r>
          </a:p>
        </p:txBody>
      </p:sp>
      <p:sp>
        <p:nvSpPr>
          <p:cNvPr id="3" name="Content Placeholder 2"/>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D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BdJAAAEAAAACYAAAAIAAAAvCAAAAAAAAA="/>
              </a:ext>
            </a:extLst>
          </p:cNvSpPr>
          <p:nvPr>
            <p:ph type="body" idx="1"/>
          </p:nvPr>
        </p:nvSpPr>
        <p:spPr/>
        <p:txBody>
          <a:bodyPr vert="horz" wrap="square" lIns="91440" tIns="45720" rIns="91440" bIns="45720" numCol="1" spcCol="215900" anchor="ctr">
            <a:prstTxWarp prst="textNoShape">
              <a:avLst/>
            </a:prstTxWarp>
          </a:bodyPr>
          <a:lstStyle/>
          <a:p>
            <a:pPr>
              <a:defRPr lang="en-us"/>
            </a:pPr>
            <a:r>
              <a:rPr lang="en-us" sz="3600"/>
              <a:t>Konflik antara GPL dan persyaratan layanan Apple</a:t>
            </a:r>
            <a:endParaRPr lang="en-us" sz="3600"/>
          </a:p>
          <a:p>
            <a:pPr lvl="1">
              <a:buClr>
                <a:srgbClr val="1287C3"/>
              </a:buClr>
              <a:defRPr lang="en-us"/>
            </a:pPr>
            <a:r>
              <a:rPr lang="en-us" sz="3200"/>
              <a:t>Ketentuan Layanan Apple memberlakukan batasan terbatas pada penggunaan dan distribusi untuk perangkat lunak apa pun yang didistribusikan melalui App Store, dan GPL tidak mengizinkannya.</a:t>
            </a:r>
            <a:endParaRPr lang="en-us" sz="3200"/>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CY6Jk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Cont'd</a:t>
            </a:r>
          </a:p>
        </p:txBody>
      </p:sp>
      <p:sp>
        <p:nvSpPr>
          <p:cNvPr id="3" name="Conten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BdJAAAEAAAACYAAAAIAAAAACAAAAAAAAA="/>
              </a:ext>
            </a:extLst>
          </p:cNvSpPr>
          <p:nvPr>
            <p:ph type="body" idx="1"/>
          </p:nvPr>
        </p:nvSpPr>
        <p:spPr/>
        <p:txBody>
          <a:bodyPr vert="horz" wrap="square" lIns="91440" tIns="45720" rIns="91440" bIns="45720" numCol="1" spcCol="215900" anchor="t">
            <a:prstTxWarp prst="textNoShape">
              <a:avLst/>
            </a:prstTxWarp>
          </a:bodyPr>
          <a:lstStyle/>
          <a:p>
            <a:pPr algn="just">
              <a:spcBef>
                <a:spcPts val="920"/>
              </a:spcBef>
              <a:defRPr lang="en-us" sz="1655"/>
            </a:pPr>
            <a:r>
              <a:rPr lang="en-us" sz="2945"/>
              <a:t>VMware menuju ke pengadilan atas pelanggaran GPL</a:t>
            </a:r>
            <a:endParaRPr lang="en-us" sz="2945"/>
          </a:p>
          <a:p>
            <a:pPr lvl="1" algn="just">
              <a:spcBef>
                <a:spcPts val="920"/>
              </a:spcBef>
              <a:buClr>
                <a:srgbClr val="1287C3"/>
              </a:buClr>
              <a:defRPr lang="en-us" sz="1470"/>
            </a:pPr>
            <a:r>
              <a:rPr lang="en-us" sz="2575"/>
              <a:t>VMware telah menggabungkan kode Linux yang dilindungi hak cipta, dilisensikan di bawah GPLv2, dengan kode milik mereka sendiri yang disebut "vmkernel" dan mendistribusikan seluruh pekerjaan gabungan tanpa menyediakan atau menawarkan kode sumber yang lengkap</a:t>
            </a:r>
            <a:endParaRPr lang="en-us" sz="2575"/>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Cont'd</a:t>
            </a:r>
          </a:p>
        </p:txBody>
      </p:sp>
      <p:sp>
        <p:nvSpPr>
          <p:cNvPr id="3" name="Content Placeholder 2"/>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BdJAAAEAAAACYAAAAIAAAAvCAAAAAAAAA="/>
              </a:ext>
            </a:extLst>
          </p:cNvSpPr>
          <p:nvPr>
            <p:ph type="body" idx="1"/>
          </p:nvPr>
        </p:nvSpPr>
        <p:spPr/>
        <p:txBody>
          <a:bodyPr vert="horz" wrap="square" lIns="91440" tIns="45720" rIns="91440" bIns="45720" numCol="1" spcCol="215900" anchor="ctr">
            <a:prstTxWarp prst="textNoShape">
              <a:avLst/>
            </a:prstTxWarp>
          </a:bodyPr>
          <a:lstStyle/>
          <a:p>
            <a:pPr algn="just">
              <a:buClr>
                <a:srgbClr val="1287C3"/>
              </a:buClr>
              <a:defRPr lang="en-us"/>
            </a:pPr>
            <a:r>
              <a:rPr lang="en-us" sz="3200"/>
              <a:t>NVIDIA dan GPL</a:t>
            </a:r>
            <a:endParaRPr lang="en-us" sz="3200"/>
          </a:p>
          <a:p>
            <a:pPr lvl="1" algn="just">
              <a:buClr>
                <a:srgbClr val="1287C3"/>
              </a:buClr>
              <a:defRPr lang="en-us"/>
            </a:pPr>
            <a:r>
              <a:rPr lang="en-us" sz="2800"/>
              <a:t>Ralph Metzler menyalin sejumlah rutinitas konversi memori baris demi baris dari sumber driver video bttv.c-nya ke dalam kode NVIDIA.</a:t>
            </a:r>
            <a:endParaRPr lang="en-us" sz="2800"/>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OIC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zDwAA1wMAAMVGAAC4CwAAEAAAACYAAAAIAAAAAAAAAAAAAAA="/>
              </a:ext>
            </a:extLst>
          </p:cNvSpPr>
          <p:nvPr>
            <p:ph type="title"/>
          </p:nvPr>
        </p:nvSpPr>
        <p:spPr/>
        <p:txBody>
          <a:bodyPr/>
          <a:lstStyle/>
          <a:p>
            <a:pPr>
              <a:defRPr lang="en-us"/>
            </a:pPr>
            <a:r>
              <a:t>Hukum ITE Open Source</a:t>
            </a:r>
          </a:p>
        </p:txBody>
      </p:sp>
      <p:sp>
        <p:nvSpPr>
          <p:cNvPr id="3" name="Conten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KZG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tDwAAIA0AAMVGAABdJAAAEAAAACYAAAAIAAAAPCAAAAAAA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800"/>
              <a:t>Pada dasarnya pemilik aplikasi/kode mengizinkan kode nya diakses banyak orang untuk dikembangkan lebih lanjut.</a:t>
            </a:r>
            <a:endParaRPr lang="en-us" sz="2800"/>
          </a:p>
          <a:p>
            <a:pPr>
              <a:buClr>
                <a:srgbClr val="1287C3"/>
              </a:buClr>
              <a:defRPr lang="en-us"/>
            </a:pPr>
            <a:r>
              <a:rPr lang="en-us" sz="2800"/>
              <a:t>Lalu bagaimana perlindungan hukum kepemilikan diberlakukan?</a:t>
            </a:r>
            <a:endParaRPr lang="en-us" sz="2800"/>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zDwAA1wMAAMVGAAC4CwAAEAAAACYAAAAIAAAAAAAAAAAAAAA="/>
              </a:ext>
            </a:extLst>
          </p:cNvSpPr>
          <p:nvPr>
            <p:ph type="title"/>
          </p:nvPr>
        </p:nvSpPr>
        <p:spPr/>
        <p:txBody>
          <a:bodyPr/>
          <a:lstStyle/>
          <a:p>
            <a:pPr>
              <a:defRPr lang="en-us"/>
            </a:pPr>
            <a:r>
              <a:t>Bentuk Perlindungan Hukum</a:t>
            </a:r>
          </a:p>
        </p:txBody>
      </p:sp>
      <p:sp>
        <p:nvSpPr>
          <p:cNvPr id="3" name="Conten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tDwAAIA0AAMVGAABdJAAAEAAAACYAAAAIAAAAPCAAAAAAAAA="/>
              </a:ext>
            </a:extLst>
          </p:cNvSpPr>
          <p:nvPr>
            <p:ph type="body" idx="1"/>
          </p:nvPr>
        </p:nvSpPr>
        <p:spPr/>
        <p:txBody>
          <a:bodyPr vert="horz" wrap="square" lIns="91440" tIns="45720" rIns="91440" bIns="45720" numCol="1" spcCol="215900" anchor="t">
            <a:prstTxWarp prst="textNoShape">
              <a:avLst/>
            </a:prstTxWarp>
          </a:bodyPr>
          <a:lstStyle/>
          <a:p>
            <a:pPr algn="just">
              <a:defRPr lang="en-us"/>
            </a:pPr>
            <a:r>
              <a:rPr lang="en-us" sz="2800"/>
              <a:t>Program Komputer tetap dianggap sebagai Hasil Karya Cipta</a:t>
            </a:r>
            <a:endParaRPr lang="en-us" sz="2800"/>
          </a:p>
          <a:p>
            <a:pPr algn="just">
              <a:buClr>
                <a:srgbClr val="1287C3"/>
              </a:buClr>
              <a:defRPr lang="en-us"/>
            </a:pPr>
            <a:r>
              <a:rPr lang="en-us" sz="2800"/>
              <a:t>Sehingga menjadi objek perlindungan hukum pasal 12 ayat [1] butir </a:t>
            </a:r>
            <a:r>
              <a:rPr lang="en-us" sz="2800" u="sng">
                <a:hlinkClick r:id="rId2"/>
              </a:rPr>
              <a:t>UU No. 19 Tahun 2002 tentang Hak Cipta</a:t>
            </a:r>
            <a:endParaRPr lang="en-us" sz="2800"/>
          </a:p>
          <a:p>
            <a:pPr algn="just">
              <a:buClr>
                <a:srgbClr val="1287C3"/>
              </a:buClr>
              <a:defRPr lang="en-us"/>
            </a:pPr>
            <a:r>
              <a:rPr lang="en-us" sz="2800"/>
              <a:t>Pencipta dari Program Komputer memiliki hak-hak eksklusif yang dilindungi oleh undang-undang</a:t>
            </a:r>
            <a:endParaRPr lang="en-us" sz="2800" b="1"/>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EUX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zDwAA1wMAAMVGAAC4CwAAEAAAACYAAAAIAAAAAAAAAAAAAAA="/>
              </a:ext>
            </a:extLst>
          </p:cNvSpPr>
          <p:nvPr>
            <p:ph type="title"/>
          </p:nvPr>
        </p:nvSpPr>
        <p:spPr/>
        <p:txBody>
          <a:bodyPr/>
          <a:lstStyle/>
          <a:p>
            <a:pPr>
              <a:defRPr lang="en-us"/>
            </a:pPr>
            <a:r>
              <a:t>Cont'd</a:t>
            </a:r>
          </a:p>
        </p:txBody>
      </p:sp>
      <p:sp>
        <p:nvSpPr>
          <p:cNvPr id="3" name="Conten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tDwAAIA0AAMVGAABdJAAAEAAAACYAAAAIAAAAPCAAAAAAA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800"/>
              <a:t>Pemilihan Lisensi oleh pencipta ini akan menjadi penentu hukum dari  penggunaan/pengubahan/distribusi dari perangkat lunak</a:t>
            </a:r>
            <a:endParaRPr lang="en-us" sz="2800"/>
          </a:p>
          <a:p>
            <a:pPr>
              <a:buClr>
                <a:srgbClr val="1287C3"/>
              </a:buClr>
              <a:defRPr lang="en-us"/>
            </a:pPr>
            <a:r>
              <a:rPr lang="en-us" sz="2800"/>
              <a:t>Lisensi Permisif = Lebih Longgar</a:t>
            </a:r>
            <a:endParaRPr lang="en-us" sz="2800"/>
          </a:p>
          <a:p>
            <a:pPr>
              <a:buClr>
                <a:srgbClr val="1287C3"/>
              </a:buClr>
              <a:defRPr lang="en-us"/>
            </a:pPr>
            <a:r>
              <a:rPr lang="en-us" sz="2800"/>
              <a:t>Public Domain = Tidak ada paten/hak cipta</a:t>
            </a:r>
            <a:endParaRPr lang="en-us" sz="2800"/>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zDwAA1wMAAMVGAAC4CwAAEAAAACYAAAAIAAAAAAAAAAAAAAA="/>
              </a:ext>
            </a:extLst>
          </p:cNvSpPr>
          <p:nvPr>
            <p:ph type="title"/>
          </p:nvPr>
        </p:nvSpPr>
        <p:spPr/>
        <p:txBody>
          <a:bodyPr/>
          <a:lstStyle/>
          <a:p>
            <a:pPr>
              <a:defRPr lang="en-us"/>
            </a:pPr>
            <a:r>
              <a:t>Cont'd</a:t>
            </a:r>
          </a:p>
        </p:txBody>
      </p:sp>
      <p:pic>
        <p:nvPicPr>
          <p:cNvPr id="3" name="Picture 4" descr="A screenshot of a cell phone&#10;&#10;Description generated with very high confidence"/>
          <p:cNvPicPr>
            <a:picLocks noChangeAspect="1"/>
            <a:extLst>
              <a:ext uri="smNativeData">
                <pr:smNativeData xmlns:pr="smNativeData" val="SMDATA_15_Q/DmXhMAAAAlAAAAEQAAAC0AAAAAkAAAAEgAAACQAAAASAAAAAAAAAAAAAAAAAAAAAEAAABQAAAAAAAAAAAA4D8AAAAAAADgPwAAAAAAAOA/AAAAAAAA4D8AAAAAAADgPwAAAAAAAOA/AAAAAAAA4D8AAAAAAADgPwAAAAAAAOA/AAAAAAAA4D8CAAAAjAAAAAAAAAAAAAAApTAQ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AcAAAA4AAAAAAAAAAAAAAAAAAAA////AAAAAAAAAAAAAAAAAAAAAAAAAAAAAAAAAAAAAABkAAAAZAAAAAAAAAAjAAAABAAAAGQAAAAXAAAAFAAAAAAAAAAAAAAA/38AAP9/AAAAAAAACQAAAAQAAAAyMChLDAAAABAAAAAAAAAAAAAAAAAAAAAAAAAAHgAAAGgAAAAAAAAAAAAAAAAAAAAAAAAAAAAAABAnAAAQJwAAAAAAAAAAAAAAAAAAAAAAAAAAAAAAAAAAAAAAAAAAAAAUAAAAAAAAAMDA/wAAAAAAZAAAADIAAAAAAAAAZAAAAAAAAAB/f38ACgAAAB8AAABUAAAApTAQBf///wEAAAAAAAAAAAAAAAAAAAAAAAAAAAAAAAAAAAAAAAAAAAAAAAJ/f38A4+rPA8zMzADAwP8Af39/AAAAAAAAAAAAAAAAAP///wAAAAAAIQAAABgAAAAUAAAAkREAAIwMAAA4QQAAdScAABAAAAAmAAAACAAAAP//////////"/>
              </a:ext>
            </a:extLst>
          </p:cNvPicPr>
          <p:nvPr/>
        </p:nvPicPr>
        <p:blipFill>
          <a:blip r:embed="rId2"/>
          <a:stretch>
            <a:fillRect/>
          </a:stretch>
        </p:blipFill>
        <p:spPr>
          <a:xfrm>
            <a:off x="2855595" y="2039620"/>
            <a:ext cx="7746365" cy="437451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G5ZOEE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zDwAA1wMAAMVGAAC4CwAAEAAAACYAAAAIAAAAAAAAAAAAAAA="/>
              </a:ext>
            </a:extLst>
          </p:cNvSpPr>
          <p:nvPr>
            <p:ph type="title"/>
          </p:nvPr>
        </p:nvSpPr>
        <p:spPr/>
        <p:txBody>
          <a:bodyPr/>
          <a:lstStyle/>
          <a:p>
            <a:pPr>
              <a:defRPr lang="en-us"/>
            </a:pPr>
            <a:r>
              <a:t>Cont'd</a:t>
            </a:r>
          </a:p>
        </p:txBody>
      </p:sp>
      <p:sp>
        <p:nvSpPr>
          <p:cNvPr id="3" name="Conten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gAAQ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tDwAAIA0AAMVGAABdJAAAEAAAACYAAAAIAAAAPCAAAAAAAAA="/>
              </a:ext>
            </a:extLst>
          </p:cNvSpPr>
          <p:nvPr>
            <p:ph type="body" idx="1"/>
          </p:nvPr>
        </p:nvSpPr>
        <p:spPr/>
        <p:txBody>
          <a:bodyPr vert="horz" wrap="square" lIns="91440" tIns="45720" rIns="91440" bIns="45720" numCol="1" spcCol="215900" anchor="t">
            <a:prstTxWarp prst="textNoShape">
              <a:avLst/>
            </a:prstTxWarp>
          </a:bodyPr>
          <a:lstStyle/>
          <a:p>
            <a:pPr>
              <a:buClr>
                <a:srgbClr val="1287C3"/>
              </a:buClr>
              <a:defRPr lang="en-us"/>
            </a:pPr>
            <a:r>
              <a:rPr lang="en-us" sz="2800"/>
              <a:t>Pengguna produk Open Source haru berhati-hati ketika mengunduh aplikasi agar tidak melanggar hak-hak tertentu</a:t>
            </a:r>
            <a:endParaRPr lang="en-us" sz="2800"/>
          </a:p>
          <a:p>
            <a:pPr>
              <a:buClr>
                <a:srgbClr val="1287C3"/>
              </a:buClr>
              <a:defRPr lang="en-us"/>
            </a:pPr>
            <a:r>
              <a:rPr lang="en-us" sz="2800"/>
              <a:t>Ketika mengubah/modifikasi atau melakukan </a:t>
            </a:r>
            <a:r>
              <a:rPr lang="en-us" sz="2800" i="1"/>
              <a:t>forking</a:t>
            </a:r>
            <a:r>
              <a:rPr lang="en-us" sz="2800"/>
              <a:t> dari suatu aplikasi, hendaknya menghindari pencatutan nama yang asli ke aplikasi yang dibuat. Berkenaan dengan namaa </a:t>
            </a:r>
            <a:r>
              <a:rPr lang="en-us" sz="2800" i="1"/>
              <a:t>brand/</a:t>
            </a:r>
            <a:r>
              <a:rPr lang="en-us" sz="2800"/>
              <a:t>trademark.</a:t>
            </a:r>
            <a:endParaRPr lang="en-us" sz="2800"/>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Gwc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zDwAA1wMAAMVGAAC4CwAAEAAAACYAAAAIAAAAAAAAAAAAAAA="/>
              </a:ext>
            </a:extLst>
          </p:cNvSpPr>
          <p:nvPr>
            <p:ph type="title"/>
          </p:nvPr>
        </p:nvSpPr>
        <p:spPr/>
        <p:txBody>
          <a:bodyPr/>
          <a:lstStyle/>
          <a:p>
            <a:pPr>
              <a:defRPr lang="en-us"/>
            </a:pPr>
            <a:r>
              <a:t>Pelanggaran Lisensi</a:t>
            </a:r>
          </a:p>
        </p:txBody>
      </p:sp>
      <p:sp>
        <p:nvSpPr>
          <p:cNvPr id="3" name="Conten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BQm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tDwAAIA0AAMVGAABdJAAAEAAAACYAAAAIAAAAPCAAAAAAA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800"/>
              <a:t>Meskipun aplikasi bersifat free namun bukan berarti tidak ada pelanggaran yang bisa dilakukan</a:t>
            </a:r>
            <a:endParaRPr lang="en-us" sz="2800"/>
          </a:p>
          <a:p>
            <a:pPr>
              <a:buClr>
                <a:srgbClr val="1287C3"/>
              </a:buClr>
              <a:defRPr lang="en-us"/>
            </a:pPr>
            <a:r>
              <a:rPr lang="en-us" sz="2800"/>
              <a:t>Segala pelanggaran seperti pencurian kode (mengambil kode secara penuh/partial yang kemudian dikomersilkan tanpa ada kompensasi kepada pemilik utama bisa dikategorikan sebagai pencurian kode)</a:t>
            </a:r>
            <a:endParaRPr lang="en-us" sz="2800"/>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OIC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AhCQAAOAQAAMNGAABeCAAAEAAAACYAAAAIAAAAASAAAAAAAAA="/>
              </a:ext>
            </a:extLst>
          </p:cNvSpPr>
          <p:nvPr>
            <p:ph type="title"/>
          </p:nvPr>
        </p:nvSpPr>
        <p:spPr>
          <a:xfrm>
            <a:off x="1483995" y="685800"/>
            <a:ext cx="10019030" cy="674370"/>
          </a:xfrm>
        </p:spPr>
        <p:txBody>
          <a:bodyPr vert="horz" wrap="square" lIns="91440" tIns="45720" rIns="91440" bIns="45720" numCol="1" spcCol="215900" anchor="t">
            <a:prstTxWarp prst="textNoShape">
              <a:avLst/>
            </a:prstTxWarp>
          </a:bodyPr>
          <a:lstStyle/>
          <a:p>
            <a:pPr>
              <a:defRPr lang="en-us"/>
            </a:pPr>
            <a:r>
              <a:t>Cont'd</a:t>
            </a:r>
          </a:p>
        </p:txBody>
      </p:sp>
      <p:sp>
        <p:nvSpPr>
          <p:cNvPr id="3" name="Content Placeholder 2"/>
          <p:cNvSpPr>
            <a:spLocks noGrp="1" noChangeArrowheads="1"/>
            <a:extLst>
              <a:ext uri="smNativeData">
                <pr:smNativeData xmlns:pr="smNativeData" val="SMDATA_13_Q/D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AUCwAAaBAAALVIAACgIwAAEAAAACYAAAAIAAAAvSAAAAAAAAA="/>
              </a:ext>
            </a:extLst>
          </p:cNvSpPr>
          <p:nvPr>
            <p:ph type="body" idx="1"/>
          </p:nvPr>
        </p:nvSpPr>
        <p:spPr>
          <a:xfrm>
            <a:off x="1800860" y="2667000"/>
            <a:ext cx="10018395" cy="3124200"/>
          </a:xfrm>
        </p:spPr>
        <p:txBody>
          <a:bodyPr vert="horz" wrap="square" lIns="91440" tIns="45720" rIns="91440" bIns="45720" numCol="1" spcCol="215900" anchor="ctr">
            <a:prstTxWarp prst="textNoShape">
              <a:avLst/>
            </a:prstTxWarp>
          </a:bodyPr>
          <a:lstStyle/>
          <a:p>
            <a:pPr>
              <a:defRPr lang="en-us"/>
            </a:pPr>
            <a:r>
              <a:rPr lang="en-us" sz="2800"/>
              <a:t>Apakah distribusi berisi salinan Lisensi?</a:t>
            </a:r>
            <a:endParaRPr lang="en-us" sz="2800"/>
          </a:p>
          <a:p>
            <a:pPr>
              <a:buClr>
                <a:srgbClr val="1287C3"/>
              </a:buClr>
              <a:defRPr lang="en-us"/>
            </a:pPr>
            <a:r>
              <a:rPr lang="en-us" sz="2800"/>
              <a:t>Apakah menyatakan perangkat lunak mana yang dicakup oleh Lisensi? </a:t>
            </a:r>
            <a:endParaRPr lang="en-us" sz="2800"/>
          </a:p>
          <a:p>
            <a:pPr>
              <a:buClr>
                <a:srgbClr val="1287C3"/>
              </a:buClr>
              <a:defRPr lang="en-us"/>
            </a:pPr>
            <a:r>
              <a:rPr lang="en-us" sz="2800"/>
              <a:t>Apakah kode sumber termasuk dalam distribusi?</a:t>
            </a:r>
            <a:endParaRPr lang="en-us" sz="2800"/>
          </a:p>
          <a:p>
            <a:pPr>
              <a:buClr>
                <a:srgbClr val="1287C3"/>
              </a:buClr>
              <a:defRPr lang="en-us"/>
            </a:pPr>
            <a:r>
              <a:rPr lang="en-us" sz="2800"/>
              <a:t>Apakah penawaran tertulis untuk kode sumber disertakan dengan distribusi binari?</a:t>
            </a:r>
            <a:endParaRPr lang="en-us" sz="2800"/>
          </a:p>
          <a:p>
            <a:pPr>
              <a:buClr>
                <a:srgbClr val="1287C3"/>
              </a:buClr>
              <a:defRPr lang="en-us"/>
            </a:pPr>
            <a:r>
              <a:rPr lang="en-us" sz="2800"/>
              <a:t>Apakah kode sumber yang tersedia lengkap, atau apakah dirancang untuk menghubungkan modul-modul lain yang tidak bebas?</a:t>
            </a:r>
            <a:endParaRPr lang="en-us" sz="2800"/>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BoQ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zDwAA1wMAAMVGAAC4CwAAEAAAACYAAAAIAAAAAAAAAAAAAAA="/>
              </a:ext>
            </a:extLst>
          </p:cNvSpPr>
          <p:nvPr>
            <p:ph type="title"/>
          </p:nvPr>
        </p:nvSpPr>
        <p:spPr/>
        <p:txBody>
          <a:bodyPr/>
          <a:lstStyle/>
          <a:p>
            <a:pPr>
              <a:defRPr lang="en-us"/>
            </a:pPr>
            <a:r>
              <a:t>Cont'd</a:t>
            </a:r>
          </a:p>
        </p:txBody>
      </p:sp>
      <p:sp>
        <p:nvSpPr>
          <p:cNvPr id="3" name="Content Placeholder 2"/>
          <p:cNvSpPr>
            <a:spLocks noGrp="1" noChangeArrowheads="1"/>
            <a:extLst>
              <a:ext uri="smNativeData">
                <pr:smNativeData xmlns:pr="smNativeData" val="SMDATA_13_Q/D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j6s8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j6s8DzMzMAMDA/wB/f38AAAAAAAAAAAAAAAAAAAAAAAAAAAAhAAAAGAAAABQAAADtDwAA+AgAAN5JAAD9JwAAEAAAACYAAAAIAAAAPSAAAAAAAAA="/>
              </a:ext>
            </a:extLst>
          </p:cNvSpPr>
          <p:nvPr>
            <p:ph type="body" idx="1"/>
          </p:nvPr>
        </p:nvSpPr>
        <p:spPr>
          <a:xfrm>
            <a:off x="2588895" y="1457960"/>
            <a:ext cx="9418955" cy="5042535"/>
          </a:xfrm>
        </p:spPr>
        <p:txBody>
          <a:bodyPr vert="horz" wrap="square" lIns="91440" tIns="45720" rIns="91440" bIns="45720" numCol="1" spcCol="215900" anchor="t">
            <a:prstTxWarp prst="textNoShape">
              <a:avLst/>
            </a:prstTxWarp>
          </a:bodyPr>
          <a:lstStyle/>
          <a:p>
            <a:pPr algn="just">
              <a:defRPr lang="en-us"/>
            </a:pPr>
            <a:r>
              <a:rPr lang="en-us" sz="2800"/>
              <a:t>Bentuk pelanggaran ini dapat diadukan ke Free Software Foundation untuk membantu proses pengadilan.</a:t>
            </a:r>
            <a:endParaRPr lang="en-us" sz="2800"/>
          </a:p>
          <a:p>
            <a:pPr algn="just">
              <a:buClr>
                <a:srgbClr val="1287C3"/>
              </a:buClr>
              <a:defRPr lang="en-us"/>
            </a:pPr>
            <a:r>
              <a:rPr lang="en-us" sz="2800"/>
              <a:t>Free Software Foundation menyediakan platform pengaduan sehingga dapat memasukan produk-produk Open Source tetap Free</a:t>
            </a:r>
            <a:endParaRPr lang="en-us" sz="2800"/>
          </a:p>
          <a:p>
            <a:pPr algn="just">
              <a:buClr>
                <a:srgbClr val="1287C3"/>
              </a:buClr>
              <a:defRPr lang="en-us"/>
            </a:pPr>
            <a:r>
              <a:rPr lang="en-us" sz="2800"/>
              <a:t>Di Indonesia sendiri belum ada organisasi yang setara dengan FSF yang menyediakan perlindungan seperti ini. Direktorat Jendral Kekayaan Intelektual DJKI yang mengawasi Hak Cipta di Indonesia</a:t>
            </a:r>
            <a:endParaRPr lang="en-us"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maulana</cp:lastModifiedBy>
  <cp:revision>0</cp:revision>
  <dcterms:created xsi:type="dcterms:W3CDTF">2012-07-30T23:42:41Z</dcterms:created>
  <dcterms:modified xsi:type="dcterms:W3CDTF">2020-06-15T03:51:31Z</dcterms:modified>
</cp:coreProperties>
</file>