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2" r:id="rId5"/>
  </p:sldMasterIdLst>
  <p:sldIdLst>
    <p:sldId id="256" r:id="rId6"/>
    <p:sldId id="257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75" r:id="rId18"/>
    <p:sldId id="276" r:id="rId19"/>
    <p:sldId id="279" r:id="rId20"/>
    <p:sldId id="277" r:id="rId21"/>
    <p:sldId id="278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8439485" val="970" rev64="64" revOS="3"/>
      <pr:smFileRevision xmlns:pr="smNativeData" dt="1568439485" val="101"/>
      <pr:guideOptions xmlns:pr="smNativeData" dt="156843948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lastView="sldSorterView">
  <p:slideViewPr>
    <p:cSldViewPr snapToObjects="1" showGuides="1">
      <p:cViewPr varScale="1">
        <p:scale>
          <a:sx n="55" d="100"/>
          <a:sy n="55" d="100"/>
        </p:scale>
        <p:origin x="3112" y="207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33" d="100"/>
        <a:sy n="33" d="100"/>
      </p:scale>
      <p:origin x="0" y="0"/>
    </p:cViewPr>
  </p:sorterViewPr>
  <p:notesViewPr>
    <p:cSldViewPr snapToObjects="1" showGuides="1">
      <p:cViewPr>
        <p:scale>
          <a:sx n="55" d="100"/>
          <a:sy n="55" d="100"/>
        </p:scale>
        <p:origin x="3112" y="207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>
              <a:defRPr b="0">
                <a:effectLst/>
              </a:defRPr>
            </a:pPr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M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>
              <a:defRPr>
                <a:effectLst/>
              </a:defRPr>
            </a:pPr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4CCD7E18-56A1-9888-EF75-A0DD303B19F5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04CE0C91-DFE9-9BFA-A776-29AF4238517C}" type="slidenum">
              <a:t>{Nr.}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Q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A5E0961-2FC7-0BFF-89E6-D9AA47A87F8C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008A16-58CA-557C-84B8-AE29C4F672FB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CAAAAAQ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Q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34EB28-66F1-611D-BF8C-9048A5C249C5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2E20B6-F8CD-7BD6-8396-0E836ED8755B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7829C7-89EA-2DDF-A4C0-7F8A678E522A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9hF2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k0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386A77-39FB-6D9C-B580-CFC924CE439A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C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BAEuwg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ACFDC4-8A94-F90B-DA14-7C5EB35A2C29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C4F46-08D0-B9B9-9E54-FEEC011A68AB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HhtpxM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JgEKwU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A01091D-5397-54FF-D9B9-A5AA47F72FF0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P/K//8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KH+y6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8F45104-4AD5-A1A7-9B4C-BCF21F026DE9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vXx8XRMAAAAlAAAAZAAAAA8BAAAAkAAAAEgAAACQAAAASAAAAAAAAAAC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MAo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vXx8XRMAAAAlAAAAZAAAAA8BAAAAkAAAAEgAAACQAAAASAAAAAAAAAAC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OYD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E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B8F5C7-89F1-ED03-BF00-7F56BB4E492A}" type="datetime1">
              <a:t>{Datum/Zeit}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C0B3A9-E7C8-9545-8678-1110FD367044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232BB23-6DCF-674D-818A-9B18F5C477CE}" type="datetime1">
              <a:t>{Datum/Zeit}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AE32C24-6AA7-B6DA-E95B-9C8F62151FC9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F72D0E6-A8A2-2726-ECCA-5E739E841A0B}" type="datetime1">
              <a:t>{Datum/Zeit}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4A503CA-84B9-F0F5-F71D-72A04D530127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C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OjhxwM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UAYQ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721B78D-C38A-7441-C499-3514F9D73260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P/j//8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P/n2/8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B1864B5-FBB6-4D92-F8A0-0DC72AEE0E58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C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DhuVww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KL/xaI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952B7D-33C6-C0DD-882D-C58865637E90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DF0A947-09B0-A55F-FE48-FF0AE70608AA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Morning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5008D04D-03BD-5D26-F3B0-F5739EFE05A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2927906-48DF-C78F-912A-BEDA376467EB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E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>
                <a:effectLst/>
              </a:defRPr>
            </a:pPr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CAAAMAAAAEAAAAAAAAAAAAAAAAAAAAAAAAAAeAAAAaAAAAAAAAAAAAAAAAAAAAAAAAAAAAAAAECcAABAnAAAAAAAAAAAAAAAAAAAAAAAAAAAAAAAAAAAAAAAAAAAAABQAAAAAAAAAwMD/AAAAAABkAAAAMgAAAAAAAABkAAAAAAAAAH9/fwAKAAAAHwAAAFQAAACZzP8F////AQAAAAAAAAAAAAAAAAAAAAAAAAAAAAAAAAAAAAAAAAAAAlek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MAPw0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BqBAAAPg0AABc0AACiFQAAAAAAACYAAAAIAAAAAYAAAAAAAAA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</p:spPr>
        <p:txBody>
          <a:bodyPr/>
          <a:lstStyle/>
          <a:p>
            <a:pPr/>
            <a:r>
              <a:t>Organisasi dan Arsitektur Komputer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BkCAAA1xcAAK0vAADgIgAAAAAAACYAAAAIAAAAAYAAAAAAAAA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</p:spPr>
        <p:txBody>
          <a:bodyPr/>
          <a:lstStyle/>
          <a:p>
            <a:pPr>
              <a:defRPr sz="3600"/>
            </a:pPr>
            <a:r>
              <a:t>Pertemuan 3 </a:t>
            </a:r>
            <a:r>
              <a:rPr>
                <a:solidFill>
                  <a:schemeClr val="tx2"/>
                </a:solidFill>
              </a:rPr>
              <a:t>System Buses</a:t>
            </a:r>
            <a:endParaRPr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DBn0QM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Penampakan Bawah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mAoAAM0MAABKKwAAlS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2080895"/>
            <a:ext cx="5314950" cy="4191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Bentuk Fisik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5QsAAGMIAAAGLQAAY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363345"/>
            <a:ext cx="5385435" cy="55251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Tipe Bus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I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 Dedicated</a:t>
            </a:r>
          </a:p>
          <a:p>
            <a:pPr/>
            <a:r>
              <a:t>—Memisahkan Data dan Alamat</a:t>
            </a:r>
          </a:p>
          <a:p>
            <a:pPr/>
            <a:r>
              <a:t>• Multiplexed</a:t>
            </a:r>
          </a:p>
          <a:p>
            <a:pPr/>
            <a:r>
              <a:t>—Garis berbagi</a:t>
            </a:r>
          </a:p>
          <a:p>
            <a:pPr/>
            <a:r>
              <a:t>—Garisnya Address valid atau data valid </a:t>
            </a:r>
          </a:p>
          <a:p>
            <a:pPr/>
          </a:p>
          <a:p>
            <a:pPr/>
            <a:r>
              <a:t>Advantage - lebih sedikit</a:t>
            </a:r>
          </a:p>
          <a:p>
            <a:pPr/>
            <a:r>
              <a:t>Disadvantages</a:t>
            </a:r>
          </a:p>
          <a:p>
            <a:pPr/>
            <a:r>
              <a:t>– Kontrol Kompleks</a:t>
            </a:r>
          </a:p>
          <a:p>
            <a:pPr/>
            <a:r>
              <a:t>– Performa Tinggi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Konektivitas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DRba60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Semua unit harus terhubung</a:t>
            </a:r>
          </a:p>
          <a:p>
            <a:pPr/>
            <a:r>
              <a:t>Jenis konektivitas yang berbeda untuk jenis unit yang berbeda</a:t>
            </a:r>
          </a:p>
          <a:p>
            <a:pPr/>
            <a:r>
              <a:t>—Memory</a:t>
            </a:r>
          </a:p>
          <a:p>
            <a:pPr/>
            <a:r>
              <a:t>—Input/Output</a:t>
            </a:r>
          </a:p>
          <a:p>
            <a:pPr/>
            <a:r>
              <a:t>—CPU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I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Konektivitas Memory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Menerima dan mengirimkan data</a:t>
            </a:r>
          </a:p>
          <a:p>
            <a:pPr/>
            <a:r>
              <a:t>Menerima alamat (dari lokasi)</a:t>
            </a:r>
          </a:p>
          <a:p>
            <a:pPr/>
            <a:r>
              <a:t>Menerima sinyal kontrol</a:t>
            </a:r>
          </a:p>
          <a:p>
            <a:pPr/>
            <a:r>
              <a:t>—Read</a:t>
            </a:r>
          </a:p>
          <a:p>
            <a:pPr/>
            <a:r>
              <a:t>—Write</a:t>
            </a:r>
          </a:p>
          <a:p>
            <a:pPr/>
            <a:r>
              <a:t>—Timing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Konektivitas I/O (1)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Dari pandangan komputer memiliki kesamaan dengan memory</a:t>
            </a:r>
          </a:p>
          <a:p>
            <a:pPr/>
            <a:r>
              <a:t>• Output</a:t>
            </a:r>
          </a:p>
          <a:p>
            <a:pPr/>
            <a:r>
              <a:t>—Menerima data dari komputer</a:t>
            </a:r>
          </a:p>
          <a:p>
            <a:pPr/>
            <a:r>
              <a:t>—dikirimkan ke alat</a:t>
            </a:r>
          </a:p>
          <a:p>
            <a:pPr/>
            <a:r>
              <a:t>• Input</a:t>
            </a:r>
          </a:p>
          <a:p>
            <a:pPr/>
            <a:r>
              <a:t>—Menerima data dari alat</a:t>
            </a:r>
          </a:p>
          <a:p>
            <a:pPr/>
            <a:r>
              <a:t>—dikirimkan ke komputer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Konektivitas I/O (2)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I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Menerima sinyal kontrol dari komputer</a:t>
            </a:r>
          </a:p>
          <a:p>
            <a:pPr/>
            <a:r>
              <a:t>Mengirimkan sinyal kontrol ke alat </a:t>
            </a:r>
          </a:p>
          <a:p>
            <a:pPr/>
            <a:r>
              <a:t>—e.g. spin disk</a:t>
            </a:r>
          </a:p>
          <a:p>
            <a:pPr/>
            <a:r>
              <a:t>Menerima alamat dari komputer</a:t>
            </a:r>
          </a:p>
          <a:p>
            <a:pPr/>
            <a:r>
              <a:t>—e.g. nomor port untuk identifikasi alat</a:t>
            </a:r>
          </a:p>
          <a:p>
            <a:pPr/>
            <a:r>
              <a:t>Mengirimkan sinyal interupsi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I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Konektivitas CPU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I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Membaca intruksi dan Data</a:t>
            </a:r>
          </a:p>
          <a:p>
            <a:pPr/>
            <a:r>
              <a:t>Menulis Data (setelah proses)</a:t>
            </a:r>
          </a:p>
          <a:p>
            <a:pPr/>
            <a:r>
              <a:t>Mengirimkan sinyal kontrol ke unit lain</a:t>
            </a:r>
          </a:p>
          <a:p>
            <a:pPr/>
            <a:r>
              <a:t>Menerima dan memproses interupsi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BH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Apa itu Program?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 Kumpulan langkah berurutan</a:t>
            </a:r>
          </a:p>
          <a:p>
            <a:pPr/>
            <a:r>
              <a:t>Dari setuap langkah, operasi aritmatika atau logika dilakukan</a:t>
            </a:r>
          </a:p>
          <a:p>
            <a:pPr/>
            <a:r>
              <a:t>Setiap operasi akan membutuhkan kontrol sinyal yang berbeda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Fungsi Control Unit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Setiap operasi, kode unik akan disediakan</a:t>
            </a:r>
          </a:p>
          <a:p>
            <a:pPr/>
            <a:r>
              <a:t>—contoh ADD, MOVE</a:t>
            </a:r>
          </a:p>
          <a:p>
            <a:pPr/>
            <a:r>
              <a:t>Sebuah segmen hardware yang menerima kode dan mengeluarkan sinyal kontrol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Konsep Bus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Sistem kabel biasa tidak fleksibel</a:t>
            </a:r>
          </a:p>
          <a:p>
            <a:pPr/>
            <a:r>
              <a:t>Perangkat dengan tujuan umum dapat mengerjakan tugas berbeda, dan sinyal kontrol yang benar</a:t>
            </a:r>
          </a:p>
          <a:p>
            <a:pPr/>
            <a:r>
              <a:t>Daripada mengkabel ulang, membuat baru sinyal kontrol yang baru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wSMAAHwaAADWMwAAPy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12155" y="4305300"/>
            <a:ext cx="2614295" cy="23996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QCSQDDAAAABAAAACHCRIB1KnVP8BmRy1C/sq/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LgEAALEcAADdEwAAUyk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" y="4664075"/>
            <a:ext cx="3037205" cy="20535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EAI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Komponen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Pengontrol Unit dan Unit Aritmatika dan Logika yang menjadi CPU</a:t>
            </a:r>
          </a:p>
          <a:p>
            <a:pPr/>
            <a:r>
              <a:t>Intruksi dan Data diperlukan untuk menuju ke sistem utama dan menghasilkan</a:t>
            </a:r>
          </a:p>
          <a:p>
            <a:pPr/>
            <a:r>
              <a:t>—Input/output</a:t>
            </a:r>
          </a:p>
          <a:p>
            <a:pPr/>
            <a:r>
              <a:t>Tempat penyimpanan sementara untuk </a:t>
            </a:r>
          </a:p>
          <a:p>
            <a:pPr/>
            <a:r>
              <a:t>—Main memory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Cw4Mwo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Komponen Komputer:</a:t>
            </a:r>
          </a:p>
          <a:p>
            <a:pPr/>
            <a:r>
              <a:t>Top Level View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GgwAAIoJAAAGLQ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67230" y="1550670"/>
            <a:ext cx="5351780" cy="53073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Siklus Intruksi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Dua langka intruksi</a:t>
            </a:r>
          </a:p>
          <a:p>
            <a:pPr/>
            <a:r>
              <a:t>—Fetch</a:t>
            </a:r>
          </a:p>
          <a:p>
            <a:pPr/>
            <a:r>
              <a:t>—Execute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AAAAADoWAABAOAAA2C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3150"/>
            <a:ext cx="9144000" cy="27012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Siklus Fetch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Program Counter (PC) menahan alamat untuk penjemputan instruksi sebelumnya</a:t>
            </a:r>
          </a:p>
          <a:p>
            <a:pPr>
              <a:defRPr sz="3000"/>
            </a:pPr>
            <a:r>
              <a:t>Processor mengambil instruksi dari lokasi memori yang ditunjuk oleh PC</a:t>
            </a:r>
          </a:p>
          <a:p>
            <a:pPr>
              <a:defRPr sz="3000"/>
            </a:pPr>
            <a:r>
              <a:t>PC meningkat</a:t>
            </a:r>
          </a:p>
          <a:p>
            <a:pPr>
              <a:defRPr sz="3000"/>
            </a:pPr>
            <a:r>
              <a:t>—Jika ada perintah, maka PC tidak akan meningkat</a:t>
            </a:r>
          </a:p>
          <a:p>
            <a:pPr>
              <a:defRPr sz="3000"/>
            </a:pPr>
            <a:r>
              <a:t>Instruksi dimasukkan ke Instruction Register (IR)</a:t>
            </a:r>
          </a:p>
          <a:p>
            <a:pPr>
              <a:defRPr sz="3000"/>
            </a:pPr>
            <a:r>
              <a:t>Processor melakukan interpretasi instruksi  dan melakukan aksi yang diperlukan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Siklus Execution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Processor-memory</a:t>
            </a:r>
          </a:p>
          <a:p>
            <a:pPr/>
            <a:r>
              <a:t>—data transfer diantara CPU dan memori utama</a:t>
            </a:r>
          </a:p>
          <a:p>
            <a:pPr/>
            <a:r>
              <a:t>Processor I/O</a:t>
            </a:r>
          </a:p>
          <a:p>
            <a:pPr/>
            <a:r>
              <a:t>—Data transfer diantara CPU dan modul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Data processing</a:t>
            </a:r>
          </a:p>
          <a:p>
            <a:pPr/>
            <a:r>
              <a:t>—Beberapa operasi aritmatika dan logika di data</a:t>
            </a:r>
          </a:p>
          <a:p>
            <a:pPr/>
            <a:r>
              <a:t>Control</a:t>
            </a:r>
          </a:p>
          <a:p>
            <a:pPr/>
            <a:r>
              <a:t>—Perubahan urutan dari opreasi</a:t>
            </a:r>
          </a:p>
          <a:p>
            <a:pPr/>
            <a:r>
              <a:t>—e.g. operasi jump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Diagram Siklus Instruksi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AAAAALYJAABAOAAA0i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10"/>
            <a:ext cx="9144000" cy="48945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DMuKgg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Interupsi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Mekanisme yang di mana modul lain dapat mengangguk  pemrosesan berurutan </a:t>
            </a:r>
          </a:p>
          <a:p>
            <a:pPr/>
            <a:r>
              <a:t>Program</a:t>
            </a:r>
          </a:p>
          <a:p>
            <a:pPr/>
            <a:r>
              <a:t>—e.g. overflow, division by zero</a:t>
            </a:r>
          </a:p>
          <a:p>
            <a:pPr/>
            <a:r>
              <a:t>Timer</a:t>
            </a:r>
          </a:p>
          <a:p>
            <a:pPr/>
            <a:r>
              <a:t>—Dibuat oleh timer internal prosesor</a:t>
            </a:r>
          </a:p>
          <a:p>
            <a:pPr/>
            <a:r>
              <a:t>—Digunakan di multitasking pre-emptive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I/O</a:t>
            </a:r>
          </a:p>
          <a:p>
            <a:pPr/>
            <a:r>
              <a:t>—dari I/O controller</a:t>
            </a:r>
          </a:p>
          <a:p>
            <a:pPr/>
            <a:r>
              <a:t>Kegagalan Hardware</a:t>
            </a:r>
          </a:p>
          <a:p>
            <a:pPr/>
            <a:r>
              <a:t>—e.g. memory parity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Siklus Interrupt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3000"/>
            </a:pPr>
            <a:r>
              <a:t>Ditambahkan ke siklus Instruksi</a:t>
            </a:r>
          </a:p>
          <a:p>
            <a:pPr>
              <a:defRPr sz="3000"/>
            </a:pPr>
            <a:r>
              <a:t>Processor mengecek akan interupsi</a:t>
            </a:r>
          </a:p>
          <a:p>
            <a:pPr>
              <a:defRPr sz="3000"/>
            </a:pPr>
            <a:r>
              <a:t>—Diindikasikan oleh sinyal interupsi</a:t>
            </a:r>
          </a:p>
          <a:p>
            <a:pPr>
              <a:defRPr sz="3000"/>
            </a:pPr>
            <a:r>
              <a:t>Jika tidak ada, maka mengambil instruksi berikutnya </a:t>
            </a:r>
          </a:p>
          <a:p>
            <a:pPr>
              <a:defRPr sz="3000"/>
            </a:pPr>
            <a:r>
              <a:t>Jika ada interups menunggu:</a:t>
            </a:r>
          </a:p>
          <a:p>
            <a:pPr>
              <a:defRPr sz="3000"/>
            </a:pPr>
            <a:r>
              <a:t>—Hentikan eksekusi sementara dari program yang dijalankan</a:t>
            </a:r>
          </a:p>
          <a:p>
            <a:pPr>
              <a:defRPr sz="3000"/>
            </a:pPr>
            <a:r>
              <a:t>—Menyimpan konteks</a:t>
            </a:r>
          </a:p>
          <a:p>
            <a:pPr>
              <a:defRPr sz="3000"/>
            </a:pPr>
            <a:r>
              <a:t>—Set PC untuk memulai alamat dari interrupt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Bus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Terdapat beberapa jumlah kemungkinan antar koneksi sistem</a:t>
            </a:r>
          </a:p>
          <a:p>
            <a:pPr/>
            <a:r>
              <a:t>Single and multiple struktur bus adalah umum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Siklus Instruksi dengan Interupsi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AAAAAM0MAABAOAAAdy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895"/>
            <a:ext cx="9144000" cy="38468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Multiple Interrupts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Disable interrupts</a:t>
            </a:r>
          </a:p>
          <a:p>
            <a:pPr/>
            <a:r>
              <a:t>—Processor akan mengabaikan interupsi yang ada hinga memproses interupsi yang sudah masuk</a:t>
            </a:r>
          </a:p>
          <a:p>
            <a:pPr/>
            <a:r>
              <a:t>—Interrupts akan tetap menunggu dan akan dicek setelah interupsi pertama di proses</a:t>
            </a:r>
          </a:p>
          <a:p>
            <a:pPr/>
            <a:r>
              <a:t>—Interrupts diatur dalam berurutan saat mereka di perintah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IAAAAAAAA="/>
              </a:ext>
            </a:extLst>
          </p:cNvSpPr>
          <p:nvPr>
            <p:ph type="body" idx="1"/>
          </p:nvPr>
        </p:nvSpPr>
        <p:spPr>
          <a:xfrm rot="21574823">
            <a:off x="430530" y="1577975"/>
            <a:ext cx="8251825" cy="4521200"/>
          </a:xfrm>
        </p:spPr>
        <p:txBody>
          <a:bodyPr/>
          <a:lstStyle/>
          <a:p>
            <a:pPr/>
            <a:r>
              <a:t>Prioritas</a:t>
            </a:r>
          </a:p>
          <a:p>
            <a:pPr/>
            <a:r>
              <a:t>—Interupsi dengan prioritas rendah bisa dihentikan oleh interupsi dengan prioritas lebih tinggi</a:t>
            </a:r>
          </a:p>
          <a:p>
            <a:pPr/>
            <a:r>
              <a:t>—Ketika prioritas tinggi sudah dieksekusi, prosesor akan kembali ke interupsi sebelumnya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Urutan Interupsi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2wQAANQIAAA9NAAADS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1435100"/>
            <a:ext cx="7702550" cy="52381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Interupsi Berlapis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I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nAUAAN0IAAClMwAADS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1440815"/>
            <a:ext cx="7483475" cy="5232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I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Apa itu Bus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I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Jalur komunikasi yang menghubungkan dua atau lebih perangkat</a:t>
            </a:r>
          </a:p>
          <a:p>
            <a:pPr/>
            <a:r>
              <a:t>Biasanya bersifat broadcast</a:t>
            </a:r>
          </a:p>
          <a:p>
            <a:pPr/>
            <a:r>
              <a:t>Terkadang berkelompok</a:t>
            </a:r>
          </a:p>
          <a:p>
            <a:pPr/>
            <a:r>
              <a:t>—Jumlah channel di dalam bus</a:t>
            </a:r>
          </a:p>
          <a:p>
            <a:pPr/>
            <a:r>
              <a:t>—e.g. 32 bit data bus terdapat 32 single bit channel terpisah</a:t>
            </a:r>
          </a:p>
          <a:p>
            <a:pPr/>
            <a:r>
              <a:t>Garis daya mungkin tidak terlihat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I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AAAAADgDAABAOAAAzS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240"/>
            <a:ext cx="9144000" cy="59467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Data Bus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Membawa Data</a:t>
            </a:r>
          </a:p>
          <a:p>
            <a:pPr/>
            <a:r>
              <a:t>—Tidak ada perbedaan antara “data” dan “instruction”</a:t>
            </a:r>
          </a:p>
          <a:p>
            <a:pPr/>
            <a:r>
              <a:t>Lebar bit mempengaruhi performa </a:t>
            </a:r>
          </a:p>
          <a:p>
            <a:pPr/>
            <a:r>
              <a:t>—8, 16, 32, 64 bit</a:t>
            </a:r>
          </a:p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qiAAADcYAAC+NgAADS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309870" y="3936365"/>
            <a:ext cx="3589020" cy="27368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Address Bus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Identifikasi dari sumber data</a:t>
            </a:r>
          </a:p>
          <a:p>
            <a:pPr/>
            <a:r>
              <a:t>• e.g. CPU perlu membaca instruksi dari lokasi yang ditunjukkan</a:t>
            </a:r>
          </a:p>
          <a:p>
            <a:pPr/>
            <a:r>
              <a:t>Lebar Bus menentukan  maksimum kapasitas memori dari system</a:t>
            </a:r>
          </a:p>
          <a:p>
            <a:pPr/>
            <a:r>
              <a:t>— e.g. 8080 mempunyai 16 bit address bus memberikan 64k memori address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Control Bus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Informasi Control dan timing</a:t>
            </a:r>
          </a:p>
          <a:p>
            <a:pPr/>
            <a:r>
              <a:t>—Memory read/write signal</a:t>
            </a:r>
          </a:p>
          <a:p>
            <a:pPr/>
            <a:r>
              <a:t>—Interrupt request</a:t>
            </a:r>
          </a:p>
          <a:p>
            <a:pPr/>
            <a:r>
              <a:t>—Clock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Xx8XRMAAAAlAAAAZAAAAA8BAAAAkAAAAEgAAACQAAAASAAAAAAAAAAB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Bus Sistem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Xx8XRMAAAAlAAAAZAAAAA8BAAAAkAAAAEgAAACQAAAASAAAAAAAAAAAAAAAAAAAAAEAAABQAAAAAAAAAAAA4D8AAAAAAADgPwAAAAAAAOA/AAAAAAAA4D8AAAAAAADgPwAAAAAAAOA/AAAAAAAA4D8AAAAAAADgPwAAAAAAAOA/AAAAAAAA4D8CAAAAjAAAAAAAAAAAAAAAmcz/DP///whGAAAAAAAAAAAAAAAAAAAAAAAAAAAAAAAAAAAAZAAAAAEAAABAAAAAAAAAAAAAAAAAAAAAAAAAAAAAAAAAAAAAAAAAAAAAAAAAAAAAAAAAAAAAAAAAAAAAAAAAAAAAAAAAAAAAAAAAAAAAAAAAAAAAAAAAAAAAAAAAAAAAFAAAADwAAAAAAAAAAAAAAAJXp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BCIMAAAAEAAAAAAAAAAAAAAAAAAAAAAAAAAeAAAAaAAAAAAAAAAAAAAAAAAAAAAAAAAAAAAAECcAABAnAAAAAAAAAAAAAAAAAAAAAAAAAAAAAAAAAAAAAAAAAAAAABQAAAAAAAAAwMD/AAAAAABkAAAAMgAAAAAAAABkAAAAAAAAAH9/fwAKAAAAHwAAAFQAAACZzP8F////AQAAAAAAAAAAAAAAAAAAAAAAAAAAAAAAAAAAAAAAAAAAAlek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vXx8XR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JXp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JXpAJ/f38AgICAA8zMzADAwP8Af39/AAAAAAAAAAAAAAAAAP///wAAAAAAIQAAABgAAAAUAAAAUAAAACUPAABAOAAAUCA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2461895"/>
            <a:ext cx="9093200" cy="2790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0257A4"/>
      </a:dk1>
      <a:lt1>
        <a:srgbClr val="FFFFFF"/>
      </a:lt1>
      <a:dk2>
        <a:srgbClr val="0265BF"/>
      </a:dk2>
      <a:lt2>
        <a:srgbClr val="808080"/>
      </a:lt2>
      <a:accent1>
        <a:srgbClr val="99CCFF"/>
      </a:accent1>
      <a:accent2>
        <a:srgbClr val="CCCC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3333CC"/>
      </a:hlink>
      <a:folHlink>
        <a:srgbClr val="AF67FF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7F7F"/>
        </a:dk1>
        <a:lt1>
          <a:srgbClr val="FFFFFF"/>
        </a:lt1>
        <a:dk2>
          <a:srgbClr val="007F7F"/>
        </a:dk2>
        <a:lt2>
          <a:srgbClr val="969696"/>
        </a:lt2>
        <a:accent1>
          <a:srgbClr val="007F7F"/>
        </a:accent1>
        <a:accent2>
          <a:srgbClr val="FF99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257A4"/>
        </a:dk1>
        <a:lt1>
          <a:srgbClr val="FFFFFF"/>
        </a:lt1>
        <a:dk2>
          <a:srgbClr val="0265BF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530091"/>
        </a:dk1>
        <a:lt1>
          <a:srgbClr val="DEF6F1"/>
        </a:lt1>
        <a:dk2>
          <a:srgbClr val="530091"/>
        </a:dk2>
        <a:lt2>
          <a:srgbClr val="969696"/>
        </a:lt2>
        <a:accent1>
          <a:srgbClr val="FFB5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4D4D4D"/>
        </a:dk1>
        <a:lt1>
          <a:srgbClr val="B3B3B3"/>
        </a:lt1>
        <a:dk2>
          <a:srgbClr val="4D4D4D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0000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257A4"/>
    </a:dk1>
    <a:lt1>
      <a:srgbClr val="FFFFFF"/>
    </a:lt1>
    <a:dk2>
      <a:srgbClr val="0265BF"/>
    </a:dk2>
    <a:lt2>
      <a:srgbClr val="808080"/>
    </a:lt2>
    <a:accent1>
      <a:srgbClr val="99CCFF"/>
    </a:accent1>
    <a:accent2>
      <a:srgbClr val="CCCC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3333CC"/>
    </a:hlink>
    <a:folHlink>
      <a:srgbClr val="AF67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2019-09-14T04:09:47Z</dcterms:created>
  <dcterms:modified xsi:type="dcterms:W3CDTF">2019-09-14T05:38:05Z</dcterms:modified>
</cp:coreProperties>
</file>