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sm.presentations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708" r:id="rId5"/>
  </p:sldMasterIdLst>
  <p:sldIdLst>
    <p:sldId id="257" r:id="rId6"/>
    <p:sldId id="258" r:id="rId7"/>
    <p:sldId id="259" r:id="rId8"/>
  </p:sldIdLst>
  <p:hf sldNum="0" hdr="0" ftr="0" dt="0">
    <p:prHF dtFmt="0"/>
  </p:hf>
  <p:sldSz cx="9144000" cy="51435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r:smAppRevision xmlns:pr="smNativeData" dt="1571490550" val="970" rev64="64" revOS="3"/>
  <pr:smFileRevision xmlns:pr="smNativeData" dt="1571490550" val="101"/>
  <p:showPr showNarration="1">
    <p:penClr>
      <a:srgbClr val="0000FF"/>
    </p:penClr>
  </p:showPr>
  <p:extLst>
    <p:ext uri="smNativeData">
      <pr:guideOptions xmlns:pr="smNativeData" dt="1571490550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7" d="100"/>
          <a:sy n="77" d="100"/>
        </p:scale>
        <p:origin x="451" y="155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77" d="100"/>
          <a:sy n="77" d="100"/>
        </p:scale>
        <p:origin x="451" y="155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gqrXRMAAAAlAAAAZAAAAA8BAAAAkAAAAEgAAACQAAAASAAAAAAAAAAB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A4BAAA1AkAAAg0AACdEAAAAAAAACYAAAAIAAAAAYAAAAAAAAA="/>
              </a:ext>
            </a:extLst>
          </p:cNvSpPr>
          <p:nvPr>
            <p:ph type="ctrTitle"/>
          </p:nvPr>
        </p:nvSpPr>
        <p:spPr>
          <a:xfrm>
            <a:off x="685800" y="1597660"/>
            <a:ext cx="7772400" cy="1102995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O4G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BwCAAA7hEAANAvAAAEGgAAAAAAACYAAAAIAAAAAYAAAAAAAAA="/>
              </a:ext>
            </a:extLst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p:prBullet>
                <a:buNone/>
              </p:prBullet>
            </a:lvl1pPr>
            <a:lvl2pPr marL="457200" indent="0" algn="ctr">
              <a:buNone/>
              <p:prBullet>
                <a:buNone/>
              </p:prBullet>
            </a:lvl2pPr>
            <a:lvl3pPr marL="914400" indent="0" algn="ctr">
              <a:buNone/>
              <p:prBullet>
                <a:buNone/>
              </p:prBullet>
            </a:lvl3pPr>
            <a:lvl4pPr marL="1371600" indent="0" algn="ctr">
              <a:buNone/>
              <p:prBullet>
                <a:buNone/>
              </p:prBullet>
            </a:lvl4pPr>
            <a:lvl5pPr marL="1828800" indent="0" algn="ctr">
              <a:buNone/>
              <p:prBullet>
                <a:buNone/>
              </p:prBullet>
            </a:lvl5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LAdrj8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DQAgAAVB0AAPAPAAADHwAAEAAAACYAAAAIAAAAAQAAAAAAAAA="/>
              </a:ext>
            </a:extLst>
          </p:cNvSpPr>
          <p:nvPr>
            <p:ph type="dt" sz="quarter" idx="10"/>
          </p:nvPr>
        </p:nvSpPr>
        <p:spPr>
          <a:xfrm>
            <a:off x="457200" y="4767580"/>
            <a:ext cx="2133600" cy="273685"/>
          </a:xfrm>
        </p:spPr>
        <p:txBody>
          <a:bodyPr/>
          <a:lstStyle/>
          <a:p>
            <a:pPr/>
            <a:fld id="{6F06D170-3E82-5327-CCBE-C8729FF03A9D}" type="datetime1">
              <a:t>10/19/2019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A4EwAAVB0AAAglAAADHwAAEAAAACYAAAAIAAAAAQAAAAAAAAA="/>
              </a:ext>
            </a:extLst>
          </p:cNvSpPr>
          <p:nvPr>
            <p:ph type="ftr" sz="quarter" idx="11"/>
          </p:nvPr>
        </p:nvSpPr>
        <p:spPr>
          <a:xfrm>
            <a:off x="3124200" y="4767580"/>
            <a:ext cx="2895600" cy="273685"/>
          </a:xfrm>
        </p:spPr>
        <p:txBody>
          <a:bodyPr/>
          <a:lstStyle/>
          <a:p>
            <a:pPr/>
            <a:fld id="{4DF61A5F-11A0-A3EC-EE4E-E7B9540018B2}" type="footer">
              <a:t>ullamcorper suscipit lobortis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AE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BQKAAAVB0AAHA1AAADHwAAEAAAACYAAAAIAAAAAQAAAAAAAAA="/>
              </a:ext>
            </a:extLst>
          </p:cNvSpPr>
          <p:nvPr>
            <p:ph type="sldNum" sz="quarter" idx="12"/>
          </p:nvPr>
        </p:nvSpPr>
        <p:spPr>
          <a:xfrm>
            <a:off x="6553200" y="4767580"/>
            <a:ext cx="2133600" cy="273685"/>
          </a:xfrm>
        </p:spPr>
        <p:txBody>
          <a:bodyPr/>
          <a:lstStyle/>
          <a:p>
            <a:pPr/>
            <a:fld id="{790D2E47-0994-58D8-DAB5-FF8D60FB2CAA}" type="slidenum">
              <a:t>0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gqrXRMAAAAlAAAAZAAAAA8BAAAAkAAAAEgAAACQAAAASAAAAAAAAAAB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DQAgAARAEAAHA1AACKBgAAAAAAACYAAAAIAAAAAQAAAAAAAAA="/>
              </a:ext>
            </a:extLst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Q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DQAgAAYgcAAHA1AABEHAAAAAAAACYAAAAIAAAAA4AAAAAAAAA="/>
              </a:ext>
            </a:extLst>
          </p:cNvSpPr>
          <p:nvPr>
            <p:ph idx="1"/>
          </p:nvPr>
        </p:nvSpPr>
        <p:spPr>
          <a:xfrm>
            <a:off x="457200" y="1200150"/>
            <a:ext cx="8229600" cy="339471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DQAgAAVB0AAPAPAAADHwAAEAAAACYAAAAIAAAAAQAAAAAAAAA="/>
              </a:ext>
            </a:extLst>
          </p:cNvSpPr>
          <p:nvPr>
            <p:ph type="dt" sz="quarter" idx="10"/>
          </p:nvPr>
        </p:nvSpPr>
        <p:spPr>
          <a:xfrm>
            <a:off x="457200" y="4767580"/>
            <a:ext cx="2133600" cy="273685"/>
          </a:xfrm>
        </p:spPr>
        <p:txBody>
          <a:bodyPr/>
          <a:lstStyle/>
          <a:p>
            <a:pPr/>
            <a:fld id="{3FA713D0-9ED2-F2E5-9C1F-68B05D516A3D}" type="datetime1">
              <a:t>10/19/2019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FXECvg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A4EwAAVB0AAAglAAADHwAAEAAAACYAAAAIAAAAAQAAAAAAAAA="/>
              </a:ext>
            </a:extLst>
          </p:cNvSpPr>
          <p:nvPr>
            <p:ph type="ftr" sz="quarter" idx="11"/>
          </p:nvPr>
        </p:nvSpPr>
        <p:spPr>
          <a:xfrm>
            <a:off x="3124200" y="4767580"/>
            <a:ext cx="2895600" cy="273685"/>
          </a:xfrm>
        </p:spPr>
        <p:txBody>
          <a:bodyPr/>
          <a:lstStyle/>
          <a:p>
            <a:pPr/>
            <a:fld id="{2388B93C-72CE-DD4F-8030-841AF77E76D1}" type="footer">
              <a:t>ullamcorper suscipit lobortis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Dt3c3c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BQKAAAVB0AAHA1AAADHwAAEAAAACYAAAAIAAAAAQAAAAAAAAA="/>
              </a:ext>
            </a:extLst>
          </p:cNvSpPr>
          <p:nvPr>
            <p:ph type="sldNum" sz="quarter" idx="12"/>
          </p:nvPr>
        </p:nvSpPr>
        <p:spPr>
          <a:xfrm>
            <a:off x="6553200" y="4767580"/>
            <a:ext cx="2133600" cy="273685"/>
          </a:xfrm>
        </p:spPr>
        <p:txBody>
          <a:bodyPr/>
          <a:lstStyle/>
          <a:p>
            <a:pPr/>
            <a:fld id="{7666668B-C59B-3390-D5DE-33C528902366}" type="slidenum">
              <a:t>0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gqrXRMAAAAlAAAAZAAAAA8BAAAAkAAAAEgAAACQAAAASAAAAAAAAAACAAAAAQ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Oikuws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DIKAAARAEAAHA1AABEHAAAAAAAACYAAAAIAAAAgwAAAAAAAAA="/>
              </a:ext>
            </a:extLst>
          </p:cNvSpPr>
          <p:nvPr>
            <p:ph type="title"/>
          </p:nvPr>
        </p:nvSpPr>
        <p:spPr>
          <a:xfrm>
            <a:off x="6629400" y="205740"/>
            <a:ext cx="2057400" cy="438912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Q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GUAe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DQAgAARAEAANgnAABEHAAAAAAAACYAAAAIAAAAA4AAAAAAAAA="/>
              </a:ext>
            </a:extLst>
          </p:cNvSpPr>
          <p:nvPr>
            <p:ph idx="1"/>
          </p:nvPr>
        </p:nvSpPr>
        <p:spPr>
          <a:xfrm>
            <a:off x="457200" y="205740"/>
            <a:ext cx="6019800" cy="438912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Oj3YdY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DQAgAAVB0AAPAPAAADHwAAEAAAACYAAAAIAAAAAQAAAAAAAAA="/>
              </a:ext>
            </a:extLst>
          </p:cNvSpPr>
          <p:nvPr>
            <p:ph type="dt" sz="quarter" idx="10"/>
          </p:nvPr>
        </p:nvSpPr>
        <p:spPr>
          <a:xfrm>
            <a:off x="457200" y="4767580"/>
            <a:ext cx="2133600" cy="273685"/>
          </a:xfrm>
        </p:spPr>
        <p:txBody>
          <a:bodyPr/>
          <a:lstStyle/>
          <a:p>
            <a:pPr/>
            <a:fld id="{22F04E78-36CF-A5B8-8148-C0ED00067795}" type="datetime1">
              <a:t>10/19/2019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HHwktI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A4EwAAVB0AAAglAAADHwAAEAAAACYAAAAIAAAAAQAAAAAAAAA="/>
              </a:ext>
            </a:extLst>
          </p:cNvSpPr>
          <p:nvPr>
            <p:ph type="ftr" sz="quarter" idx="11"/>
          </p:nvPr>
        </p:nvSpPr>
        <p:spPr>
          <a:xfrm>
            <a:off x="3124200" y="4767580"/>
            <a:ext cx="2895600" cy="273685"/>
          </a:xfrm>
        </p:spPr>
        <p:txBody>
          <a:bodyPr/>
          <a:lstStyle/>
          <a:p>
            <a:pPr/>
            <a:fld id="{521B3E22-6CBF-4EC8-F1A3-9A9D70ED07CF}" type="footer">
              <a:t>ullamcorper suscipit lobortis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BQKAAAVB0AAHA1AAADHwAAEAAAACYAAAAIAAAAAQAAAAAAAAA="/>
              </a:ext>
            </a:extLst>
          </p:cNvSpPr>
          <p:nvPr>
            <p:ph type="sldNum" sz="quarter" idx="12"/>
          </p:nvPr>
        </p:nvSpPr>
        <p:spPr>
          <a:xfrm>
            <a:off x="6553200" y="4767580"/>
            <a:ext cx="2133600" cy="273685"/>
          </a:xfrm>
        </p:spPr>
        <p:txBody>
          <a:bodyPr/>
          <a:lstStyle/>
          <a:p>
            <a:pPr/>
            <a:fld id="{04E02D5A-14E9-B5DB-A758-E28E631651B7}" type="slidenum">
              <a:t>0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gqrXRMAAAAlAAAAZAAAAA8BAAAAkAAAAEgAAACQAAAASAAAAAAAAAAB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DQAgAARAEAAHA1AACKBgAAAAAAACYAAAAIAAAAAQAAAAAAAAA="/>
              </a:ext>
            </a:extLst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MhtI/8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DQAgAAYgcAAHA1AABEHAAAAAAAACYAAAAIAAAAAYAAAAAAAAA="/>
              </a:ext>
            </a:extLst>
          </p:cNvSpPr>
          <p:nvPr>
            <p:ph idx="1"/>
          </p:nvPr>
        </p:nvSpPr>
        <p:spPr>
          <a:xfrm>
            <a:off x="457200" y="1200150"/>
            <a:ext cx="8229600" cy="339471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Dk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DQAgAAVB0AAPAPAAADHwAAEAAAACYAAAAIAAAAAQAAAAAAAAA="/>
              </a:ext>
            </a:extLst>
          </p:cNvSpPr>
          <p:nvPr>
            <p:ph type="dt" sz="quarter" idx="10"/>
          </p:nvPr>
        </p:nvSpPr>
        <p:spPr>
          <a:xfrm>
            <a:off x="457200" y="4767580"/>
            <a:ext cx="2133600" cy="273685"/>
          </a:xfrm>
        </p:spPr>
        <p:txBody>
          <a:bodyPr/>
          <a:lstStyle/>
          <a:p>
            <a:pPr/>
            <a:fld id="{4111DA8D-C3AC-442C-E2A9-357994E71460}" type="datetime1">
              <a:t>10/19/2019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CUB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A4EwAAVB0AAAglAAADHwAAEAAAACYAAAAIAAAAAQAAAAAAAAA="/>
              </a:ext>
            </a:extLst>
          </p:cNvSpPr>
          <p:nvPr>
            <p:ph type="ftr" sz="quarter" idx="11"/>
          </p:nvPr>
        </p:nvSpPr>
        <p:spPr>
          <a:xfrm>
            <a:off x="3124200" y="4767580"/>
            <a:ext cx="2895600" cy="273685"/>
          </a:xfrm>
        </p:spPr>
        <p:txBody>
          <a:bodyPr/>
          <a:lstStyle/>
          <a:p>
            <a:pPr/>
            <a:fld id="{7329F932-7C9E-7C0F-D091-8A5AB7DF26DF}" type="footer">
              <a:t>ullamcorper suscipit lobortis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BEC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BQKAAAVB0AAHA1AAADHwAAEAAAACYAAAAIAAAAAQAAAAAAAAA="/>
              </a:ext>
            </a:extLst>
          </p:cNvSpPr>
          <p:nvPr>
            <p:ph type="sldNum" sz="quarter" idx="12"/>
          </p:nvPr>
        </p:nvSpPr>
        <p:spPr>
          <a:xfrm>
            <a:off x="6553200" y="4767580"/>
            <a:ext cx="2133600" cy="273685"/>
          </a:xfrm>
        </p:spPr>
        <p:txBody>
          <a:bodyPr/>
          <a:lstStyle/>
          <a:p>
            <a:pPr/>
            <a:fld id="{485529E4-AAA5-00DF-EBED-5C8A67A31D09}" type="slidenum">
              <a:t>0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ByBAAAVRQAAEI0AACeGgAAAAAAACYAAAAIAAAAgYAAAAAAAAA="/>
              </a:ext>
            </a:extLst>
          </p:cNvSpPr>
          <p:nvPr>
            <p:ph type="title"/>
          </p:nvPr>
        </p:nvSpPr>
        <p:spPr>
          <a:xfrm>
            <a:off x="722630" y="3305175"/>
            <a:ext cx="7772400" cy="102171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9gqrXRMAAAAlAAAAZAAAAA8BAAAAkAAAAEgAAACQAAAASAAAAAAAAAAC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HQAI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ByBAAAaQ0AAEI0AABVFAAAAAAAACYAAAAIAAAAgYAAAAAAAAA="/>
              </a:ext>
            </a:extLst>
          </p:cNvSpPr>
          <p:nvPr>
            <p:ph idx="1"/>
          </p:nvPr>
        </p:nvSpPr>
        <p:spPr>
          <a:xfrm>
            <a:off x="722630" y="2179955"/>
            <a:ext cx="7772400" cy="11252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p:prBullet>
                <a:buNone/>
              </p:prBullet>
              <a:defRPr sz="2000"/>
            </a:lvl1pPr>
            <a:lvl2pPr marL="457200" indent="0">
              <a:buNone/>
              <p:prBullet>
                <a:buNone/>
              </p:prBullet>
              <a:defRPr sz="1800"/>
            </a:lvl2pPr>
            <a:lvl3pPr marL="914400" indent="0">
              <a:buNone/>
              <p:prBullet>
                <a:buNone/>
              </p:prBullet>
              <a:defRPr sz="1600"/>
            </a:lvl3pPr>
            <a:lvl4pPr marL="1371600" indent="0">
              <a:buNone/>
              <p:prBullet>
                <a:buNone/>
              </p:prBullet>
              <a:defRPr sz="1400"/>
            </a:lvl4pPr>
            <a:lvl5pPr marL="1828800" indent="0">
              <a:buNone/>
              <p:prBullet>
                <a:buNone/>
              </p:prBullet>
              <a:defRPr sz="1400"/>
            </a:lvl5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DQAgAAVB0AAPAPAAADHwAAEAAAACYAAAAIAAAAAQAAAAAAAAA="/>
              </a:ext>
            </a:extLst>
          </p:cNvSpPr>
          <p:nvPr>
            <p:ph type="dt" sz="quarter" idx="10"/>
          </p:nvPr>
        </p:nvSpPr>
        <p:spPr>
          <a:xfrm>
            <a:off x="457200" y="4767580"/>
            <a:ext cx="2133600" cy="273685"/>
          </a:xfrm>
        </p:spPr>
        <p:txBody>
          <a:bodyPr/>
          <a:lstStyle/>
          <a:p>
            <a:pPr/>
            <a:fld id="{1244FE24-6AFF-1108-B1FC-9C5DB0B247C9}" type="datetime1">
              <a:t>10/19/2019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BAAFk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A4EwAAVB0AAAglAAADHwAAEAAAACYAAAAIAAAAAQAAAAAAAAA="/>
              </a:ext>
            </a:extLst>
          </p:cNvSpPr>
          <p:nvPr>
            <p:ph type="ftr" sz="quarter" idx="11"/>
          </p:nvPr>
        </p:nvSpPr>
        <p:spPr>
          <a:xfrm>
            <a:off x="3124200" y="4767580"/>
            <a:ext cx="2895600" cy="273685"/>
          </a:xfrm>
        </p:spPr>
        <p:txBody>
          <a:bodyPr/>
          <a:lstStyle/>
          <a:p>
            <a:pPr/>
            <a:fld id="{49DBAED2-9CA4-8E58-EA63-6A0DE02D1C3F}" type="footer">
              <a:t>ullamcorper suscipit lobortis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Dg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BQKAAAVB0AAHA1AAADHwAAEAAAACYAAAAIAAAAAQAAAAAAAAA="/>
              </a:ext>
            </a:extLst>
          </p:cNvSpPr>
          <p:nvPr>
            <p:ph type="sldNum" sz="quarter" idx="12"/>
          </p:nvPr>
        </p:nvSpPr>
        <p:spPr>
          <a:xfrm>
            <a:off x="6553200" y="4767580"/>
            <a:ext cx="2133600" cy="273685"/>
          </a:xfrm>
        </p:spPr>
        <p:txBody>
          <a:bodyPr/>
          <a:lstStyle/>
          <a:p>
            <a:pPr/>
            <a:fld id="{457A945D-13A8-2F62-E6C2-E537DA8C10B0}" type="slidenum">
              <a:t>0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gqrXRMAAAAlAAAAZAAAAA8BAAAAkAAAAEgAAACQAAAASAAAAAAAAAAB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DQAgAARAEAAHA1AACKBgAAAAAAACYAAAAIAAAAAQAAAAAAAAA="/>
              </a:ext>
            </a:extLst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BP8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DQAgAAYgcAAKgbAABEHAAAAAAAACYAAAAIAAAAAYAAAAAAAAA="/>
              </a:ext>
            </a:extLst>
          </p:cNvSpPr>
          <p:nvPr>
            <p:ph sz="half" idx="1"/>
          </p:nvPr>
        </p:nvSpPr>
        <p:spPr>
          <a:xfrm>
            <a:off x="457200" y="1200150"/>
            <a:ext cx="4038600" cy="3394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CYHAAAYgcAAHA1AABEHAAAAAAAACYAAAAIAAAAAYAAAAAAAAA="/>
              </a:ext>
            </a:extLst>
          </p:cNvSpPr>
          <p:nvPr>
            <p:ph sz="half" idx="2"/>
          </p:nvPr>
        </p:nvSpPr>
        <p:spPr>
          <a:xfrm>
            <a:off x="4648200" y="1200150"/>
            <a:ext cx="4038600" cy="3394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AE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DQAgAAVB0AAPAPAAADHwAAEAAAACYAAAAIAAAAAQAAAAAAAAA="/>
              </a:ext>
            </a:extLst>
          </p:cNvSpPr>
          <p:nvPr>
            <p:ph type="dt" sz="quarter" idx="10"/>
          </p:nvPr>
        </p:nvSpPr>
        <p:spPr>
          <a:xfrm>
            <a:off x="457200" y="4767580"/>
            <a:ext cx="2133600" cy="273685"/>
          </a:xfrm>
        </p:spPr>
        <p:txBody>
          <a:bodyPr/>
          <a:lstStyle/>
          <a:p>
            <a:pPr/>
            <a:fld id="{2742BAF9-B7CA-174C-84FA-4119F4B47214}" type="datetime1">
              <a:t>10/19/2019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AE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A4EwAAVB0AAAglAAADHwAAEAAAACYAAAAIAAAAAQAAAAAAAAA="/>
              </a:ext>
            </a:extLst>
          </p:cNvSpPr>
          <p:nvPr>
            <p:ph type="ftr" sz="quarter" idx="11"/>
          </p:nvPr>
        </p:nvSpPr>
        <p:spPr>
          <a:xfrm>
            <a:off x="3124200" y="4767580"/>
            <a:ext cx="2895600" cy="273685"/>
          </a:xfrm>
        </p:spPr>
        <p:txBody>
          <a:bodyPr/>
          <a:lstStyle/>
          <a:p>
            <a:pPr/>
            <a:fld id="{573DA386-C8BA-6855-F485-3E00EDCB026B}" type="footer">
              <a:t>ullamcorper suscipit lobortis</a:t>
            </a:fld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BQKAAAVB0AAHA1AAADHwAAEAAAACYAAAAIAAAAAQAAAAAAAAA="/>
              </a:ext>
            </a:extLst>
          </p:cNvSpPr>
          <p:nvPr>
            <p:ph type="sldNum" sz="quarter" idx="12"/>
          </p:nvPr>
        </p:nvSpPr>
        <p:spPr>
          <a:xfrm>
            <a:off x="6553200" y="4767580"/>
            <a:ext cx="2133600" cy="273685"/>
          </a:xfrm>
        </p:spPr>
        <p:txBody>
          <a:bodyPr/>
          <a:lstStyle/>
          <a:p>
            <a:pPr/>
            <a:fld id="{714E46C3-8D9C-1BB0-D2F6-7BE508B8242E}" type="slidenum">
              <a:t>0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gqrXRMAAAAlAAAAZAAAAA8BAAAAkAAAAEgAAACQAAAASAAAAAAAAAAB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DQAgAARAEAAHA1AACKBgAAAAAAACYAAAAIAAAAAQAAAAAAAAA="/>
              </a:ext>
            </a:extLst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9gqrXRMAAAAlAAAAZAAAAA8BAAAAkAAAAEgAAACQAAAASAAAAAAAAAAC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DQAgAAFQcAAKobAAAJCgAAAAAAACYAAAAIAAAAgYAAAAAAAAA="/>
              </a:ext>
            </a:extLst>
          </p:cNvSpPr>
          <p:nvPr>
            <p:ph idx="1"/>
          </p:nvPr>
        </p:nvSpPr>
        <p:spPr>
          <a:xfrm>
            <a:off x="457200" y="1151255"/>
            <a:ext cx="4039870" cy="48006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p:prBullet>
                <a:buNone/>
              </p:prBullet>
              <a:defRPr sz="2400" b="1"/>
            </a:lvl1pPr>
            <a:lvl2pPr marL="457200" indent="0">
              <a:buNone/>
              <p:prBullet>
                <a:buNone/>
              </p:prBullet>
              <a:defRPr sz="2000" b="1"/>
            </a:lvl2pPr>
            <a:lvl3pPr marL="914400" indent="0">
              <a:buNone/>
              <p:prBullet>
                <a:buNone/>
              </p:prBullet>
              <a:defRPr sz="1800" b="1"/>
            </a:lvl3pPr>
            <a:lvl4pPr marL="1371600" indent="0">
              <a:buNone/>
              <p:prBullet>
                <a:buNone/>
              </p:prBullet>
              <a:defRPr sz="1600" b="1"/>
            </a:lvl4pPr>
            <a:lvl5pPr marL="1828800" indent="0">
              <a:buNone/>
              <p:prBullet>
                <a:buNone/>
              </p:prBullet>
              <a:defRPr sz="1600" b="1"/>
            </a:lvl5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DQAgAACQoAAKobAABEHAAAAAAAACYAAAAIAAAAAYAAAAAAAAA="/>
              </a:ext>
            </a:extLst>
          </p:cNvSpPr>
          <p:nvPr>
            <p:ph sz="half" idx="2"/>
          </p:nvPr>
        </p:nvSpPr>
        <p:spPr>
          <a:xfrm>
            <a:off x="457200" y="1631315"/>
            <a:ext cx="4039870" cy="29635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9gqrXRMAAAAlAAAAZAAAAA8BAAAAkAAAAEgAAACQAAAASAAAAAAAAAAC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CWHAAAFQcAAHA1AAAJCgAAAAAAACYAAAAIAAAAgYAAAAAAAAA="/>
              </a:ext>
            </a:extLst>
          </p:cNvSpPr>
          <p:nvPr>
            <p:ph idx="3"/>
          </p:nvPr>
        </p:nvSpPr>
        <p:spPr>
          <a:xfrm>
            <a:off x="4646930" y="1151255"/>
            <a:ext cx="4039870" cy="48006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p:prBullet>
                <a:buNone/>
              </p:prBullet>
              <a:defRPr sz="2400" b="1"/>
            </a:lvl1pPr>
            <a:lvl2pPr marL="457200" indent="0">
              <a:buNone/>
              <p:prBullet>
                <a:buNone/>
              </p:prBullet>
              <a:defRPr sz="2000" b="1"/>
            </a:lvl2pPr>
            <a:lvl3pPr marL="914400" indent="0">
              <a:buNone/>
              <p:prBullet>
                <a:buNone/>
              </p:prBullet>
              <a:defRPr sz="1800" b="1"/>
            </a:lvl3pPr>
            <a:lvl4pPr marL="1371600" indent="0">
              <a:buNone/>
              <p:prBullet>
                <a:buNone/>
              </p:prBullet>
              <a:defRPr sz="1600" b="1"/>
            </a:lvl4pPr>
            <a:lvl5pPr marL="1828800" indent="0">
              <a:buNone/>
              <p:prBullet>
                <a:buNone/>
              </p:prBullet>
              <a:defRPr sz="1600" b="1"/>
            </a:lvl5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CWHAAACQoAAHA1AABEHAAAEAAAACYAAAAIAAAAAYAAAAAAAAA="/>
              </a:ext>
            </a:extLst>
          </p:cNvSpPr>
          <p:nvPr>
            <p:ph sz="half" idx="4"/>
          </p:nvPr>
        </p:nvSpPr>
        <p:spPr>
          <a:xfrm>
            <a:off x="4646930" y="1631315"/>
            <a:ext cx="4039870" cy="29635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DQAgAAVB0AAPAPAAADHwAAEAAAACYAAAAIAAAAAQAAAAAAAAA="/>
              </a:ext>
            </a:extLst>
          </p:cNvSpPr>
          <p:nvPr>
            <p:ph type="dt" sz="quarter" idx="10"/>
          </p:nvPr>
        </p:nvSpPr>
        <p:spPr>
          <a:xfrm>
            <a:off x="457200" y="4767580"/>
            <a:ext cx="2133600" cy="273685"/>
          </a:xfrm>
        </p:spPr>
        <p:txBody>
          <a:bodyPr/>
          <a:lstStyle/>
          <a:p>
            <a:pPr/>
            <a:fld id="{72B6FB4E-009F-E30D-D10E-F658B54027A3}" type="datetime1">
              <a:t>10/19/2019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w/anU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A4EwAAVB0AAAglAAADHwAAEAAAACYAAAAIAAAAAQAAAAAAAAA="/>
              </a:ext>
            </a:extLst>
          </p:cNvSpPr>
          <p:nvPr>
            <p:ph type="ftr" sz="quarter" idx="11"/>
          </p:nvPr>
        </p:nvSpPr>
        <p:spPr>
          <a:xfrm>
            <a:off x="3124200" y="4767580"/>
            <a:ext cx="2895600" cy="273685"/>
          </a:xfrm>
        </p:spPr>
        <p:txBody>
          <a:bodyPr/>
          <a:lstStyle/>
          <a:p>
            <a:pPr/>
            <a:fld id="{7B6CC8F4-BA96-393E-D8D4-4C6B869A2E19}" type="footer">
              <a:t>ullamcorper suscipit lobortis</a:t>
            </a:fld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H5atso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BQKAAAVB0AAHA1AAADHwAAEAAAACYAAAAIAAAAAQAAAAAAAAA="/>
              </a:ext>
            </a:extLst>
          </p:cNvSpPr>
          <p:nvPr>
            <p:ph type="sldNum" sz="quarter" idx="12"/>
          </p:nvPr>
        </p:nvSpPr>
        <p:spPr>
          <a:xfrm>
            <a:off x="6553200" y="4767580"/>
            <a:ext cx="2133600" cy="273685"/>
          </a:xfrm>
        </p:spPr>
        <p:txBody>
          <a:bodyPr/>
          <a:lstStyle/>
          <a:p>
            <a:pPr/>
            <a:fld id="{2BF75225-6BC6-A2A4-884F-9DF11C017EC8}" type="slidenum">
              <a:t>0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gqrXRMAAAAlAAAAZAAAAA8BAAAAkAAAAEgAAACQAAAASAAAAAAAAAAB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GQAI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DQAgAARAEAAHA1AACKBgAAAAAAACYAAAAIAAAAAQAAAAAAAAA="/>
              </a:ext>
            </a:extLst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PdV7mU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DQAgAAVB0AAPAPAAADHwAAEAAAACYAAAAIAAAAAQAAAAAAAAA="/>
              </a:ext>
            </a:extLst>
          </p:cNvSpPr>
          <p:nvPr>
            <p:ph type="dt" sz="quarter" idx="10"/>
          </p:nvPr>
        </p:nvSpPr>
        <p:spPr>
          <a:xfrm>
            <a:off x="457200" y="4767580"/>
            <a:ext cx="2133600" cy="273685"/>
          </a:xfrm>
        </p:spPr>
        <p:txBody>
          <a:bodyPr/>
          <a:lstStyle/>
          <a:p>
            <a:pPr/>
            <a:fld id="{09F2B5A0-EEE4-A743-AA4A-1816FB045C4D}" type="datetime1">
              <a:t>10/19/2019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GmPX2M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A4EwAAVB0AAAglAAADHwAAEAAAACYAAAAIAAAAAQAAAAAAAAA="/>
              </a:ext>
            </a:extLst>
          </p:cNvSpPr>
          <p:nvPr>
            <p:ph type="ftr" sz="quarter" idx="11"/>
          </p:nvPr>
        </p:nvSpPr>
        <p:spPr>
          <a:xfrm>
            <a:off x="3124200" y="4767580"/>
            <a:ext cx="2895600" cy="273685"/>
          </a:xfrm>
        </p:spPr>
        <p:txBody>
          <a:bodyPr/>
          <a:lstStyle/>
          <a:p>
            <a:pPr/>
            <a:fld id="{7E9706CE-8093-C2F0-DD2F-76A548612B23}" type="footer">
              <a:t>ullamcorper suscipit lobortis</a:t>
            </a:fld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PEdJ4o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BQKAAAVB0AAHA1AAADHwAAEAAAACYAAAAIAAAAAQAAAAAAAAA="/>
              </a:ext>
            </a:extLst>
          </p:cNvSpPr>
          <p:nvPr>
            <p:ph type="sldNum" sz="quarter" idx="12"/>
          </p:nvPr>
        </p:nvSpPr>
        <p:spPr>
          <a:xfrm>
            <a:off x="6553200" y="4767580"/>
            <a:ext cx="2133600" cy="273685"/>
          </a:xfrm>
        </p:spPr>
        <p:txBody>
          <a:bodyPr/>
          <a:lstStyle/>
          <a:p>
            <a:pPr/>
            <a:fld id="{7450D93D-7399-052F-D7E8-857A97A621D0}" type="slidenum">
              <a:t>0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PpQ8q0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DQAgAAVB0AAPAPAAADHwAAEAAAACYAAAAIAAAAAQAAAAAAAAA="/>
              </a:ext>
            </a:extLst>
          </p:cNvSpPr>
          <p:nvPr>
            <p:ph type="dt" sz="quarter" idx="10"/>
          </p:nvPr>
        </p:nvSpPr>
        <p:spPr>
          <a:xfrm>
            <a:off x="457200" y="4767580"/>
            <a:ext cx="2133600" cy="273685"/>
          </a:xfrm>
        </p:spPr>
        <p:txBody>
          <a:bodyPr/>
          <a:lstStyle/>
          <a:p>
            <a:pPr/>
            <a:fld id="{2AD80D1E-50C7-8DFB-8960-A6AE432E7FF3}" type="datetime1">
              <a:t>10/19/2019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G9ol9Q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A4EwAAVB0AAAglAAADHwAAEAAAACYAAAAIAAAAAQAAAAAAAAA="/>
              </a:ext>
            </a:extLst>
          </p:cNvSpPr>
          <p:nvPr>
            <p:ph type="ftr" sz="quarter" idx="11"/>
          </p:nvPr>
        </p:nvSpPr>
        <p:spPr>
          <a:xfrm>
            <a:off x="3124200" y="4767580"/>
            <a:ext cx="2895600" cy="273685"/>
          </a:xfrm>
        </p:spPr>
        <p:txBody>
          <a:bodyPr/>
          <a:lstStyle/>
          <a:p>
            <a:pPr/>
            <a:fld id="{7B088DBD-F396-5D7B-D8B0-052EC3FE2E50}" type="footer">
              <a:t>ullamcorper suscipit lobortis</a:t>
            </a:fld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PNbjm0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BQKAAAVB0AAHA1AAADHwAAEAAAACYAAAAIAAAAAQAAAAAAAAA="/>
              </a:ext>
            </a:extLst>
          </p:cNvSpPr>
          <p:nvPr>
            <p:ph type="sldNum" sz="quarter" idx="12"/>
          </p:nvPr>
        </p:nvSpPr>
        <p:spPr>
          <a:xfrm>
            <a:off x="6553200" y="4767580"/>
            <a:ext cx="2133600" cy="273685"/>
          </a:xfrm>
        </p:spPr>
        <p:txBody>
          <a:bodyPr/>
          <a:lstStyle/>
          <a:p>
            <a:pPr/>
            <a:fld id="{78B5BC1E-5095-E04A-DB0D-A61FF2432DF3}" type="slidenum">
              <a:t>0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gqrXRMAAAAlAAAAZAAAAA8BAAAAkAAAAEgAAACQAAAASAAAAAAAAAAC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Cw+dGw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DQAgAAQgEAAFIVAACfBgAAAAAAACYAAAAIAAAAgYAAAAAAAAA="/>
              </a:ext>
            </a:extLst>
          </p:cNvSpPr>
          <p:nvPr>
            <p:ph type="title"/>
          </p:nvPr>
        </p:nvSpPr>
        <p:spPr>
          <a:xfrm>
            <a:off x="457200" y="204470"/>
            <a:ext cx="3008630" cy="87185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D+FQAAQgEAAHA1AABEHAAAAAAAACYAAAAIAAAAAYAAAAAAAAA="/>
              </a:ext>
            </a:extLst>
          </p:cNvSpPr>
          <p:nvPr>
            <p:ph idx="1"/>
          </p:nvPr>
        </p:nvSpPr>
        <p:spPr>
          <a:xfrm>
            <a:off x="3575050" y="204470"/>
            <a:ext cx="5111750" cy="43903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DQAgAAnwYAAFIVAABEHAAAAAAAACYAAAAIAAAAAYAAAAAAAAA="/>
              </a:ext>
            </a:extLst>
          </p:cNvSpPr>
          <p:nvPr>
            <p:ph sz="half" idx="2"/>
          </p:nvPr>
        </p:nvSpPr>
        <p:spPr>
          <a:xfrm>
            <a:off x="457200" y="1076325"/>
            <a:ext cx="3008630" cy="3518535"/>
          </a:xfrm>
        </p:spPr>
        <p:txBody>
          <a:bodyPr/>
          <a:lstStyle>
            <a:lvl1pPr marL="0" indent="0">
              <a:buNone/>
              <p:prBullet>
                <a:buNone/>
              </p:prBullet>
              <a:defRPr sz="1400"/>
            </a:lvl1pPr>
            <a:lvl2pPr marL="457200" indent="0">
              <a:buNone/>
              <p:prBullet>
                <a:buNone/>
              </p:prBullet>
              <a:defRPr sz="1200"/>
            </a:lvl2pPr>
            <a:lvl3pPr marL="914400" indent="0">
              <a:buNone/>
              <p:prBullet>
                <a:buNone/>
              </p:prBullet>
              <a:defRPr sz="1000"/>
            </a:lvl3pPr>
            <a:lvl4pPr marL="1371600" indent="0">
              <a:buNone/>
              <p:prBullet>
                <a:buNone/>
              </p:prBullet>
              <a:defRPr sz="900"/>
            </a:lvl4pPr>
            <a:lvl5pPr marL="1828800" indent="0">
              <a:buNone/>
              <p:prBullet>
                <a:buNone/>
              </p:prBullet>
              <a:defRPr sz="900"/>
            </a:lvl5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DQAgAAVB0AAPAPAAADHwAAEAAAACYAAAAIAAAAAQAAAAAAAAA="/>
              </a:ext>
            </a:extLst>
          </p:cNvSpPr>
          <p:nvPr>
            <p:ph type="dt" sz="quarter" idx="10"/>
          </p:nvPr>
        </p:nvSpPr>
        <p:spPr>
          <a:xfrm>
            <a:off x="457200" y="4767580"/>
            <a:ext cx="2133600" cy="273685"/>
          </a:xfrm>
        </p:spPr>
        <p:txBody>
          <a:bodyPr/>
          <a:lstStyle/>
          <a:p>
            <a:pPr/>
            <a:fld id="{196536F9-B7F4-30C0-BADD-419578934C14}" type="datetime1">
              <a:t>10/19/2019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A4EwAAVB0AAAglAAADHwAAEAAAACYAAAAIAAAAAQAAAAAAAAA="/>
              </a:ext>
            </a:extLst>
          </p:cNvSpPr>
          <p:nvPr>
            <p:ph type="ftr" sz="quarter" idx="11"/>
          </p:nvPr>
        </p:nvSpPr>
        <p:spPr>
          <a:xfrm>
            <a:off x="3124200" y="4767580"/>
            <a:ext cx="2895600" cy="273685"/>
          </a:xfrm>
        </p:spPr>
        <p:txBody>
          <a:bodyPr/>
          <a:lstStyle/>
          <a:p>
            <a:pPr/>
            <a:fld id="{60F5FCE1-AF8D-A00A-C34D-595FB203350C}" type="footer">
              <a:t>ullamcorper suscipit lobortis</a:t>
            </a:fld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BQKAAAVB0AAHA1AAADHwAAEAAAACYAAAAIAAAAAQAAAAAAAAA="/>
              </a:ext>
            </a:extLst>
          </p:cNvSpPr>
          <p:nvPr>
            <p:ph type="sldNum" sz="quarter" idx="12"/>
          </p:nvPr>
        </p:nvSpPr>
        <p:spPr>
          <a:xfrm>
            <a:off x="6553200" y="4767580"/>
            <a:ext cx="2133600" cy="273685"/>
          </a:xfrm>
        </p:spPr>
        <p:txBody>
          <a:bodyPr/>
          <a:lstStyle/>
          <a:p>
            <a:pPr/>
            <a:fld id="{57891744-0ABA-DCE1-F431-FCB4597F02A9}" type="slidenum">
              <a:t>0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gqrXRMAAAAlAAAAZAAAAA8BAAAAkAAAAEgAAACQAAAASAAAAAAAAAAC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GQAI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AGCwAAJhYAAMYsAADDGAAAAAAAACYAAAAIAAAAgYAAAAAAAAA="/>
              </a:ext>
            </a:extLst>
          </p:cNvSpPr>
          <p:nvPr>
            <p:ph type="title"/>
          </p:nvPr>
        </p:nvSpPr>
        <p:spPr>
          <a:xfrm>
            <a:off x="1791970" y="3600450"/>
            <a:ext cx="5486400" cy="42481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AGCwAA1AIAAMYsAADQFQAAAAAAACYAAAAIAAAAAYAAAAAAAAA="/>
              </a:ext>
            </a:extLst>
          </p:cNvSpPr>
          <p:nvPr>
            <p:ph idx="1"/>
          </p:nvPr>
        </p:nvSpPr>
        <p:spPr>
          <a:xfrm>
            <a:off x="1791970" y="459740"/>
            <a:ext cx="5486400" cy="3086100"/>
          </a:xfrm>
        </p:spPr>
        <p:txBody>
          <a:bodyPr/>
          <a:lstStyle>
            <a:lvl1pPr marL="0" indent="0">
              <a:buNone/>
              <p:prBullet>
                <a:buNone/>
              </p:prBullet>
              <a:defRPr sz="3200"/>
            </a:lvl1pPr>
            <a:lvl2pPr marL="457200" indent="0">
              <a:buNone/>
              <p:prBullet>
                <a:buNone/>
              </p:prBullet>
              <a:defRPr sz="2800"/>
            </a:lvl2pPr>
            <a:lvl3pPr marL="914400" indent="0">
              <a:buNone/>
              <p:prBullet>
                <a:buNone/>
              </p:prBullet>
              <a:defRPr sz="2400"/>
            </a:lvl3pPr>
            <a:lvl4pPr marL="1371600" indent="0">
              <a:buNone/>
              <p:prBullet>
                <a:buNone/>
              </p:prBullet>
              <a:defRPr sz="2000"/>
            </a:lvl4pPr>
            <a:lvl5pPr marL="1828800" indent="0">
              <a:buNone/>
              <p:prBullet>
                <a:buNone/>
              </p:prBullet>
              <a:defRPr sz="2000"/>
            </a:lvl5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AGCwAAwxgAAMYsAAB6HAAAAAAAACYAAAAIAAAAAYAAAAAAAAA="/>
              </a:ext>
            </a:extLst>
          </p:cNvSpPr>
          <p:nvPr>
            <p:ph sz="half" idx="2"/>
          </p:nvPr>
        </p:nvSpPr>
        <p:spPr>
          <a:xfrm>
            <a:off x="1791970" y="4025265"/>
            <a:ext cx="5486400" cy="603885"/>
          </a:xfrm>
        </p:spPr>
        <p:txBody>
          <a:bodyPr/>
          <a:lstStyle>
            <a:lvl1pPr marL="0" indent="0">
              <a:buNone/>
              <p:prBullet>
                <a:buNone/>
              </p:prBullet>
              <a:defRPr sz="1400"/>
            </a:lvl1pPr>
            <a:lvl2pPr marL="457200" indent="0">
              <a:buNone/>
              <p:prBullet>
                <a:buNone/>
              </p:prBullet>
              <a:defRPr sz="1200"/>
            </a:lvl2pPr>
            <a:lvl3pPr marL="914400" indent="0">
              <a:buNone/>
              <p:prBullet>
                <a:buNone/>
              </p:prBullet>
              <a:defRPr sz="1000"/>
            </a:lvl3pPr>
            <a:lvl4pPr marL="1371600" indent="0">
              <a:buNone/>
              <p:prBullet>
                <a:buNone/>
              </p:prBullet>
              <a:defRPr sz="900"/>
            </a:lvl4pPr>
            <a:lvl5pPr marL="1828800" indent="0">
              <a:buNone/>
              <p:prBullet>
                <a:buNone/>
              </p:prBullet>
              <a:defRPr sz="900"/>
            </a:lvl5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DQAgAAVB0AAPAPAAADHwAAEAAAACYAAAAIAAAAAQAAAAAAAAA="/>
              </a:ext>
            </a:extLst>
          </p:cNvSpPr>
          <p:nvPr>
            <p:ph type="dt" sz="quarter" idx="10"/>
          </p:nvPr>
        </p:nvSpPr>
        <p:spPr>
          <a:xfrm>
            <a:off x="457200" y="4767580"/>
            <a:ext cx="2133600" cy="273685"/>
          </a:xfrm>
        </p:spPr>
        <p:txBody>
          <a:bodyPr/>
          <a:lstStyle/>
          <a:p>
            <a:pPr/>
            <a:fld id="{3D6073E2-ACD0-3585-9ED8-5AD03D96680F}" type="datetime1">
              <a:t>10/19/2019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A4EwAAVB0AAAglAAADHwAAEAAAACYAAAAIAAAAAQAAAAAAAAA="/>
              </a:ext>
            </a:extLst>
          </p:cNvSpPr>
          <p:nvPr>
            <p:ph type="ftr" sz="quarter" idx="11"/>
          </p:nvPr>
        </p:nvSpPr>
        <p:spPr>
          <a:xfrm>
            <a:off x="3124200" y="4767580"/>
            <a:ext cx="2895600" cy="273685"/>
          </a:xfrm>
        </p:spPr>
        <p:txBody>
          <a:bodyPr/>
          <a:lstStyle/>
          <a:p>
            <a:pPr/>
            <a:fld id="{6B139675-3B86-4660-C8AB-CD35D8E53E98}" type="footer">
              <a:t>ullamcorper suscipit lobortis</a:t>
            </a:fld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BQKAAAVB0AAHA1AAADHwAAEAAAACYAAAAIAAAAAQAAAAAAAAA="/>
              </a:ext>
            </a:extLst>
          </p:cNvSpPr>
          <p:nvPr>
            <p:ph type="sldNum" sz="quarter" idx="12"/>
          </p:nvPr>
        </p:nvSpPr>
        <p:spPr>
          <a:xfrm>
            <a:off x="6553200" y="4767580"/>
            <a:ext cx="2133600" cy="273685"/>
          </a:xfrm>
        </p:spPr>
        <p:txBody>
          <a:bodyPr/>
          <a:lstStyle/>
          <a:p>
            <a:pPr/>
            <a:fld id="{601BB8F6-B88D-4E4E-C3A3-4E1BF6ED351B}" type="slidenum">
              <a:t>0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Ink drops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Q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CmAgAAZiYAAKgRAAB/KQAAEAAAACYAAAAIAAAA//////////8="/>
              </a:ext>
            </a:extLst>
          </p:cNvSpPr>
          <p:nvPr>
            <p:ph type="dt" sz="quarter"/>
          </p:nvPr>
        </p:nvSpPr>
        <p:spPr>
          <a:xfrm>
            <a:off x="430530" y="6242050"/>
            <a:ext cx="2439670" cy="50355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77E1773A-749A-B481-D459-82D4391722D7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Q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C+FAAAZiYAAMEjAAB/KQAAEAAAACYAAAAIAAAA//////////8="/>
              </a:ext>
            </a:extLst>
          </p:cNvSpPr>
          <p:nvPr>
            <p:ph type="ftr" sz="quarter" idx="1"/>
          </p:nvPr>
        </p:nvSpPr>
        <p:spPr>
          <a:xfrm>
            <a:off x="3371850" y="6242050"/>
            <a:ext cx="2440305" cy="50355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  <a:fld id="{56D61A49-07BB-83EC-F56E-F1B9542003A4}" type="footer">
              <a:t/>
            </a:fld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BmJgAAZiYAAGk1AAB/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2050" y="6242050"/>
            <a:ext cx="2440305" cy="50355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23C48ED9-97CE-9178-807C-612DC0327634}" type="slidenum">
              <a:t/>
            </a:fld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B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D92JoU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CmAgAAxQEAAGk1AADUCAAAEAAAACYAAAAIAAAA//////////8="/>
              </a:ext>
            </a:extLst>
          </p:cNvSpPr>
          <p:nvPr>
            <p:ph type="title" idx="3"/>
          </p:nvPr>
        </p:nvSpPr>
        <p:spPr>
          <a:xfrm>
            <a:off x="430530" y="287655"/>
            <a:ext cx="8251825" cy="114744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EAAAAAMAAAAEAAAAAAAAAAAAAAAAAAAAAAAAAAeAAAAaAAAAAAAAAAAAAAAAAAAAAAAAAAAAAAAECcAABAnAAAAAAAAAAAAAAAAAAAAAAAAAAAAAAAAAAAAAAAAAAAAABQAAAAAAAAAwMD/AAAAAABkAAAAMgAAAAAAAABkAAAAAAAAAH9/fwAKAAAAHwAAAFQAAADm5uYFzMzMAQAAAAAAAAAAAAAAAAAAAAAAAAAAAAAAAAAAAAAAAAAAAAAAAn9/fwAAAAADzMzMAMDA/wB/f38AAAAAAAAAAAAAAAAAAAAAAAAAAAAhAAAAGAAAABQAAACmAgAAtQkAAGk1AACFJQAAEAAAACYAAAAIAAAA//////////8="/>
              </a:ext>
            </a:extLst>
          </p:cNvSpPr>
          <p:nvPr>
            <p:ph type="body" idx="4"/>
          </p:nvPr>
        </p:nvSpPr>
        <p:spPr>
          <a:xfrm>
            <a:off x="430530" y="1577975"/>
            <a:ext cx="8251825" cy="45212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hf sldNum="0" hdr="0" ftr="0" dt="0">
    <p:prHF dtFmt="0"/>
  </p:hf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4400" b="0" i="0" u="none" strike="noStrike" kern="1" spc="0" prSpc="50" pitch="50" baseline="0">
          <a:solidFill>
            <a:schemeClr val="tx2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1pPr>
    </p:titleStyle>
    <p:bodyStyle>
      <a:lvl1pPr marL="2857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3200" b="0" i="0" u="none" strike="noStrike" kern="1" spc="0" prSpc="50" pitch="50" baseline="0">
          <a:solidFill>
            <a:schemeClr val="tx1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1pPr>
      <a:lvl2pPr marL="619125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p:prBullet>
          <a:buChar char="–">
            <a:pos y="0"/>
            <a:buClrTx/>
            <a:buSzTx/>
            <a:buFontTx/>
          </a:buChar>
        </p:prBullet>
        <a:tabLst/>
        <a:defRPr sz="2800" b="0" i="0" u="none" strike="noStrike" kern="1" spc="0" prSpc="50" pitch="50" baseline="0">
          <a:solidFill>
            <a:schemeClr val="tx1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2pPr>
      <a:lvl3pPr marL="952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400" b="0" i="0" u="none" strike="noStrike" kern="1" spc="0" prSpc="50" pitch="50" baseline="0">
          <a:solidFill>
            <a:schemeClr val="tx1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3pPr>
      <a:lvl4pPr marL="1333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p:prBullet>
          <a:buChar char="–">
            <a:pos y="0"/>
            <a:buClrTx/>
            <a:buSzTx/>
            <a:buFontTx/>
          </a:buChar>
        </p:prBullet>
        <a:tabLst/>
        <a:defRPr sz="2000" b="0" i="0" u="none" strike="noStrike" kern="1" spc="0" prSpc="50" pitch="50" baseline="0">
          <a:solidFill>
            <a:schemeClr val="tx1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4pPr>
      <a:lvl5pPr marL="1714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p:prBullet>
          <a:buChar char="»">
            <a:pos y="0"/>
            <a:buClrTx/>
            <a:buSzTx/>
            <a:buFontTx/>
          </a:buChar>
        </p:prBullet>
        <a:tabLst/>
        <a:defRPr sz="2000" b="0" i="0" u="none" strike="noStrike" kern="1" spc="0" prSpc="50" pitch="50" baseline="0">
          <a:solidFill>
            <a:schemeClr val="tx1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gqrXRMAAAAlAAAAZAAAAA8BAAAAkAAAAEgAAACQAAAASAAAAAAAAAAB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m5uYFzMzMAQAAAAAAAAAAAAAAAAAAAAAAAAAAAAAAAAAAAAAAAAAAAAAAAn9/fwCWlpYDzMzMAMDA/wB/f38AAAAAAAAAAAAAAAAAAAAAAAAAAAAhAAAAGAAAABQAAAA4BAAA1AkAAAg0AACdEAAAA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Organisasi dan Arsitektur Komputer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PQpAAAMAAAAEAAAAAAAAAAAAAAAAAAAAAAAAAAeAAAAaAAAAAAAAAAAAAAAAAAAAAAAAAAAAAAAECcAABAnAAAAAAAAAAAAAAAAAAAAAAAAAAAAAAAAAAAAAAAAAAAAABQAAAAAAAAAwMD/AAAAAABkAAAAMgAAAAAAAABkAAAAAAAAAH9/fwAKAAAAHwAAAFQAAADm5uYFzMzMAQAAAAAAAAAAAAAAAAAAAAAAAAAAAAAAAAAAAAAAAAAAAAAAAn9/fwCWlpYDzMzMAMDA/wB/f38AAAAAAAAAAAAAAAAAAAAAAAAAAAAhAAAAGAAAABQAAABwCAAA7hEAANAvAAAEGgAAA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Pertemuan 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gqrXRMAAAAlAAAAZAAAAA8BAAAAkAAAAEgAAACQAAAASAAAAAAAAAAB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ICBgIMAAAAEAAAAAAAAAAAAAAAAAAAAAAAAAAeAAAAaAAAAAAAAAAAAAAAAAAAAAAAAAAAAAAAECcAABAnAAAAAAAAAAAAAAAAAAAAAAAAAAAAAAAAAAAAAAAAAAAAABQAAAAAAAAAwMD/AAAAAABkAAAAMgAAAAAAAABkAAAAAAAAAH9/fwAKAAAAHwAAAFQAAADm5uYFzMzMAQAAAAAAAAAAAAAAAAAAAAAAAAAAAAAAAAAAAAAAAAAAAAAAAn9/fwCWlpYDzMzMAMDA/wB/f38AAAAAAAAAAAAAAAAAAAAAAAAAAAAhAAAAGAAAABQAAADQAgAARAEAAHA1AACKBg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Pertanyaan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YlbcYMAAAAEAAAAAAAAAAAAAAAAAAAAAAAAAAeAAAAaAAAAAAAAAAAAAAAAAAAAAAAAAAAAAAAECcAABAnAAAAAAAAAAAAAAAAAAAAAAAAAAAAAAAAAAAAAAAAAAAAABQAAAAAAAAAwMD/AAAAAABkAAAAMgAAAAAAAABkAAAAAAAAAH9/fwAKAAAAHwAAAFQAAADm5uYFzMzMAQAAAAAAAAAAAAAAAAAAAAAAAAAAAAAAAAAAAAAAAAAAAAAAAn9/fwCWlpYDzMzMAMDA/wB/f38AAAAAAAAAAAAAAAAAAAAAAAAAAAAhAAAAGAAAABQAAADQAgAAYgcAAHA1AABEHA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  <p:prBullet>
                <a:buAutoNum type="ordinal"/>
              </p:prBullet>
            </a:pPr>
            <a:r>
              <a:t>Jelaskan istilah dari Moore’s Law!</a:t>
            </a:r>
          </a:p>
          <a:p>
            <a:pPr>
              <a:buAutoNum type="arabicPeriod"/>
              <p:prBullet>
                <a:buAutoNum type="ordinal"/>
              </p:prBullet>
            </a:pPr>
            <a:r>
              <a:t>Jelaskan mengapa sistem bus digunakan menggantikan kabel di mother board komputer?</a:t>
            </a:r>
          </a:p>
          <a:p>
            <a:pPr>
              <a:buAutoNum type="arabicPeriod"/>
              <p:prBullet>
                <a:buAutoNum type="ordinal"/>
              </p:prBullet>
            </a:pPr>
            <a:r>
              <a:t>Jelaskan fungsi Control, Data, dan Address Bus!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gqrXRMAAAAlAAAAZAAAAA8BAAAAkAAAAEgAAACQAAAASAAAAAAAAAAB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m5uYFzMzMAQAAAAAAAAAAAAAAAAAAAAAAAAAAAAAAAAAAAAAAAAAAAAAAAn9/fwCWlpYDzMzMAMDA/wB/f38AAAAAAAAAAAAAAAAAAAAAAAAAAAAhAAAAGAAAABQAAADQAgAARAEAAHA1AACKBg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9gqrXRMAAAAlAAAAZAAAAA8BAAAAkAAAAEgAAACQAAAASAAAAAAAAAAAAAAAAAAAAAEAAABQAAAAAAAAAAAA4D8AAAAAAADgPwAAAAAAAOA/AAAAAAAA4D8AAAAAAADgPwAAAAAAAOA/AAAAAAAA4D8AAAAAAADgPwAAAAAAAOA/AAAAAAAA4D8CAAAAjAAAAAEAAAAAAAAA5ubmDMzMzAgo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Dm5uYFzMzMAQAAAAAAAAAAAAAAAAAAAAAAAAAAAAAAAAAAAAAAAAAAAAAAAn9/fwCWlpYDzMzMAMDA/wB/f38AAAAAAAAAAAAAAAAAAAAAAAAAAAAhAAAAGAAAABQAAADQAgAAYgcAAHA1AABEHA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p:prBullet>
                <a:buContinue type="ordinal"/>
              </p:prBullet>
            </a:pPr>
            <a:r>
              <a:t>4. Jelaskan sistem hierarki memori dari yang paling cepat ke paling lambat!</a:t>
            </a:r>
          </a:p>
          <a:p>
            <a:pPr marL="0" indent="0">
              <p:prBullet>
                <a:buContinue type="ordinal"/>
              </p:prBullet>
            </a:pPr>
            <a:r>
              <a:t>5. Jelaskan istilah dari Volatie dan Non-Volatile!</a:t>
            </a:r>
          </a:p>
          <a:p>
            <a:pPr marL="0" indent="0">
              <p:prBullet>
                <a:buContinue type="ordinal"/>
              </p:prBullet>
            </a:pPr>
            <a:r>
              <a:t>6. Jelaskan fungsi RAID 0 dan 1!</a:t>
            </a:r>
          </a:p>
          <a:p>
            <a:pPr marL="0" indent="0">
              <p:prBullet>
                <a:buContinue type="ordinal"/>
              </p:prBullet>
            </a:pPr>
            <a:r>
              <a:t>7. Jelaskan 3 jenis perangkat I/O beserta contohnya!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CCCCCC"/>
      </a:lt1>
      <a:dk2>
        <a:srgbClr val="D105A4"/>
      </a:dk2>
      <a:lt2>
        <a:srgbClr val="969696"/>
      </a:lt2>
      <a:accent1>
        <a:srgbClr val="E6E6E6"/>
      </a:accent1>
      <a:accent2>
        <a:srgbClr val="8DC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66CC"/>
      </a:hlink>
      <a:folHlink>
        <a:srgbClr val="00A80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CCCCCC"/>
        </a:lt1>
        <a:dk2>
          <a:srgbClr val="D105A4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93DCFF"/>
        </a:lt1>
        <a:dk2>
          <a:srgbClr val="0BAFFF"/>
        </a:dk2>
        <a:lt2>
          <a:srgbClr val="003366"/>
        </a:lt2>
        <a:accent1>
          <a:srgbClr val="CCCCCC"/>
        </a:accent1>
        <a:accent2>
          <a:srgbClr val="00B0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686B5D"/>
        </a:dk1>
        <a:lt1>
          <a:srgbClr val="999999"/>
        </a:lt1>
        <a:dk2>
          <a:srgbClr val="777777"/>
        </a:dk2>
        <a:lt2>
          <a:srgbClr val="777777"/>
        </a:lt2>
        <a:accent1>
          <a:srgbClr val="E6E6E6"/>
        </a:accent1>
        <a:accent2>
          <a:srgbClr val="809EA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6E6E6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maulana</cp:lastModifiedBy>
  <cp:revision>0</cp:revision>
  <dcterms:created xsi:type="dcterms:W3CDTF">2017-10-26T08:03:09Z</dcterms:created>
  <dcterms:modified xsi:type="dcterms:W3CDTF">2019-10-19T13:09:10Z</dcterms:modified>
</cp:coreProperties>
</file>