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374DCC6-93A8-4F4F-AEB1-990B57D4A2A6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8C3E56F6-A30B-4037-A93B-EA865061DE6F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TIS181P ALGORITMA DAN PEMROGRAMAN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Praktikum 6 - Looping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Contoh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nilai = [100,80,75,90,65,87]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counter = 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while counter &lt; 7: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print(nilai[counter])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counter += 2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100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75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65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IndexError: list index out of range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Break dan Continue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# Prints out 0,1,2,3,4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count = 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 True: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print(count)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count += 1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 count &gt;= 5: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break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Break dan Continue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# Prints out only odd numbers - 1,3,5,7,9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x in range(10):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# Check if x is even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 x % 2 == 0: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continue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print(x)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ELSE di FOR dan WHILE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# Prints out 0,1,2,3,4 and then it prints "count value reached 5"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count=0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while(count&lt;5):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print(count)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count +=1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else: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print("count value reached %d" %(count))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Contoh Lain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a = [100,90,80,70]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counter = 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while counter &lt; 4: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print(a[counter])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counter+=1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else: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print("Selesai")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ELSE di FOR dan WHILE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# Prints out 1,2,3,4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i in range(1, 10):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if(i%5==0):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break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print(i)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else: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print("this is not printed because for loop is terminated because of break but not due to fail in condition"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Kombinasi BREAK dan ELSE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counter = 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while counter &lt; 7: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if counter == 5: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        break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else: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        print(nilai[counter])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        counter+=1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else: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print("Selesai")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Latihan 1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 = [100,90,34,76,34,67,98]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 = [75,23,76,89,90,45,67,78]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Gunakan FOR untuk menghitung JUMLAH dan RATA-RATA. Total data bisa didapatkan menggunakan counter.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Latihan 2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Angka = [90,98,45,23,89,87,21,54,98,32]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Dengan menggunakan WHILE, tunjukkan mana saja angka yang merupakan angka GANJIL dan angka GENAP. Gunakan MODUS (%) untuk mencari tahu.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Petunjuk: IF ELSE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Looping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Sebuah perintah untuk mengulang dengan kondisi tertentu.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Jika kondisi terpenuhi makan perulangan tersebut bisa berhenti dengan sendirinya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Teknik pengulangan dengan iterasi (pengecekan item per item). Contoh: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primas = [2, 3, 5, 7]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prima in primas: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print(prima)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2 3 5 7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Contoh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ayam = [10,"Ayam","Digoreng",500]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for item in ayam: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print(item)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Ayam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Digoreng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500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Contoh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nilai = [90,60,20,60,54,74]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jumlah = 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for item in nilai: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jumlah+=item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print(jumlah)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358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Contoh Hitung Rata-Rata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nilai = [100,80,75,90,65,87]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counter = 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jumlah = 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for item in nilai: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counter+=1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jumlah+=item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rata=jumlah//counter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print(rata)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82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FOR untuk Range (Jangkauan)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# Prints out the numbers 0,1,2,3,4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x in range(5):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print(x)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# Prints out 3,4,5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x in range(3, 6):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print(x)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# Prints out 3,5,7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x in range(3, 8, 2):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print(x)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Contoh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&gt;&gt;&gt; for x in range(10):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if(x%2==0):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            print("%d adalah Genap"%x)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...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 adalah Genap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 adalah Genap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 adalah Genap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6 adalah Genap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8 adalah Genap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While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Bekerja dengan kondisi tertentu (Boolean)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Cocok untuk mengakses indeks dengan nomor tertentu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# Prints out 0,1,2,3,4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count = 0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 count &lt; 5: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print(count)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count += 1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LibreOffice/6.1.3.2$Linux_X86_64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2018-11-26T20:08:13Z</dcterms:created>
  <dc:creator/>
  <dc:description/>
  <dc:language>en-US</dc:language>
  <cp:lastModifiedBy/>
  <dcterms:modified xsi:type="dcterms:W3CDTF">2018-11-26T20:47:03Z</dcterms:modified>
  <cp:revision>7</cp:revision>
  <dc:subject/>
  <dc:title>Alizarin</dc:title>
</cp:coreProperties>
</file>