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9B89E85-0B95-421C-8392-BB6FA6BE9FEE}" type="datetime">
              <a:rPr b="0" lang="id-ID" sz="1200" spc="-1" strike="noStrike">
                <a:solidFill>
                  <a:srgbClr val="8b8b8b"/>
                </a:solidFill>
                <a:latin typeface="Calibri"/>
              </a:rPr>
              <a:t>08/11/18</a:t>
            </a:fld>
            <a:endParaRPr b="0" lang="id-ID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id-ID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422879-B6AA-4F67-9C22-0485A558255F}" type="slidenum">
              <a:rPr b="0" lang="id-ID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d-ID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69E19AA-9864-445C-ADEF-4FE4739705DA}" type="datetime">
              <a:rPr b="0" lang="id-ID" sz="1200" spc="-1" strike="noStrike">
                <a:solidFill>
                  <a:srgbClr val="8b8b8b"/>
                </a:solidFill>
                <a:latin typeface="Calibri"/>
              </a:rPr>
              <a:t>08/11/18</a:t>
            </a:fld>
            <a:endParaRPr b="0" lang="id-ID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id-ID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D45623-8AA6-4FC0-9D3F-A07385AF3205}" type="slidenum">
              <a:rPr b="0" lang="id-ID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id-ID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Algo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id-ID" sz="2400" spc="-1" strike="noStrike">
                <a:solidFill>
                  <a:srgbClr val="000000"/>
                </a:solidFill>
                <a:latin typeface="Calibri"/>
              </a:rPr>
              <a:t>Pratikum 3 – List &amp; tuple 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Tuple :: no update &amp; delete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Content Placeholder 3" descr=""/>
          <p:cNvPicPr/>
          <p:nvPr/>
        </p:nvPicPr>
        <p:blipFill>
          <a:blip r:embed="rId1"/>
          <a:stretch/>
        </p:blipFill>
        <p:spPr>
          <a:xfrm>
            <a:off x="838080" y="4673160"/>
            <a:ext cx="5023080" cy="218448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"/>
          <p:cNvPicPr/>
          <p:nvPr/>
        </p:nvPicPr>
        <p:blipFill>
          <a:blip r:embed="rId2"/>
          <a:stretch/>
        </p:blipFill>
        <p:spPr>
          <a:xfrm>
            <a:off x="838080" y="1503000"/>
            <a:ext cx="7527240" cy="303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Tuple :: Operasi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Content Placeholder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9687240" cy="384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Tugas pratikum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Buatlah list yang berisi angka 1 hingga 20,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Liberation Serif"/>
              <a:buAutoNum type="alphaL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Hapus isi list yang dapat dibagi dengan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Buatlah tuple dengan isi bilangan prima antara 1 hingga 20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Liberation Serif"/>
              <a:buAutoNum type="alphaL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Tambahkan bilangan prima 21 hingga 50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Liberation Serif"/>
              <a:buAutoNum type="alphaL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Hilangkan bilangan prima antara 1 hingga 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Cekap Semanten 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Pengertian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List adalah tipe data yang tersedia dalam bahasa Python, yang ditulis sebagai daftar yang dipisahkan oleh koma (item) diantara tanda kurung siku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441800"/>
            <a:ext cx="10515240" cy="473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Contoh Pembuatan 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Contoh mengkases 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838080" y="2004840"/>
            <a:ext cx="7498440" cy="1487880"/>
          </a:xfrm>
          <a:prstGeom prst="rect">
            <a:avLst/>
          </a:prstGeom>
          <a:ln>
            <a:noFill/>
          </a:ln>
        </p:spPr>
      </p:pic>
      <p:pic>
        <p:nvPicPr>
          <p:cNvPr id="89" name="Picture 4" descr=""/>
          <p:cNvPicPr/>
          <p:nvPr/>
        </p:nvPicPr>
        <p:blipFill>
          <a:blip r:embed="rId2"/>
          <a:stretch/>
        </p:blipFill>
        <p:spPr>
          <a:xfrm>
            <a:off x="927000" y="4030920"/>
            <a:ext cx="6083280" cy="2683440"/>
          </a:xfrm>
          <a:prstGeom prst="rect">
            <a:avLst/>
          </a:prstGeom>
          <a:ln>
            <a:noFill/>
          </a:ln>
        </p:spPr>
      </p:pic>
      <p:pic>
        <p:nvPicPr>
          <p:cNvPr id="90" name="Picture 5" descr=""/>
          <p:cNvPicPr/>
          <p:nvPr/>
        </p:nvPicPr>
        <p:blipFill>
          <a:blip r:embed="rId3"/>
          <a:stretch/>
        </p:blipFill>
        <p:spPr>
          <a:xfrm>
            <a:off x="5126760" y="3493080"/>
            <a:ext cx="6818760" cy="76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Update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955440" y="1690560"/>
            <a:ext cx="7290000" cy="203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Delete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6535080" cy="238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Operasi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Content Placeholder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0670400" cy="497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Penjelasan Tuple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Tuple adalah urutan objek Python yang tidak berubah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Tuple seperti konstanta list.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Tuple :: Create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Content Placeholder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9000360" cy="200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Tuple :: Akses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Content Placeholder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5385600" cy="256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Application>LibreOffice/6.1.2.1$Linux_X86_64 LibreOffice_project/10$Build-1</Application>
  <Words>136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2018-10-13T06:36:51Z</dcterms:created>
  <dc:creator>Windows User</dc:creator>
  <dc:description/>
  <dc:language>id-ID</dc:language>
  <cp:lastModifiedBy/>
  <dcterms:modified xsi:type="dcterms:W3CDTF">2018-11-08T07:26:30Z</dcterms:modified>
  <cp:revision>8</cp:revision>
  <dc:subject/>
  <dc:title>Algo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