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  <p:sldId id="264" r:id="rId20"/>
    <p:sldId id="267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B2867-F618-4777-B23C-5E0B5E64D4D1}" v="188" dt="2021-12-04T05:43:04.029"/>
    <p1510:client id="{C380F06E-A09E-447C-9D60-C502AF96C9DC}" v="261" dt="2021-12-04T04:31:55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C380F06E-A09E-447C-9D60-C502AF96C9DC}"/>
    <pc:docChg chg="addSld modSld sldOrd addMainMaster delMainMaster">
      <pc:chgData name="maulanahirzan" userId="QZ9/UGr5K0C954TRx2YVemBIv6+ROOpGBScm1FuaWOk=" providerId="None" clId="Web-{C380F06E-A09E-447C-9D60-C502AF96C9DC}" dt="2021-12-04T04:31:55.304" v="250" actId="20577"/>
      <pc:docMkLst>
        <pc:docMk/>
      </pc:docMkLst>
      <pc:sldChg chg="modSp mod modClrScheme chgLayout">
        <pc:chgData name="maulanahirzan" userId="QZ9/UGr5K0C954TRx2YVemBIv6+ROOpGBScm1FuaWOk=" providerId="None" clId="Web-{C380F06E-A09E-447C-9D60-C502AF96C9DC}" dt="2021-12-04T03:28:42.983" v="20" actId="20577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C380F06E-A09E-447C-9D60-C502AF96C9DC}" dt="2021-12-04T03:28:37.061" v="17" actId="20577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C380F06E-A09E-447C-9D60-C502AF96C9DC}" dt="2021-12-04T03:28:42.983" v="20" actId="20577"/>
          <ac:spMkLst>
            <pc:docMk/>
            <pc:sldMk cId="2426011969" sldId="256"/>
            <ac:spMk id="3" creationId="{00000000-0000-0000-0000-000000000000}"/>
          </ac:spMkLst>
        </pc:spChg>
      </pc:sldChg>
      <pc:sldChg chg="addSp modSp new">
        <pc:chgData name="maulanahirzan" userId="QZ9/UGr5K0C954TRx2YVemBIv6+ROOpGBScm1FuaWOk=" providerId="None" clId="Web-{C380F06E-A09E-447C-9D60-C502AF96C9DC}" dt="2021-12-04T03:54:07.580" v="48" actId="14100"/>
        <pc:sldMkLst>
          <pc:docMk/>
          <pc:sldMk cId="3472086487" sldId="257"/>
        </pc:sldMkLst>
        <pc:spChg chg="mod">
          <ac:chgData name="maulanahirzan" userId="QZ9/UGr5K0C954TRx2YVemBIv6+ROOpGBScm1FuaWOk=" providerId="None" clId="Web-{C380F06E-A09E-447C-9D60-C502AF96C9DC}" dt="2021-12-04T03:52:16.531" v="32" actId="20577"/>
          <ac:spMkLst>
            <pc:docMk/>
            <pc:sldMk cId="3472086487" sldId="257"/>
            <ac:spMk id="2" creationId="{A6F8F7BF-7456-4F9F-B2D9-1D2B2B462589}"/>
          </ac:spMkLst>
        </pc:spChg>
        <pc:spChg chg="mod">
          <ac:chgData name="maulanahirzan" userId="QZ9/UGr5K0C954TRx2YVemBIv6+ROOpGBScm1FuaWOk=" providerId="None" clId="Web-{C380F06E-A09E-447C-9D60-C502AF96C9DC}" dt="2021-12-04T03:54:07.580" v="48" actId="14100"/>
          <ac:spMkLst>
            <pc:docMk/>
            <pc:sldMk cId="3472086487" sldId="257"/>
            <ac:spMk id="3" creationId="{D05A13C6-5E54-4D7F-936B-8BFD823F886F}"/>
          </ac:spMkLst>
        </pc:spChg>
        <pc:spChg chg="add mod">
          <ac:chgData name="maulanahirzan" userId="QZ9/UGr5K0C954TRx2YVemBIv6+ROOpGBScm1FuaWOk=" providerId="None" clId="Web-{C380F06E-A09E-447C-9D60-C502AF96C9DC}" dt="2021-12-04T03:54:01.971" v="45" actId="1076"/>
          <ac:spMkLst>
            <pc:docMk/>
            <pc:sldMk cId="3472086487" sldId="257"/>
            <ac:spMk id="5" creationId="{556E4B0C-069E-471F-8432-0760F404542A}"/>
          </ac:spMkLst>
        </pc:spChg>
        <pc:picChg chg="add mod">
          <ac:chgData name="maulanahirzan" userId="QZ9/UGr5K0C954TRx2YVemBIv6+ROOpGBScm1FuaWOk=" providerId="None" clId="Web-{C380F06E-A09E-447C-9D60-C502AF96C9DC}" dt="2021-12-04T03:54:01.971" v="46" actId="1076"/>
          <ac:picMkLst>
            <pc:docMk/>
            <pc:sldMk cId="3472086487" sldId="257"/>
            <ac:picMk id="4" creationId="{FA4549A9-A1D3-4237-A511-FFF3822DE5BD}"/>
          </ac:picMkLst>
        </pc:picChg>
      </pc:sldChg>
      <pc:sldChg chg="modSp new">
        <pc:chgData name="maulanahirzan" userId="QZ9/UGr5K0C954TRx2YVemBIv6+ROOpGBScm1FuaWOk=" providerId="None" clId="Web-{C380F06E-A09E-447C-9D60-C502AF96C9DC}" dt="2021-12-04T03:59:00.634" v="103" actId="20577"/>
        <pc:sldMkLst>
          <pc:docMk/>
          <pc:sldMk cId="976530672" sldId="258"/>
        </pc:sldMkLst>
        <pc:spChg chg="mod">
          <ac:chgData name="maulanahirzan" userId="QZ9/UGr5K0C954TRx2YVemBIv6+ROOpGBScm1FuaWOk=" providerId="None" clId="Web-{C380F06E-A09E-447C-9D60-C502AF96C9DC}" dt="2021-12-04T03:56:11.302" v="77" actId="20577"/>
          <ac:spMkLst>
            <pc:docMk/>
            <pc:sldMk cId="976530672" sldId="258"/>
            <ac:spMk id="2" creationId="{051C331C-97A5-43F3-B527-5CE72CFE2078}"/>
          </ac:spMkLst>
        </pc:spChg>
        <pc:spChg chg="mod">
          <ac:chgData name="maulanahirzan" userId="QZ9/UGr5K0C954TRx2YVemBIv6+ROOpGBScm1FuaWOk=" providerId="None" clId="Web-{C380F06E-A09E-447C-9D60-C502AF96C9DC}" dt="2021-12-04T03:59:00.634" v="103" actId="20577"/>
          <ac:spMkLst>
            <pc:docMk/>
            <pc:sldMk cId="976530672" sldId="258"/>
            <ac:spMk id="3" creationId="{8EB03AC0-2129-46C5-8807-4EE6370D6EC6}"/>
          </ac:spMkLst>
        </pc:spChg>
      </pc:sldChg>
      <pc:sldChg chg="modSp new">
        <pc:chgData name="maulanahirzan" userId="QZ9/UGr5K0C954TRx2YVemBIv6+ROOpGBScm1FuaWOk=" providerId="None" clId="Web-{C380F06E-A09E-447C-9D60-C502AF96C9DC}" dt="2021-12-04T04:02:16.638" v="109" actId="20577"/>
        <pc:sldMkLst>
          <pc:docMk/>
          <pc:sldMk cId="2612588429" sldId="259"/>
        </pc:sldMkLst>
        <pc:spChg chg="mod">
          <ac:chgData name="maulanahirzan" userId="QZ9/UGr5K0C954TRx2YVemBIv6+ROOpGBScm1FuaWOk=" providerId="None" clId="Web-{C380F06E-A09E-447C-9D60-C502AF96C9DC}" dt="2021-12-04T04:02:12.513" v="106" actId="20577"/>
          <ac:spMkLst>
            <pc:docMk/>
            <pc:sldMk cId="2612588429" sldId="259"/>
            <ac:spMk id="2" creationId="{CA687BAF-4463-4748-AE76-AA8929430D18}"/>
          </ac:spMkLst>
        </pc:spChg>
        <pc:spChg chg="mod">
          <ac:chgData name="maulanahirzan" userId="QZ9/UGr5K0C954TRx2YVemBIv6+ROOpGBScm1FuaWOk=" providerId="None" clId="Web-{C380F06E-A09E-447C-9D60-C502AF96C9DC}" dt="2021-12-04T04:02:16.638" v="109" actId="20577"/>
          <ac:spMkLst>
            <pc:docMk/>
            <pc:sldMk cId="2612588429" sldId="259"/>
            <ac:spMk id="3" creationId="{B3D372EF-BC42-4937-A987-679D012CC2AD}"/>
          </ac:spMkLst>
        </pc:spChg>
      </pc:sldChg>
      <pc:sldChg chg="addSp delSp modSp new ord">
        <pc:chgData name="maulanahirzan" userId="QZ9/UGr5K0C954TRx2YVemBIv6+ROOpGBScm1FuaWOk=" providerId="None" clId="Web-{C380F06E-A09E-447C-9D60-C502AF96C9DC}" dt="2021-12-04T04:03:51.547" v="118"/>
        <pc:sldMkLst>
          <pc:docMk/>
          <pc:sldMk cId="3681802424" sldId="260"/>
        </pc:sldMkLst>
        <pc:spChg chg="del">
          <ac:chgData name="maulanahirzan" userId="QZ9/UGr5K0C954TRx2YVemBIv6+ROOpGBScm1FuaWOk=" providerId="None" clId="Web-{C380F06E-A09E-447C-9D60-C502AF96C9DC}" dt="2021-12-04T04:03:15.655" v="111"/>
          <ac:spMkLst>
            <pc:docMk/>
            <pc:sldMk cId="3681802424" sldId="260"/>
            <ac:spMk id="3" creationId="{AF892890-D49B-4381-A243-DA9C6AC1E972}"/>
          </ac:spMkLst>
        </pc:spChg>
        <pc:spChg chg="add mod">
          <ac:chgData name="maulanahirzan" userId="QZ9/UGr5K0C954TRx2YVemBIv6+ROOpGBScm1FuaWOk=" providerId="None" clId="Web-{C380F06E-A09E-447C-9D60-C502AF96C9DC}" dt="2021-12-04T04:03:21.405" v="115" actId="1076"/>
          <ac:spMkLst>
            <pc:docMk/>
            <pc:sldMk cId="3681802424" sldId="260"/>
            <ac:spMk id="5" creationId="{2A26ECD5-6CBC-4C99-ACFF-AC25C5AF0E9C}"/>
          </ac:spMkLst>
        </pc:spChg>
        <pc:picChg chg="add mod ord">
          <ac:chgData name="maulanahirzan" userId="QZ9/UGr5K0C954TRx2YVemBIv6+ROOpGBScm1FuaWOk=" providerId="None" clId="Web-{C380F06E-A09E-447C-9D60-C502AF96C9DC}" dt="2021-12-04T04:03:44.437" v="117" actId="14100"/>
          <ac:picMkLst>
            <pc:docMk/>
            <pc:sldMk cId="3681802424" sldId="260"/>
            <ac:picMk id="4" creationId="{A7D1F3EA-8E23-4879-BEFD-C4961106F7B6}"/>
          </ac:picMkLst>
        </pc:picChg>
      </pc:sldChg>
      <pc:sldChg chg="modSp new">
        <pc:chgData name="maulanahirzan" userId="QZ9/UGr5K0C954TRx2YVemBIv6+ROOpGBScm1FuaWOk=" providerId="None" clId="Web-{C380F06E-A09E-447C-9D60-C502AF96C9DC}" dt="2021-12-04T04:08:14.037" v="130" actId="20577"/>
        <pc:sldMkLst>
          <pc:docMk/>
          <pc:sldMk cId="2077182062" sldId="261"/>
        </pc:sldMkLst>
        <pc:spChg chg="mod">
          <ac:chgData name="maulanahirzan" userId="QZ9/UGr5K0C954TRx2YVemBIv6+ROOpGBScm1FuaWOk=" providerId="None" clId="Web-{C380F06E-A09E-447C-9D60-C502AF96C9DC}" dt="2021-12-04T04:06:00.956" v="121" actId="20577"/>
          <ac:spMkLst>
            <pc:docMk/>
            <pc:sldMk cId="2077182062" sldId="261"/>
            <ac:spMk id="2" creationId="{E994C610-00D3-4C4D-8754-D4AB1F04A650}"/>
          </ac:spMkLst>
        </pc:spChg>
        <pc:spChg chg="mod">
          <ac:chgData name="maulanahirzan" userId="QZ9/UGr5K0C954TRx2YVemBIv6+ROOpGBScm1FuaWOk=" providerId="None" clId="Web-{C380F06E-A09E-447C-9D60-C502AF96C9DC}" dt="2021-12-04T04:08:14.037" v="130" actId="20577"/>
          <ac:spMkLst>
            <pc:docMk/>
            <pc:sldMk cId="2077182062" sldId="261"/>
            <ac:spMk id="3" creationId="{E8674073-B517-4134-8C30-E3DD6EC7BF65}"/>
          </ac:spMkLst>
        </pc:spChg>
      </pc:sldChg>
      <pc:sldChg chg="modSp new">
        <pc:chgData name="maulanahirzan" userId="QZ9/UGr5K0C954TRx2YVemBIv6+ROOpGBScm1FuaWOk=" providerId="None" clId="Web-{C380F06E-A09E-447C-9D60-C502AF96C9DC}" dt="2021-12-04T04:09:09.101" v="135" actId="20577"/>
        <pc:sldMkLst>
          <pc:docMk/>
          <pc:sldMk cId="3998724116" sldId="262"/>
        </pc:sldMkLst>
        <pc:spChg chg="mod">
          <ac:chgData name="maulanahirzan" userId="QZ9/UGr5K0C954TRx2YVemBIv6+ROOpGBScm1FuaWOk=" providerId="None" clId="Web-{C380F06E-A09E-447C-9D60-C502AF96C9DC}" dt="2021-12-04T04:09:09.101" v="135" actId="20577"/>
          <ac:spMkLst>
            <pc:docMk/>
            <pc:sldMk cId="3998724116" sldId="262"/>
            <ac:spMk id="2" creationId="{45090DFF-F302-496B-B993-B5F6A96DDB5A}"/>
          </ac:spMkLst>
        </pc:spChg>
        <pc:spChg chg="mod">
          <ac:chgData name="maulanahirzan" userId="QZ9/UGr5K0C954TRx2YVemBIv6+ROOpGBScm1FuaWOk=" providerId="None" clId="Web-{C380F06E-A09E-447C-9D60-C502AF96C9DC}" dt="2021-12-04T04:08:57.835" v="134" actId="20577"/>
          <ac:spMkLst>
            <pc:docMk/>
            <pc:sldMk cId="3998724116" sldId="262"/>
            <ac:spMk id="3" creationId="{14DADEAC-38C5-40D9-A62D-943909493F8C}"/>
          </ac:spMkLst>
        </pc:spChg>
      </pc:sldChg>
      <pc:sldChg chg="addSp delSp modSp new">
        <pc:chgData name="maulanahirzan" userId="QZ9/UGr5K0C954TRx2YVemBIv6+ROOpGBScm1FuaWOk=" providerId="None" clId="Web-{C380F06E-A09E-447C-9D60-C502AF96C9DC}" dt="2021-12-04T04:14:53.578" v="141" actId="14100"/>
        <pc:sldMkLst>
          <pc:docMk/>
          <pc:sldMk cId="3477665306" sldId="263"/>
        </pc:sldMkLst>
        <pc:spChg chg="del">
          <ac:chgData name="maulanahirzan" userId="QZ9/UGr5K0C954TRx2YVemBIv6+ROOpGBScm1FuaWOk=" providerId="None" clId="Web-{C380F06E-A09E-447C-9D60-C502AF96C9DC}" dt="2021-12-04T04:14:45.640" v="138"/>
          <ac:spMkLst>
            <pc:docMk/>
            <pc:sldMk cId="3477665306" sldId="263"/>
            <ac:spMk id="2" creationId="{F461C262-90DD-4DD7-9070-14CADD802313}"/>
          </ac:spMkLst>
        </pc:spChg>
        <pc:spChg chg="del">
          <ac:chgData name="maulanahirzan" userId="QZ9/UGr5K0C954TRx2YVemBIv6+ROOpGBScm1FuaWOk=" providerId="None" clId="Web-{C380F06E-A09E-447C-9D60-C502AF96C9DC}" dt="2021-12-04T04:14:43.687" v="137"/>
          <ac:spMkLst>
            <pc:docMk/>
            <pc:sldMk cId="3477665306" sldId="263"/>
            <ac:spMk id="3" creationId="{5D4D8FBE-7965-4F4F-B700-076CA65F7453}"/>
          </ac:spMkLst>
        </pc:spChg>
        <pc:picChg chg="add mod">
          <ac:chgData name="maulanahirzan" userId="QZ9/UGr5K0C954TRx2YVemBIv6+ROOpGBScm1FuaWOk=" providerId="None" clId="Web-{C380F06E-A09E-447C-9D60-C502AF96C9DC}" dt="2021-12-04T04:14:53.578" v="141" actId="14100"/>
          <ac:picMkLst>
            <pc:docMk/>
            <pc:sldMk cId="3477665306" sldId="263"/>
            <ac:picMk id="4" creationId="{853A50F1-9A43-4847-8EB9-68B5E1C94107}"/>
          </ac:picMkLst>
        </pc:picChg>
      </pc:sldChg>
      <pc:sldChg chg="modSp new">
        <pc:chgData name="maulanahirzan" userId="QZ9/UGr5K0C954TRx2YVemBIv6+ROOpGBScm1FuaWOk=" providerId="None" clId="Web-{C380F06E-A09E-447C-9D60-C502AF96C9DC}" dt="2021-12-04T04:24:07.840" v="229" actId="20577"/>
        <pc:sldMkLst>
          <pc:docMk/>
          <pc:sldMk cId="4247929309" sldId="264"/>
        </pc:sldMkLst>
        <pc:spChg chg="mod">
          <ac:chgData name="maulanahirzan" userId="QZ9/UGr5K0C954TRx2YVemBIv6+ROOpGBScm1FuaWOk=" providerId="None" clId="Web-{C380F06E-A09E-447C-9D60-C502AF96C9DC}" dt="2021-12-04T04:23:19.198" v="150" actId="20577"/>
          <ac:spMkLst>
            <pc:docMk/>
            <pc:sldMk cId="4247929309" sldId="264"/>
            <ac:spMk id="2" creationId="{997E8181-E413-48CE-9F33-29281323C291}"/>
          </ac:spMkLst>
        </pc:spChg>
        <pc:spChg chg="mod">
          <ac:chgData name="maulanahirzan" userId="QZ9/UGr5K0C954TRx2YVemBIv6+ROOpGBScm1FuaWOk=" providerId="None" clId="Web-{C380F06E-A09E-447C-9D60-C502AF96C9DC}" dt="2021-12-04T04:24:07.840" v="229" actId="20577"/>
          <ac:spMkLst>
            <pc:docMk/>
            <pc:sldMk cId="4247929309" sldId="264"/>
            <ac:spMk id="3" creationId="{2F4AD99C-2F24-4BC2-882C-628D8ED13C4F}"/>
          </ac:spMkLst>
        </pc:spChg>
      </pc:sldChg>
      <pc:sldChg chg="modSp new">
        <pc:chgData name="maulanahirzan" userId="QZ9/UGr5K0C954TRx2YVemBIv6+ROOpGBScm1FuaWOk=" providerId="None" clId="Web-{C380F06E-A09E-447C-9D60-C502AF96C9DC}" dt="2021-12-04T04:31:27.600" v="237" actId="20577"/>
        <pc:sldMkLst>
          <pc:docMk/>
          <pc:sldMk cId="1043304173" sldId="265"/>
        </pc:sldMkLst>
        <pc:spChg chg="mod">
          <ac:chgData name="maulanahirzan" userId="QZ9/UGr5K0C954TRx2YVemBIv6+ROOpGBScm1FuaWOk=" providerId="None" clId="Web-{C380F06E-A09E-447C-9D60-C502AF96C9DC}" dt="2021-12-04T04:31:15.053" v="233" actId="20577"/>
          <ac:spMkLst>
            <pc:docMk/>
            <pc:sldMk cId="1043304173" sldId="265"/>
            <ac:spMk id="2" creationId="{6F3F96CB-649C-437C-AE5B-FA723989D498}"/>
          </ac:spMkLst>
        </pc:spChg>
        <pc:spChg chg="mod">
          <ac:chgData name="maulanahirzan" userId="QZ9/UGr5K0C954TRx2YVemBIv6+ROOpGBScm1FuaWOk=" providerId="None" clId="Web-{C380F06E-A09E-447C-9D60-C502AF96C9DC}" dt="2021-12-04T04:31:27.600" v="237" actId="20577"/>
          <ac:spMkLst>
            <pc:docMk/>
            <pc:sldMk cId="1043304173" sldId="265"/>
            <ac:spMk id="3" creationId="{02B3146C-15AE-4225-BEC6-63264F8D7D8B}"/>
          </ac:spMkLst>
        </pc:spChg>
      </pc:sldChg>
      <pc:sldChg chg="modSp new">
        <pc:chgData name="maulanahirzan" userId="QZ9/UGr5K0C954TRx2YVemBIv6+ROOpGBScm1FuaWOk=" providerId="None" clId="Web-{C380F06E-A09E-447C-9D60-C502AF96C9DC}" dt="2021-12-04T04:31:55.304" v="250" actId="20577"/>
        <pc:sldMkLst>
          <pc:docMk/>
          <pc:sldMk cId="263345744" sldId="266"/>
        </pc:sldMkLst>
        <pc:spChg chg="mod">
          <ac:chgData name="maulanahirzan" userId="QZ9/UGr5K0C954TRx2YVemBIv6+ROOpGBScm1FuaWOk=" providerId="None" clId="Web-{C380F06E-A09E-447C-9D60-C502AF96C9DC}" dt="2021-12-04T04:31:55.304" v="250" actId="20577"/>
          <ac:spMkLst>
            <pc:docMk/>
            <pc:sldMk cId="263345744" sldId="266"/>
            <ac:spMk id="2" creationId="{AF5EA8AD-BD4A-4195-A45F-7F921D6C5DED}"/>
          </ac:spMkLst>
        </pc:spChg>
      </pc:sldChg>
      <pc:sldMasterChg chg="del delSldLayout">
        <pc:chgData name="maulanahirzan" userId="QZ9/UGr5K0C954TRx2YVemBIv6+ROOpGBScm1FuaWOk=" providerId="None" clId="Web-{C380F06E-A09E-447C-9D60-C502AF96C9DC}" dt="2021-12-04T03:28:11.935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C380F06E-A09E-447C-9D60-C502AF96C9DC}" dt="2021-12-04T03:28:11.935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C380F06E-A09E-447C-9D60-C502AF96C9DC}" dt="2021-12-04T03:28:17.170" v="1"/>
        <pc:sldMasterMkLst>
          <pc:docMk/>
          <pc:sldMasterMk cId="3369847827" sldId="2147483684"/>
        </pc:sldMasterMkLst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164283552" sldId="2147483685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503194496" sldId="2147483686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3875017614" sldId="2147483687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1406163643" sldId="2147483688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4141464554" sldId="2147483689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3771385831" sldId="2147483690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2447010783" sldId="2147483691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2864260425" sldId="2147483692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3676756191" sldId="2147483693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3902405393" sldId="2147483694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17.170" v="1"/>
          <pc:sldLayoutMkLst>
            <pc:docMk/>
            <pc:sldMasterMk cId="3369847827" sldId="2147483684"/>
            <pc:sldLayoutMk cId="881799963" sldId="2147483695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C380F06E-A09E-447C-9D60-C502AF96C9DC}" dt="2021-12-04T03:28:21.920" v="2"/>
        <pc:sldMasterMkLst>
          <pc:docMk/>
          <pc:sldMasterMk cId="857138192" sldId="2147483696"/>
        </pc:sldMasterMkLst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474760180" sldId="2147483697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4248200204" sldId="2147483698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78151365" sldId="2147483699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3942192948" sldId="2147483700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1512435221" sldId="2147483701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3394810837" sldId="2147483702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699675526" sldId="2147483703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3094306376" sldId="2147483704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1322054215" sldId="2147483705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4156806615" sldId="2147483706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1.920" v="2"/>
          <pc:sldLayoutMkLst>
            <pc:docMk/>
            <pc:sldMasterMk cId="857138192" sldId="2147483696"/>
            <pc:sldLayoutMk cId="2605206928" sldId="2147483707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C380F06E-A09E-447C-9D60-C502AF96C9DC}" dt="2021-12-04T03:28:26.951" v="3"/>
        <pc:sldMasterMkLst>
          <pc:docMk/>
          <pc:sldMasterMk cId="3141168148" sldId="2147483708"/>
        </pc:sldMasterMkLst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1909812260" sldId="2147483709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1711667490" sldId="2147483710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3703580456" sldId="2147483711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2166977716" sldId="2147483712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693659325" sldId="2147483713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2681166756" sldId="2147483714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2444281056" sldId="2147483715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3505507195" sldId="2147483716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37123558" sldId="2147483717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3754808138" sldId="2147483718"/>
          </pc:sldLayoutMkLst>
        </pc:sldLayoutChg>
        <pc:sldLayoutChg chg="add del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3141168148" sldId="2147483708"/>
            <pc:sldLayoutMk cId="339664088" sldId="2147483719"/>
          </pc:sldLayoutMkLst>
        </pc:sldLayoutChg>
      </pc:sldMasterChg>
      <pc:sldMasterChg chg="add addSldLayout modSldLayout">
        <pc:chgData name="maulanahirzan" userId="QZ9/UGr5K0C954TRx2YVemBIv6+ROOpGBScm1FuaWOk=" providerId="None" clId="Web-{C380F06E-A09E-447C-9D60-C502AF96C9DC}" dt="2021-12-04T03:28:26.951" v="3"/>
        <pc:sldMasterMkLst>
          <pc:docMk/>
          <pc:sldMasterMk cId="2923790294" sldId="2147483720"/>
        </pc:sldMasterMkLst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3694026024" sldId="2147483721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3418399190" sldId="2147483722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4735982" sldId="2147483723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1321561107" sldId="2147483724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4000390291" sldId="2147483725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593337453" sldId="2147483726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3575973905" sldId="2147483727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931574035" sldId="2147483728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3127570849" sldId="2147483729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3348099281" sldId="2147483730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1752895881" sldId="2147483731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4247690332" sldId="2147483732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1572740592" sldId="2147483733"/>
          </pc:sldLayoutMkLst>
        </pc:sldLayoutChg>
        <pc:sldLayoutChg chg="add mod replId">
          <pc:chgData name="maulanahirzan" userId="QZ9/UGr5K0C954TRx2YVemBIv6+ROOpGBScm1FuaWOk=" providerId="None" clId="Web-{C380F06E-A09E-447C-9D60-C502AF96C9DC}" dt="2021-12-04T03:28:26.951" v="3"/>
          <pc:sldLayoutMkLst>
            <pc:docMk/>
            <pc:sldMasterMk cId="2923790294" sldId="2147483720"/>
            <pc:sldLayoutMk cId="588305408" sldId="2147483734"/>
          </pc:sldLayoutMkLst>
        </pc:sldLayoutChg>
      </pc:sldMasterChg>
    </pc:docChg>
  </pc:docChgLst>
  <pc:docChgLst>
    <pc:chgData name="maulanahirzan" userId="QZ9/UGr5K0C954TRx2YVemBIv6+ROOpGBScm1FuaWOk=" providerId="None" clId="Web-{749B2867-F618-4777-B23C-5E0B5E64D4D1}"/>
    <pc:docChg chg="addSld delSld modSld">
      <pc:chgData name="maulanahirzan" userId="QZ9/UGr5K0C954TRx2YVemBIv6+ROOpGBScm1FuaWOk=" providerId="None" clId="Web-{749B2867-F618-4777-B23C-5E0B5E64D4D1}" dt="2021-12-04T05:43:03.764" v="174" actId="20577"/>
      <pc:docMkLst>
        <pc:docMk/>
      </pc:docMkLst>
      <pc:sldChg chg="modSp">
        <pc:chgData name="maulanahirzan" userId="QZ9/UGr5K0C954TRx2YVemBIv6+ROOpGBScm1FuaWOk=" providerId="None" clId="Web-{749B2867-F618-4777-B23C-5E0B5E64D4D1}" dt="2021-12-04T04:43:01.199" v="4" actId="20577"/>
        <pc:sldMkLst>
          <pc:docMk/>
          <pc:sldMk cId="4247929309" sldId="264"/>
        </pc:sldMkLst>
        <pc:spChg chg="mod">
          <ac:chgData name="maulanahirzan" userId="QZ9/UGr5K0C954TRx2YVemBIv6+ROOpGBScm1FuaWOk=" providerId="None" clId="Web-{749B2867-F618-4777-B23C-5E0B5E64D4D1}" dt="2021-12-04T04:43:01.199" v="4" actId="20577"/>
          <ac:spMkLst>
            <pc:docMk/>
            <pc:sldMk cId="4247929309" sldId="264"/>
            <ac:spMk id="3" creationId="{2F4AD99C-2F24-4BC2-882C-628D8ED13C4F}"/>
          </ac:spMkLst>
        </pc:spChg>
      </pc:sldChg>
      <pc:sldChg chg="addSp modSp">
        <pc:chgData name="maulanahirzan" userId="QZ9/UGr5K0C954TRx2YVemBIv6+ROOpGBScm1FuaWOk=" providerId="None" clId="Web-{749B2867-F618-4777-B23C-5E0B5E64D4D1}" dt="2021-12-04T05:01:19.730" v="65" actId="14100"/>
        <pc:sldMkLst>
          <pc:docMk/>
          <pc:sldMk cId="1043304173" sldId="265"/>
        </pc:sldMkLst>
        <pc:spChg chg="mod">
          <ac:chgData name="maulanahirzan" userId="QZ9/UGr5K0C954TRx2YVemBIv6+ROOpGBScm1FuaWOk=" providerId="None" clId="Web-{749B2867-F618-4777-B23C-5E0B5E64D4D1}" dt="2021-12-04T05:01:14.605" v="64" actId="14100"/>
          <ac:spMkLst>
            <pc:docMk/>
            <pc:sldMk cId="1043304173" sldId="265"/>
            <ac:spMk id="3" creationId="{02B3146C-15AE-4225-BEC6-63264F8D7D8B}"/>
          </ac:spMkLst>
        </pc:spChg>
        <pc:picChg chg="add mod">
          <ac:chgData name="maulanahirzan" userId="QZ9/UGr5K0C954TRx2YVemBIv6+ROOpGBScm1FuaWOk=" providerId="None" clId="Web-{749B2867-F618-4777-B23C-5E0B5E64D4D1}" dt="2021-12-04T05:01:19.730" v="65" actId="14100"/>
          <ac:picMkLst>
            <pc:docMk/>
            <pc:sldMk cId="1043304173" sldId="265"/>
            <ac:picMk id="4" creationId="{066F3D79-6702-424C-AD43-2ED5256B4A17}"/>
          </ac:picMkLst>
        </pc:picChg>
      </pc:sldChg>
      <pc:sldChg chg="modSp">
        <pc:chgData name="maulanahirzan" userId="QZ9/UGr5K0C954TRx2YVemBIv6+ROOpGBScm1FuaWOk=" providerId="None" clId="Web-{749B2867-F618-4777-B23C-5E0B5E64D4D1}" dt="2021-12-04T04:58:03.158" v="12" actId="20577"/>
        <pc:sldMkLst>
          <pc:docMk/>
          <pc:sldMk cId="263345744" sldId="266"/>
        </pc:sldMkLst>
        <pc:spChg chg="mod">
          <ac:chgData name="maulanahirzan" userId="QZ9/UGr5K0C954TRx2YVemBIv6+ROOpGBScm1FuaWOk=" providerId="None" clId="Web-{749B2867-F618-4777-B23C-5E0B5E64D4D1}" dt="2021-12-04T04:58:03.158" v="12" actId="20577"/>
          <ac:spMkLst>
            <pc:docMk/>
            <pc:sldMk cId="263345744" sldId="266"/>
            <ac:spMk id="3" creationId="{A526EB84-1753-4409-9C49-037698E8C607}"/>
          </ac:spMkLst>
        </pc:spChg>
      </pc:sldChg>
      <pc:sldChg chg="modSp new add del">
        <pc:chgData name="maulanahirzan" userId="QZ9/UGr5K0C954TRx2YVemBIv6+ROOpGBScm1FuaWOk=" providerId="None" clId="Web-{749B2867-F618-4777-B23C-5E0B5E64D4D1}" dt="2021-12-04T05:06:34.149" v="88" actId="20577"/>
        <pc:sldMkLst>
          <pc:docMk/>
          <pc:sldMk cId="3598045831" sldId="267"/>
        </pc:sldMkLst>
        <pc:spChg chg="mod">
          <ac:chgData name="maulanahirzan" userId="QZ9/UGr5K0C954TRx2YVemBIv6+ROOpGBScm1FuaWOk=" providerId="None" clId="Web-{749B2867-F618-4777-B23C-5E0B5E64D4D1}" dt="2021-12-04T05:06:15.695" v="85" actId="20577"/>
          <ac:spMkLst>
            <pc:docMk/>
            <pc:sldMk cId="3598045831" sldId="267"/>
            <ac:spMk id="2" creationId="{4A113AC9-42F5-4699-812F-C90B9469EFB9}"/>
          </ac:spMkLst>
        </pc:spChg>
        <pc:spChg chg="mod">
          <ac:chgData name="maulanahirzan" userId="QZ9/UGr5K0C954TRx2YVemBIv6+ROOpGBScm1FuaWOk=" providerId="None" clId="Web-{749B2867-F618-4777-B23C-5E0B5E64D4D1}" dt="2021-12-04T05:06:34.149" v="88" actId="20577"/>
          <ac:spMkLst>
            <pc:docMk/>
            <pc:sldMk cId="3598045831" sldId="267"/>
            <ac:spMk id="3" creationId="{C57EE7B4-F48B-49CB-BF21-1278C9AC693B}"/>
          </ac:spMkLst>
        </pc:spChg>
      </pc:sldChg>
      <pc:sldChg chg="modSp new">
        <pc:chgData name="maulanahirzan" userId="QZ9/UGr5K0C954TRx2YVemBIv6+ROOpGBScm1FuaWOk=" providerId="None" clId="Web-{749B2867-F618-4777-B23C-5E0B5E64D4D1}" dt="2021-12-04T05:05:24.054" v="76" actId="20577"/>
        <pc:sldMkLst>
          <pc:docMk/>
          <pc:sldMk cId="3696764367" sldId="268"/>
        </pc:sldMkLst>
        <pc:spChg chg="mod">
          <ac:chgData name="maulanahirzan" userId="QZ9/UGr5K0C954TRx2YVemBIv6+ROOpGBScm1FuaWOk=" providerId="None" clId="Web-{749B2867-F618-4777-B23C-5E0B5E64D4D1}" dt="2021-12-04T05:04:26.693" v="69" actId="20577"/>
          <ac:spMkLst>
            <pc:docMk/>
            <pc:sldMk cId="3696764367" sldId="268"/>
            <ac:spMk id="2" creationId="{F64E0AFF-E9A3-4231-883D-F6817E0FEC3C}"/>
          </ac:spMkLst>
        </pc:spChg>
        <pc:spChg chg="mod">
          <ac:chgData name="maulanahirzan" userId="QZ9/UGr5K0C954TRx2YVemBIv6+ROOpGBScm1FuaWOk=" providerId="None" clId="Web-{749B2867-F618-4777-B23C-5E0B5E64D4D1}" dt="2021-12-04T05:05:24.054" v="76" actId="20577"/>
          <ac:spMkLst>
            <pc:docMk/>
            <pc:sldMk cId="3696764367" sldId="268"/>
            <ac:spMk id="3" creationId="{C5541134-3BE6-42FB-B0AA-3E84BEA41E4D}"/>
          </ac:spMkLst>
        </pc:spChg>
      </pc:sldChg>
      <pc:sldChg chg="addSp delSp modSp new">
        <pc:chgData name="maulanahirzan" userId="QZ9/UGr5K0C954TRx2YVemBIv6+ROOpGBScm1FuaWOk=" providerId="None" clId="Web-{749B2867-F618-4777-B23C-5E0B5E64D4D1}" dt="2021-12-04T05:09:58.060" v="99" actId="14100"/>
        <pc:sldMkLst>
          <pc:docMk/>
          <pc:sldMk cId="989650821" sldId="269"/>
        </pc:sldMkLst>
        <pc:spChg chg="mod">
          <ac:chgData name="maulanahirzan" userId="QZ9/UGr5K0C954TRx2YVemBIv6+ROOpGBScm1FuaWOk=" providerId="None" clId="Web-{749B2867-F618-4777-B23C-5E0B5E64D4D1}" dt="2021-12-04T05:09:50.825" v="97" actId="20577"/>
          <ac:spMkLst>
            <pc:docMk/>
            <pc:sldMk cId="989650821" sldId="269"/>
            <ac:spMk id="2" creationId="{F6BC204C-025B-4EBC-ADA4-4C3BA1835291}"/>
          </ac:spMkLst>
        </pc:spChg>
        <pc:spChg chg="del">
          <ac:chgData name="maulanahirzan" userId="QZ9/UGr5K0C954TRx2YVemBIv6+ROOpGBScm1FuaWOk=" providerId="None" clId="Web-{749B2867-F618-4777-B23C-5E0B5E64D4D1}" dt="2021-12-04T05:09:46.747" v="90"/>
          <ac:spMkLst>
            <pc:docMk/>
            <pc:sldMk cId="989650821" sldId="269"/>
            <ac:spMk id="3" creationId="{5EB1B4EE-67F7-450A-9A37-9E90BD3E34C7}"/>
          </ac:spMkLst>
        </pc:spChg>
        <pc:picChg chg="add mod ord">
          <ac:chgData name="maulanahirzan" userId="QZ9/UGr5K0C954TRx2YVemBIv6+ROOpGBScm1FuaWOk=" providerId="None" clId="Web-{749B2867-F618-4777-B23C-5E0B5E64D4D1}" dt="2021-12-04T05:09:58.060" v="99" actId="14100"/>
          <ac:picMkLst>
            <pc:docMk/>
            <pc:sldMk cId="989650821" sldId="269"/>
            <ac:picMk id="4" creationId="{0BF91EAC-1D64-4A94-9945-48BB6A72BBC1}"/>
          </ac:picMkLst>
        </pc:picChg>
      </pc:sldChg>
      <pc:sldChg chg="addSp delSp modSp new">
        <pc:chgData name="maulanahirzan" userId="QZ9/UGr5K0C954TRx2YVemBIv6+ROOpGBScm1FuaWOk=" providerId="None" clId="Web-{749B2867-F618-4777-B23C-5E0B5E64D4D1}" dt="2021-12-04T05:10:38.655" v="104" actId="20577"/>
        <pc:sldMkLst>
          <pc:docMk/>
          <pc:sldMk cId="3396555142" sldId="270"/>
        </pc:sldMkLst>
        <pc:spChg chg="mod">
          <ac:chgData name="maulanahirzan" userId="QZ9/UGr5K0C954TRx2YVemBIv6+ROOpGBScm1FuaWOk=" providerId="None" clId="Web-{749B2867-F618-4777-B23C-5E0B5E64D4D1}" dt="2021-12-04T05:10:38.655" v="104" actId="20577"/>
          <ac:spMkLst>
            <pc:docMk/>
            <pc:sldMk cId="3396555142" sldId="270"/>
            <ac:spMk id="2" creationId="{910C0A23-7FF8-4E6F-B43B-753D9C212D91}"/>
          </ac:spMkLst>
        </pc:spChg>
        <pc:spChg chg="del">
          <ac:chgData name="maulanahirzan" userId="QZ9/UGr5K0C954TRx2YVemBIv6+ROOpGBScm1FuaWOk=" providerId="None" clId="Web-{749B2867-F618-4777-B23C-5E0B5E64D4D1}" dt="2021-12-04T05:10:19.217" v="101"/>
          <ac:spMkLst>
            <pc:docMk/>
            <pc:sldMk cId="3396555142" sldId="270"/>
            <ac:spMk id="3" creationId="{475E6A0C-2D57-49AF-A7F6-B781B744736D}"/>
          </ac:spMkLst>
        </pc:spChg>
        <pc:picChg chg="add mod ord">
          <ac:chgData name="maulanahirzan" userId="QZ9/UGr5K0C954TRx2YVemBIv6+ROOpGBScm1FuaWOk=" providerId="None" clId="Web-{749B2867-F618-4777-B23C-5E0B5E64D4D1}" dt="2021-12-04T05:10:26.014" v="103" actId="14100"/>
          <ac:picMkLst>
            <pc:docMk/>
            <pc:sldMk cId="3396555142" sldId="270"/>
            <ac:picMk id="4" creationId="{AECAFD4A-191B-4750-A3C7-F2283D2FCEB2}"/>
          </ac:picMkLst>
        </pc:picChg>
      </pc:sldChg>
      <pc:sldChg chg="addSp delSp modSp new">
        <pc:chgData name="maulanahirzan" userId="QZ9/UGr5K0C954TRx2YVemBIv6+ROOpGBScm1FuaWOk=" providerId="None" clId="Web-{749B2867-F618-4777-B23C-5E0B5E64D4D1}" dt="2021-12-04T05:11:32.438" v="109" actId="20577"/>
        <pc:sldMkLst>
          <pc:docMk/>
          <pc:sldMk cId="4093910016" sldId="271"/>
        </pc:sldMkLst>
        <pc:spChg chg="mod">
          <ac:chgData name="maulanahirzan" userId="QZ9/UGr5K0C954TRx2YVemBIv6+ROOpGBScm1FuaWOk=" providerId="None" clId="Web-{749B2867-F618-4777-B23C-5E0B5E64D4D1}" dt="2021-12-04T05:11:32.438" v="109" actId="20577"/>
          <ac:spMkLst>
            <pc:docMk/>
            <pc:sldMk cId="4093910016" sldId="271"/>
            <ac:spMk id="2" creationId="{8F5EF854-51C1-4913-9F99-67D4E7178D09}"/>
          </ac:spMkLst>
        </pc:spChg>
        <pc:spChg chg="del">
          <ac:chgData name="maulanahirzan" userId="QZ9/UGr5K0C954TRx2YVemBIv6+ROOpGBScm1FuaWOk=" providerId="None" clId="Web-{749B2867-F618-4777-B23C-5E0B5E64D4D1}" dt="2021-12-04T05:11:25.110" v="106"/>
          <ac:spMkLst>
            <pc:docMk/>
            <pc:sldMk cId="4093910016" sldId="271"/>
            <ac:spMk id="3" creationId="{1B4C4137-B9F5-48FF-B587-81F30E1CF083}"/>
          </ac:spMkLst>
        </pc:spChg>
        <pc:picChg chg="add mod ord">
          <ac:chgData name="maulanahirzan" userId="QZ9/UGr5K0C954TRx2YVemBIv6+ROOpGBScm1FuaWOk=" providerId="None" clId="Web-{749B2867-F618-4777-B23C-5E0B5E64D4D1}" dt="2021-12-04T05:11:29.875" v="108" actId="14100"/>
          <ac:picMkLst>
            <pc:docMk/>
            <pc:sldMk cId="4093910016" sldId="271"/>
            <ac:picMk id="4" creationId="{B639FAB2-E7CD-4AE7-9FAC-258C5AF36887}"/>
          </ac:picMkLst>
        </pc:picChg>
      </pc:sldChg>
      <pc:sldChg chg="addSp delSp modSp new">
        <pc:chgData name="maulanahirzan" userId="QZ9/UGr5K0C954TRx2YVemBIv6+ROOpGBScm1FuaWOk=" providerId="None" clId="Web-{749B2867-F618-4777-B23C-5E0B5E64D4D1}" dt="2021-12-04T05:12:23.283" v="115" actId="20577"/>
        <pc:sldMkLst>
          <pc:docMk/>
          <pc:sldMk cId="1600560799" sldId="272"/>
        </pc:sldMkLst>
        <pc:spChg chg="mod">
          <ac:chgData name="maulanahirzan" userId="QZ9/UGr5K0C954TRx2YVemBIv6+ROOpGBScm1FuaWOk=" providerId="None" clId="Web-{749B2867-F618-4777-B23C-5E0B5E64D4D1}" dt="2021-12-04T05:12:23.283" v="115" actId="20577"/>
          <ac:spMkLst>
            <pc:docMk/>
            <pc:sldMk cId="1600560799" sldId="272"/>
            <ac:spMk id="2" creationId="{BA1227F2-2527-4DF6-9610-3549B77FFD1C}"/>
          </ac:spMkLst>
        </pc:spChg>
        <pc:spChg chg="del">
          <ac:chgData name="maulanahirzan" userId="QZ9/UGr5K0C954TRx2YVemBIv6+ROOpGBScm1FuaWOk=" providerId="None" clId="Web-{749B2867-F618-4777-B23C-5E0B5E64D4D1}" dt="2021-12-04T05:12:11.876" v="111"/>
          <ac:spMkLst>
            <pc:docMk/>
            <pc:sldMk cId="1600560799" sldId="272"/>
            <ac:spMk id="3" creationId="{7FAC53C2-6C74-494F-AE7F-5E93FB214E2B}"/>
          </ac:spMkLst>
        </pc:spChg>
        <pc:picChg chg="add mod ord">
          <ac:chgData name="maulanahirzan" userId="QZ9/UGr5K0C954TRx2YVemBIv6+ROOpGBScm1FuaWOk=" providerId="None" clId="Web-{749B2867-F618-4777-B23C-5E0B5E64D4D1}" dt="2021-12-04T05:12:19.220" v="113" actId="14100"/>
          <ac:picMkLst>
            <pc:docMk/>
            <pc:sldMk cId="1600560799" sldId="272"/>
            <ac:picMk id="4" creationId="{32FDD107-B734-4CB1-ACB2-5644F2954DFD}"/>
          </ac:picMkLst>
        </pc:picChg>
      </pc:sldChg>
      <pc:sldChg chg="addSp delSp modSp new">
        <pc:chgData name="maulanahirzan" userId="QZ9/UGr5K0C954TRx2YVemBIv6+ROOpGBScm1FuaWOk=" providerId="None" clId="Web-{749B2867-F618-4777-B23C-5E0B5E64D4D1}" dt="2021-12-04T05:13:02.409" v="121" actId="20577"/>
        <pc:sldMkLst>
          <pc:docMk/>
          <pc:sldMk cId="22149889" sldId="273"/>
        </pc:sldMkLst>
        <pc:spChg chg="mod">
          <ac:chgData name="maulanahirzan" userId="QZ9/UGr5K0C954TRx2YVemBIv6+ROOpGBScm1FuaWOk=" providerId="None" clId="Web-{749B2867-F618-4777-B23C-5E0B5E64D4D1}" dt="2021-12-04T05:13:02.409" v="121" actId="20577"/>
          <ac:spMkLst>
            <pc:docMk/>
            <pc:sldMk cId="22149889" sldId="273"/>
            <ac:spMk id="2" creationId="{1FC89E9F-EF49-46A0-8648-E8A71238818D}"/>
          </ac:spMkLst>
        </pc:spChg>
        <pc:spChg chg="del">
          <ac:chgData name="maulanahirzan" userId="QZ9/UGr5K0C954TRx2YVemBIv6+ROOpGBScm1FuaWOk=" providerId="None" clId="Web-{749B2867-F618-4777-B23C-5E0B5E64D4D1}" dt="2021-12-04T05:12:50.502" v="117"/>
          <ac:spMkLst>
            <pc:docMk/>
            <pc:sldMk cId="22149889" sldId="273"/>
            <ac:spMk id="3" creationId="{336328B7-DD9E-4E74-96BF-378346308F95}"/>
          </ac:spMkLst>
        </pc:spChg>
        <pc:picChg chg="add mod ord">
          <ac:chgData name="maulanahirzan" userId="QZ9/UGr5K0C954TRx2YVemBIv6+ROOpGBScm1FuaWOk=" providerId="None" clId="Web-{749B2867-F618-4777-B23C-5E0B5E64D4D1}" dt="2021-12-04T05:12:57.596" v="119" actId="14100"/>
          <ac:picMkLst>
            <pc:docMk/>
            <pc:sldMk cId="22149889" sldId="273"/>
            <ac:picMk id="4" creationId="{6D5B41FD-BCB2-4C52-84C0-A57C0FAF0BAC}"/>
          </ac:picMkLst>
        </pc:picChg>
      </pc:sldChg>
      <pc:sldChg chg="addSp delSp modSp new">
        <pc:chgData name="maulanahirzan" userId="QZ9/UGr5K0C954TRx2YVemBIv6+ROOpGBScm1FuaWOk=" providerId="None" clId="Web-{749B2867-F618-4777-B23C-5E0B5E64D4D1}" dt="2021-12-04T05:14:12.629" v="127" actId="20577"/>
        <pc:sldMkLst>
          <pc:docMk/>
          <pc:sldMk cId="1103905129" sldId="274"/>
        </pc:sldMkLst>
        <pc:spChg chg="mod">
          <ac:chgData name="maulanahirzan" userId="QZ9/UGr5K0C954TRx2YVemBIv6+ROOpGBScm1FuaWOk=" providerId="None" clId="Web-{749B2867-F618-4777-B23C-5E0B5E64D4D1}" dt="2021-12-04T05:14:12.629" v="127" actId="20577"/>
          <ac:spMkLst>
            <pc:docMk/>
            <pc:sldMk cId="1103905129" sldId="274"/>
            <ac:spMk id="2" creationId="{3F940153-AD38-4E13-8F1F-F876F4D4F27E}"/>
          </ac:spMkLst>
        </pc:spChg>
        <pc:spChg chg="del">
          <ac:chgData name="maulanahirzan" userId="QZ9/UGr5K0C954TRx2YVemBIv6+ROOpGBScm1FuaWOk=" providerId="None" clId="Web-{749B2867-F618-4777-B23C-5E0B5E64D4D1}" dt="2021-12-04T05:14:03.535" v="123"/>
          <ac:spMkLst>
            <pc:docMk/>
            <pc:sldMk cId="1103905129" sldId="274"/>
            <ac:spMk id="3" creationId="{A40D3DFB-8C12-4B5A-8812-7578E7C29E0D}"/>
          </ac:spMkLst>
        </pc:spChg>
        <pc:picChg chg="add mod ord">
          <ac:chgData name="maulanahirzan" userId="QZ9/UGr5K0C954TRx2YVemBIv6+ROOpGBScm1FuaWOk=" providerId="None" clId="Web-{749B2867-F618-4777-B23C-5E0B5E64D4D1}" dt="2021-12-04T05:14:10.270" v="125" actId="14100"/>
          <ac:picMkLst>
            <pc:docMk/>
            <pc:sldMk cId="1103905129" sldId="274"/>
            <ac:picMk id="4" creationId="{1401D0E9-033F-4F89-9C9E-20908B08EE24}"/>
          </ac:picMkLst>
        </pc:picChg>
      </pc:sldChg>
      <pc:sldChg chg="addSp delSp modSp new">
        <pc:chgData name="maulanahirzan" userId="QZ9/UGr5K0C954TRx2YVemBIv6+ROOpGBScm1FuaWOk=" providerId="None" clId="Web-{749B2867-F618-4777-B23C-5E0B5E64D4D1}" dt="2021-12-04T05:14:42.021" v="132" actId="14100"/>
        <pc:sldMkLst>
          <pc:docMk/>
          <pc:sldMk cId="3377474991" sldId="275"/>
        </pc:sldMkLst>
        <pc:spChg chg="mod">
          <ac:chgData name="maulanahirzan" userId="QZ9/UGr5K0C954TRx2YVemBIv6+ROOpGBScm1FuaWOk=" providerId="None" clId="Web-{749B2867-F618-4777-B23C-5E0B5E64D4D1}" dt="2021-12-04T05:14:36.864" v="130" actId="20577"/>
          <ac:spMkLst>
            <pc:docMk/>
            <pc:sldMk cId="3377474991" sldId="275"/>
            <ac:spMk id="2" creationId="{B5163B14-C0B6-498D-9534-B8A11A6322D7}"/>
          </ac:spMkLst>
        </pc:spChg>
        <pc:spChg chg="del">
          <ac:chgData name="maulanahirzan" userId="QZ9/UGr5K0C954TRx2YVemBIv6+ROOpGBScm1FuaWOk=" providerId="None" clId="Web-{749B2867-F618-4777-B23C-5E0B5E64D4D1}" dt="2021-12-04T05:14:34.255" v="129"/>
          <ac:spMkLst>
            <pc:docMk/>
            <pc:sldMk cId="3377474991" sldId="275"/>
            <ac:spMk id="3" creationId="{7A7C7988-D4C5-4AA6-9E56-E50F9444D8E2}"/>
          </ac:spMkLst>
        </pc:spChg>
        <pc:picChg chg="add mod ord">
          <ac:chgData name="maulanahirzan" userId="QZ9/UGr5K0C954TRx2YVemBIv6+ROOpGBScm1FuaWOk=" providerId="None" clId="Web-{749B2867-F618-4777-B23C-5E0B5E64D4D1}" dt="2021-12-04T05:14:42.021" v="132" actId="14100"/>
          <ac:picMkLst>
            <pc:docMk/>
            <pc:sldMk cId="3377474991" sldId="275"/>
            <ac:picMk id="4" creationId="{C0C168D6-A0AC-46DB-9735-0DDA0B0736AA}"/>
          </ac:picMkLst>
        </pc:picChg>
      </pc:sldChg>
      <pc:sldChg chg="modSp new">
        <pc:chgData name="maulanahirzan" userId="QZ9/UGr5K0C954TRx2YVemBIv6+ROOpGBScm1FuaWOk=" providerId="None" clId="Web-{749B2867-F618-4777-B23C-5E0B5E64D4D1}" dt="2021-12-04T05:18:19.307" v="149" actId="20577"/>
        <pc:sldMkLst>
          <pc:docMk/>
          <pc:sldMk cId="744149199" sldId="276"/>
        </pc:sldMkLst>
        <pc:spChg chg="mod">
          <ac:chgData name="maulanahirzan" userId="QZ9/UGr5K0C954TRx2YVemBIv6+ROOpGBScm1FuaWOk=" providerId="None" clId="Web-{749B2867-F618-4777-B23C-5E0B5E64D4D1}" dt="2021-12-04T05:17:23.790" v="144" actId="20577"/>
          <ac:spMkLst>
            <pc:docMk/>
            <pc:sldMk cId="744149199" sldId="276"/>
            <ac:spMk id="2" creationId="{FFD8CCAC-B1C4-4398-8A17-8C9B6D0C98E2}"/>
          </ac:spMkLst>
        </pc:spChg>
        <pc:spChg chg="mod">
          <ac:chgData name="maulanahirzan" userId="QZ9/UGr5K0C954TRx2YVemBIv6+ROOpGBScm1FuaWOk=" providerId="None" clId="Web-{749B2867-F618-4777-B23C-5E0B5E64D4D1}" dt="2021-12-04T05:18:19.307" v="149" actId="20577"/>
          <ac:spMkLst>
            <pc:docMk/>
            <pc:sldMk cId="744149199" sldId="276"/>
            <ac:spMk id="3" creationId="{10ABF986-ED33-4F24-AE6A-FA37EB5DF035}"/>
          </ac:spMkLst>
        </pc:spChg>
      </pc:sldChg>
      <pc:sldChg chg="modSp new">
        <pc:chgData name="maulanahirzan" userId="QZ9/UGr5K0C954TRx2YVemBIv6+ROOpGBScm1FuaWOk=" providerId="None" clId="Web-{749B2867-F618-4777-B23C-5E0B5E64D4D1}" dt="2021-12-04T05:41:05.980" v="164" actId="20577"/>
        <pc:sldMkLst>
          <pc:docMk/>
          <pc:sldMk cId="3213503606" sldId="277"/>
        </pc:sldMkLst>
        <pc:spChg chg="mod">
          <ac:chgData name="maulanahirzan" userId="QZ9/UGr5K0C954TRx2YVemBIv6+ROOpGBScm1FuaWOk=" providerId="None" clId="Web-{749B2867-F618-4777-B23C-5E0B5E64D4D1}" dt="2021-12-04T05:38:59.352" v="154" actId="20577"/>
          <ac:spMkLst>
            <pc:docMk/>
            <pc:sldMk cId="3213503606" sldId="277"/>
            <ac:spMk id="2" creationId="{A6BFE13B-2688-4585-85D2-AC9784E0D6BB}"/>
          </ac:spMkLst>
        </pc:spChg>
        <pc:spChg chg="mod">
          <ac:chgData name="maulanahirzan" userId="QZ9/UGr5K0C954TRx2YVemBIv6+ROOpGBScm1FuaWOk=" providerId="None" clId="Web-{749B2867-F618-4777-B23C-5E0B5E64D4D1}" dt="2021-12-04T05:41:05.980" v="164" actId="20577"/>
          <ac:spMkLst>
            <pc:docMk/>
            <pc:sldMk cId="3213503606" sldId="277"/>
            <ac:spMk id="3" creationId="{BDA4AD5C-5D57-4EE6-AE1E-922D1A03010C}"/>
          </ac:spMkLst>
        </pc:spChg>
      </pc:sldChg>
      <pc:sldChg chg="addSp delSp modSp new">
        <pc:chgData name="maulanahirzan" userId="QZ9/UGr5K0C954TRx2YVemBIv6+ROOpGBScm1FuaWOk=" providerId="None" clId="Web-{749B2867-F618-4777-B23C-5E0B5E64D4D1}" dt="2021-12-04T05:42:00.668" v="169"/>
        <pc:sldMkLst>
          <pc:docMk/>
          <pc:sldMk cId="3019173662" sldId="278"/>
        </pc:sldMkLst>
        <pc:spChg chg="del">
          <ac:chgData name="maulanahirzan" userId="QZ9/UGr5K0C954TRx2YVemBIv6+ROOpGBScm1FuaWOk=" providerId="None" clId="Web-{749B2867-F618-4777-B23C-5E0B5E64D4D1}" dt="2021-12-04T05:42:00.668" v="169"/>
          <ac:spMkLst>
            <pc:docMk/>
            <pc:sldMk cId="3019173662" sldId="278"/>
            <ac:spMk id="2" creationId="{3BE5E943-D50C-43D2-A6FC-6B3CFFC935D4}"/>
          </ac:spMkLst>
        </pc:spChg>
        <pc:spChg chg="del">
          <ac:chgData name="maulanahirzan" userId="QZ9/UGr5K0C954TRx2YVemBIv6+ROOpGBScm1FuaWOk=" providerId="None" clId="Web-{749B2867-F618-4777-B23C-5E0B5E64D4D1}" dt="2021-12-04T05:41:51.903" v="166"/>
          <ac:spMkLst>
            <pc:docMk/>
            <pc:sldMk cId="3019173662" sldId="278"/>
            <ac:spMk id="3" creationId="{F86C28C3-C91C-443D-ABD0-C43CFE720719}"/>
          </ac:spMkLst>
        </pc:spChg>
        <pc:picChg chg="add mod ord">
          <ac:chgData name="maulanahirzan" userId="QZ9/UGr5K0C954TRx2YVemBIv6+ROOpGBScm1FuaWOk=" providerId="None" clId="Web-{749B2867-F618-4777-B23C-5E0B5E64D4D1}" dt="2021-12-04T05:41:57.934" v="168" actId="14100"/>
          <ac:picMkLst>
            <pc:docMk/>
            <pc:sldMk cId="3019173662" sldId="278"/>
            <ac:picMk id="4" creationId="{26EF8B94-31EA-41B4-83D4-0C619A6C516A}"/>
          </ac:picMkLst>
        </pc:picChg>
      </pc:sldChg>
      <pc:sldChg chg="modSp new">
        <pc:chgData name="maulanahirzan" userId="QZ9/UGr5K0C954TRx2YVemBIv6+ROOpGBScm1FuaWOk=" providerId="None" clId="Web-{749B2867-F618-4777-B23C-5E0B5E64D4D1}" dt="2021-12-04T05:43:03.764" v="174" actId="20577"/>
        <pc:sldMkLst>
          <pc:docMk/>
          <pc:sldMk cId="3043265863" sldId="279"/>
        </pc:sldMkLst>
        <pc:spChg chg="mod">
          <ac:chgData name="maulanahirzan" userId="QZ9/UGr5K0C954TRx2YVemBIv6+ROOpGBScm1FuaWOk=" providerId="None" clId="Web-{749B2867-F618-4777-B23C-5E0B5E64D4D1}" dt="2021-12-04T05:43:03.764" v="174" actId="20577"/>
          <ac:spMkLst>
            <pc:docMk/>
            <pc:sldMk cId="3043265863" sldId="279"/>
            <ac:spMk id="2" creationId="{18B13A4B-C539-46DB-89E6-1F7644E201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2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9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4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0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7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90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2/importance-of-cloud-technology-for-businesse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rx.org/understanding-the-cloud-and-service-models-saas-paas-iaa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Internet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A8AD-BD4A-4195-A45F-7F921D6C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Ciri 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EB84-1753-4409-9C49-037698E8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ea typeface="+mn-lt"/>
                <a:cs typeface="+mn-lt"/>
              </a:rPr>
              <a:t>distribusi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geografis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luas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berbeda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sentralisasi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dibayangkan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cloud;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model </a:t>
            </a:r>
            <a:r>
              <a:rPr lang="en-US" sz="2800" err="1">
                <a:ea typeface="+mn-lt"/>
                <a:cs typeface="+mn-lt"/>
              </a:rPr>
              <a:t>pelanggan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digunakan</a:t>
            </a:r>
            <a:r>
              <a:rPr lang="en-US" sz="2800" dirty="0">
                <a:ea typeface="+mn-lt"/>
                <a:cs typeface="+mn-lt"/>
              </a:rPr>
              <a:t> oleh para </a:t>
            </a:r>
            <a:r>
              <a:rPr lang="en-US" sz="2800" err="1">
                <a:ea typeface="+mn-lt"/>
                <a:cs typeface="+mn-lt"/>
              </a:rPr>
              <a:t>pemain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dalam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kabut</a:t>
            </a:r>
            <a:r>
              <a:rPr lang="en-US" sz="2800" dirty="0">
                <a:ea typeface="+mn-lt"/>
                <a:cs typeface="+mn-lt"/>
              </a:rPr>
              <a:t>;</a:t>
            </a:r>
            <a:endParaRPr lang="en-US" sz="2800"/>
          </a:p>
          <a:p>
            <a:r>
              <a:rPr lang="en-US" sz="2800" dirty="0" err="1">
                <a:ea typeface="+mn-lt"/>
                <a:cs typeface="+mn-lt"/>
              </a:rPr>
              <a:t>dukungan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mobilitas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34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204C-025B-4EBC-ADA4-4C3BA183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BF91EAC-1D64-4A94-9945-48BB6A72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85" y="2006627"/>
            <a:ext cx="10382718" cy="4686058"/>
          </a:xfrm>
        </p:spPr>
      </p:pic>
    </p:spTree>
    <p:extLst>
      <p:ext uri="{BB962C8B-B14F-4D97-AF65-F5344CB8AC3E}">
        <p14:creationId xmlns:p14="http://schemas.microsoft.com/office/powerpoint/2010/main" val="98965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0A23-7FF8-4E6F-B43B-753D9C2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CAFD4A-191B-4750-A3C7-F2283D2FC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7" y="1949117"/>
            <a:ext cx="10801601" cy="4844209"/>
          </a:xfrm>
        </p:spPr>
      </p:pic>
    </p:spTree>
    <p:extLst>
      <p:ext uri="{BB962C8B-B14F-4D97-AF65-F5344CB8AC3E}">
        <p14:creationId xmlns:p14="http://schemas.microsoft.com/office/powerpoint/2010/main" val="339655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F854-51C1-4913-9F99-67D4E717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39FAB2-E7CD-4AE7-9FAC-258C5AF3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16" y="1992250"/>
            <a:ext cx="10583829" cy="4757944"/>
          </a:xfrm>
        </p:spPr>
      </p:pic>
    </p:spTree>
    <p:extLst>
      <p:ext uri="{BB962C8B-B14F-4D97-AF65-F5344CB8AC3E}">
        <p14:creationId xmlns:p14="http://schemas.microsoft.com/office/powerpoint/2010/main" val="409391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27F2-2527-4DF6-9610-3549B77F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FDD107-B734-4CB1-ACB2-5644F2954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03" y="1992250"/>
            <a:ext cx="10588810" cy="4743567"/>
          </a:xfrm>
        </p:spPr>
      </p:pic>
    </p:spTree>
    <p:extLst>
      <p:ext uri="{BB962C8B-B14F-4D97-AF65-F5344CB8AC3E}">
        <p14:creationId xmlns:p14="http://schemas.microsoft.com/office/powerpoint/2010/main" val="160056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9E9F-EF49-46A0-8648-E8A71238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5B41FD-BCB2-4C52-84C0-A57C0FAF0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67" y="1905985"/>
            <a:ext cx="10838230" cy="4844209"/>
          </a:xfrm>
        </p:spPr>
      </p:pic>
    </p:spTree>
    <p:extLst>
      <p:ext uri="{BB962C8B-B14F-4D97-AF65-F5344CB8AC3E}">
        <p14:creationId xmlns:p14="http://schemas.microsoft.com/office/powerpoint/2010/main" val="2214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0153-AD38-4E13-8F1F-F876F4D4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01D0E9-033F-4F89-9C9E-20908B08E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2" y="2006627"/>
            <a:ext cx="10519712" cy="4700435"/>
          </a:xfrm>
        </p:spPr>
      </p:pic>
    </p:spTree>
    <p:extLst>
      <p:ext uri="{BB962C8B-B14F-4D97-AF65-F5344CB8AC3E}">
        <p14:creationId xmlns:p14="http://schemas.microsoft.com/office/powerpoint/2010/main" val="110390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3B14-C0B6-498D-9534-B8A11A6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C168D6-A0AC-46DB-9735-0DDA0B073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62" y="2000755"/>
            <a:ext cx="10706998" cy="4683424"/>
          </a:xfrm>
        </p:spPr>
      </p:pic>
    </p:spTree>
    <p:extLst>
      <p:ext uri="{BB962C8B-B14F-4D97-AF65-F5344CB8AC3E}">
        <p14:creationId xmlns:p14="http://schemas.microsoft.com/office/powerpoint/2010/main" val="337747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53A50F1-9A43-4847-8EB9-68B5E1C9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02528"/>
            <a:ext cx="10046898" cy="6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6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8181-E413-48CE-9F33-29281323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D99C-2F24-4BC2-882C-628D8ED1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Hirarki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lapisan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terlibat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dalam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skenario</a:t>
            </a:r>
            <a:r>
              <a:rPr lang="en-US" sz="2800" dirty="0">
                <a:ea typeface="+mn-lt"/>
                <a:cs typeface="+mn-lt"/>
              </a:rPr>
              <a:t> IoT: </a:t>
            </a:r>
            <a:r>
              <a:rPr lang="en-US" sz="2800" dirty="0" err="1">
                <a:ea typeface="+mn-lt"/>
                <a:cs typeface="+mn-lt"/>
              </a:rPr>
              <a:t>kabut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berfungsi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perpanjangan</a:t>
            </a:r>
            <a:r>
              <a:rPr lang="en-US" sz="2800" dirty="0">
                <a:ea typeface="+mn-lt"/>
                <a:cs typeface="+mn-lt"/>
              </a:rPr>
              <a:t> cloud </a:t>
            </a:r>
            <a:r>
              <a:rPr lang="en-US" sz="2800" dirty="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tepi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, di mana </a:t>
            </a:r>
            <a:r>
              <a:rPr lang="en-US" sz="2800" dirty="0" err="1">
                <a:ea typeface="+mn-lt"/>
                <a:cs typeface="+mn-lt"/>
              </a:rPr>
              <a:t>kabut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mendukung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pengumpulan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pemrosesan</a:t>
            </a:r>
            <a:r>
              <a:rPr lang="en-US" sz="2800" dirty="0">
                <a:ea typeface="+mn-lt"/>
                <a:cs typeface="+mn-lt"/>
              </a:rPr>
              <a:t>, dan </a:t>
            </a:r>
            <a:r>
              <a:rPr lang="en-US" sz="2800" dirty="0" err="1">
                <a:ea typeface="+mn-lt"/>
                <a:cs typeface="+mn-lt"/>
              </a:rPr>
              <a:t>distribusi</a:t>
            </a:r>
            <a:r>
              <a:rPr lang="en-US" sz="2800" dirty="0">
                <a:ea typeface="+mn-lt"/>
                <a:cs typeface="+mn-lt"/>
              </a:rPr>
              <a:t> data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4792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F7BF-7456-4F9F-B2D9-1D2B2B4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13C6-5E54-4D7F-936B-8BFD823F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99" y="2092891"/>
            <a:ext cx="9001820" cy="3636511"/>
          </a:xfrm>
        </p:spPr>
        <p:txBody>
          <a:bodyPr/>
          <a:lstStyle/>
          <a:p>
            <a:pPr algn="just"/>
            <a:r>
              <a:rPr lang="en-US" sz="2400" dirty="0">
                <a:ea typeface="+mn-lt"/>
                <a:cs typeface="+mn-lt"/>
              </a:rPr>
              <a:t>Cloud Computing </a:t>
            </a:r>
            <a:r>
              <a:rPr lang="en-US" sz="2400" err="1">
                <a:ea typeface="+mn-lt"/>
                <a:cs typeface="+mn-lt"/>
              </a:rPr>
              <a:t>adalah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tren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err="1">
                <a:ea typeface="+mn-lt"/>
                <a:cs typeface="+mn-lt"/>
              </a:rPr>
              <a:t>meningkat</a:t>
            </a:r>
            <a:r>
              <a:rPr lang="en-US" sz="2400" dirty="0">
                <a:ea typeface="+mn-lt"/>
                <a:cs typeface="+mn-lt"/>
              </a:rPr>
              <a:t>, yang </a:t>
            </a:r>
            <a:r>
              <a:rPr lang="en-US" sz="2400" err="1">
                <a:ea typeface="+mn-lt"/>
                <a:cs typeface="+mn-lt"/>
              </a:rPr>
              <a:t>melibatkan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perpindahan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penyebaran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eksternal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sumber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daya</a:t>
            </a:r>
            <a:r>
              <a:rPr lang="en-US" sz="2400" dirty="0">
                <a:ea typeface="+mn-lt"/>
                <a:cs typeface="+mn-lt"/>
              </a:rPr>
              <a:t> TI, yang </a:t>
            </a:r>
            <a:r>
              <a:rPr lang="en-US" sz="2400" err="1">
                <a:ea typeface="+mn-lt"/>
                <a:cs typeface="+mn-lt"/>
              </a:rPr>
              <a:t>kemudian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ditawarkan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sebagai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layanan</a:t>
            </a:r>
            <a:endParaRPr lang="en-US" sz="2400">
              <a:ea typeface="+mn-lt"/>
              <a:cs typeface="+mn-lt"/>
            </a:endParaRP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ea typeface="+mn-lt"/>
                <a:cs typeface="+mn-lt"/>
              </a:rPr>
              <a:t>Cloud Computing </a:t>
            </a:r>
            <a:r>
              <a:rPr lang="en-US" sz="2400" dirty="0" err="1">
                <a:ea typeface="+mn-lt"/>
                <a:cs typeface="+mn-lt"/>
              </a:rPr>
              <a:t>memungkinkan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akses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nyaman</a:t>
            </a:r>
            <a:r>
              <a:rPr lang="en-US" sz="2400" dirty="0">
                <a:ea typeface="+mn-lt"/>
                <a:cs typeface="+mn-lt"/>
              </a:rPr>
              <a:t> dan </a:t>
            </a:r>
            <a:r>
              <a:rPr lang="en-US" sz="2400" dirty="0" err="1">
                <a:ea typeface="+mn-lt"/>
                <a:cs typeface="+mn-lt"/>
              </a:rPr>
              <a:t>sesuai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permintaan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kumpulan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bersama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sumber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komputasi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dapat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dikonfigurasi</a:t>
            </a:r>
            <a:endParaRPr lang="en-US" sz="2400" dirty="0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4549A9-A1D3-4237-A511-FFF3822D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10777" y="3696419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E4B0C-069E-471F-8432-0760F404542A}"/>
              </a:ext>
            </a:extLst>
          </p:cNvPr>
          <p:cNvSpPr txBox="1"/>
          <p:nvPr/>
        </p:nvSpPr>
        <p:spPr>
          <a:xfrm>
            <a:off x="9310777" y="6439619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08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3AC9-42F5-4699-812F-C90B9469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Fog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E7B4-F48B-49CB-BF21-1278C9AC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 err="1">
                <a:ea typeface="+mn-lt"/>
                <a:cs typeface="+mn-lt"/>
              </a:rPr>
              <a:t>latensi</a:t>
            </a:r>
            <a:endParaRPr lang="en-US" sz="2400" dirty="0" err="1"/>
          </a:p>
          <a:p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 err="1">
                <a:ea typeface="+mn-lt"/>
                <a:cs typeface="+mn-lt"/>
              </a:rPr>
              <a:t>ketersediaan</a:t>
            </a:r>
            <a:r>
              <a:rPr lang="en-US" sz="2400" dirty="0">
                <a:ea typeface="+mn-lt"/>
                <a:cs typeface="+mn-lt"/>
              </a:rPr>
              <a:t>/</a:t>
            </a:r>
            <a:r>
              <a:rPr lang="en-US" sz="2400" dirty="0" err="1">
                <a:ea typeface="+mn-lt"/>
                <a:cs typeface="+mn-lt"/>
              </a:rPr>
              <a:t>ketergantungan</a:t>
            </a:r>
            <a:r>
              <a:rPr lang="en-US" sz="2400" dirty="0">
                <a:ea typeface="+mn-lt"/>
                <a:cs typeface="+mn-lt"/>
              </a:rPr>
              <a:t> pada </a:t>
            </a:r>
            <a:r>
              <a:rPr lang="en-US" sz="2400" dirty="0" err="1">
                <a:ea typeface="+mn-lt"/>
                <a:cs typeface="+mn-lt"/>
              </a:rPr>
              <a:t>konektivitas</a:t>
            </a:r>
            <a:r>
              <a:rPr lang="en-US" sz="2400" dirty="0">
                <a:ea typeface="+mn-lt"/>
                <a:cs typeface="+mn-lt"/>
              </a:rPr>
              <a:t> Internet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pengoperasian</a:t>
            </a:r>
            <a:endParaRPr lang="en-US" sz="2400" dirty="0" err="1"/>
          </a:p>
          <a:p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 err="1">
                <a:ea typeface="+mn-lt"/>
                <a:cs typeface="+mn-lt"/>
              </a:rPr>
              <a:t>kurangnya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fleksibel</a:t>
            </a:r>
            <a:endParaRPr lang="en-US" sz="2400" dirty="0" err="1"/>
          </a:p>
          <a:p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 err="1">
                <a:ea typeface="+mn-lt"/>
                <a:cs typeface="+mn-lt"/>
              </a:rPr>
              <a:t>kualitas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layanan</a:t>
            </a:r>
            <a:r>
              <a:rPr lang="en-US" sz="2400" dirty="0">
                <a:ea typeface="+mn-lt"/>
                <a:cs typeface="+mn-lt"/>
              </a:rPr>
              <a:t>/</a:t>
            </a:r>
            <a:r>
              <a:rPr lang="en-US" sz="2400" dirty="0" err="1">
                <a:ea typeface="+mn-lt"/>
                <a:cs typeface="+mn-lt"/>
              </a:rPr>
              <a:t>pengalaman</a:t>
            </a:r>
            <a:endParaRPr lang="en-US" sz="2400" dirty="0" err="1"/>
          </a:p>
          <a:p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 err="1">
                <a:ea typeface="+mn-lt"/>
                <a:cs typeface="+mn-lt"/>
              </a:rPr>
              <a:t>keamanan</a:t>
            </a:r>
            <a:r>
              <a:rPr lang="en-US" sz="2400" dirty="0">
                <a:ea typeface="+mn-lt"/>
                <a:cs typeface="+mn-lt"/>
              </a:rPr>
              <a:t> dan </a:t>
            </a:r>
            <a:r>
              <a:rPr lang="en-US" sz="2400" dirty="0" err="1">
                <a:ea typeface="+mn-lt"/>
                <a:cs typeface="+mn-lt"/>
              </a:rPr>
              <a:t>Privasi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04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CCAC-B1C4-4398-8A17-8C9B6D0C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Peran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F986-ED33-4F24-AE6A-FA37EB5D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Miliaran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penginderaan</a:t>
            </a:r>
            <a:r>
              <a:rPr lang="en-US" sz="2800" dirty="0">
                <a:ea typeface="+mn-lt"/>
                <a:cs typeface="+mn-lt"/>
              </a:rPr>
              <a:t>/</a:t>
            </a:r>
            <a:r>
              <a:rPr lang="en-US" sz="2800" dirty="0" err="1">
                <a:ea typeface="+mn-lt"/>
                <a:cs typeface="+mn-lt"/>
              </a:rPr>
              <a:t>penggerak</a:t>
            </a:r>
            <a:r>
              <a:rPr lang="en-US" sz="2800" dirty="0">
                <a:ea typeface="+mn-lt"/>
                <a:cs typeface="+mn-lt"/>
              </a:rPr>
              <a:t> IoT di IoT </a:t>
            </a:r>
            <a:r>
              <a:rPr lang="en-US" sz="2800" dirty="0" err="1">
                <a:ea typeface="+mn-lt"/>
                <a:cs typeface="+mn-lt"/>
              </a:rPr>
              <a:t>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menghasilkan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jumlah</a:t>
            </a:r>
            <a:r>
              <a:rPr lang="en-US" sz="2800" dirty="0">
                <a:ea typeface="+mn-lt"/>
                <a:cs typeface="+mn-lt"/>
              </a:rPr>
              <a:t> data yang </a:t>
            </a:r>
            <a:r>
              <a:rPr lang="en-US" sz="2800" dirty="0" err="1">
                <a:ea typeface="+mn-lt"/>
                <a:cs typeface="+mn-lt"/>
              </a:rPr>
              <a:t>belum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pernah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sebelumnya</a:t>
            </a:r>
            <a:r>
              <a:rPr lang="en-US" sz="2800" dirty="0">
                <a:ea typeface="+mn-lt"/>
                <a:cs typeface="+mn-lt"/>
              </a:rPr>
              <a:t>, yang </a:t>
            </a:r>
            <a:r>
              <a:rPr lang="en-US" sz="2800" dirty="0" err="1">
                <a:ea typeface="+mn-lt"/>
                <a:cs typeface="+mn-lt"/>
              </a:rPr>
              <a:t>perlu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dikelola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menyediakan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layanan</a:t>
            </a:r>
            <a:r>
              <a:rPr lang="en-US" sz="2800" dirty="0">
                <a:ea typeface="+mn-lt"/>
                <a:cs typeface="+mn-lt"/>
              </a:rPr>
              <a:t> yang sangat </a:t>
            </a:r>
            <a:r>
              <a:rPr lang="en-US" sz="2800" dirty="0" err="1">
                <a:ea typeface="+mn-lt"/>
                <a:cs typeface="+mn-lt"/>
              </a:rPr>
              <a:t>tersedia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kuat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4414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E13B-2688-4585-85D2-AC9784E0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87" y="447188"/>
            <a:ext cx="10571998" cy="970450"/>
          </a:xfrm>
        </p:spPr>
        <p:txBody>
          <a:bodyPr/>
          <a:lstStyle/>
          <a:p>
            <a:r>
              <a:rPr lang="en-US" dirty="0"/>
              <a:t>Fog dan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AD5C-5D57-4EE6-AE1E-922D1A03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ea typeface="+mn-lt"/>
                <a:cs typeface="+mn-lt"/>
              </a:rPr>
              <a:t>Komputasi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kabut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memungkinkan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komputasi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pengambilan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keputusan</a:t>
            </a:r>
            <a:r>
              <a:rPr lang="en-US" sz="2400" dirty="0">
                <a:ea typeface="+mn-lt"/>
                <a:cs typeface="+mn-lt"/>
              </a:rPr>
              <a:t>, dan </a:t>
            </a:r>
            <a:r>
              <a:rPr lang="en-US" sz="2400" dirty="0" err="1">
                <a:ea typeface="+mn-lt"/>
                <a:cs typeface="+mn-lt"/>
              </a:rPr>
              <a:t>pengambilan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tindakan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terjadi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melalui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perangkat</a:t>
            </a:r>
            <a:r>
              <a:rPr lang="en-US" sz="2400" dirty="0">
                <a:ea typeface="+mn-lt"/>
                <a:cs typeface="+mn-lt"/>
              </a:rPr>
              <a:t> IoT dan </a:t>
            </a:r>
            <a:r>
              <a:rPr lang="en-US" sz="2400" dirty="0" err="1">
                <a:ea typeface="+mn-lt"/>
                <a:cs typeface="+mn-lt"/>
              </a:rPr>
              <a:t>hanya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mendorong</a:t>
            </a:r>
            <a:r>
              <a:rPr lang="en-US" sz="2400" dirty="0">
                <a:ea typeface="+mn-lt"/>
                <a:cs typeface="+mn-lt"/>
              </a:rPr>
              <a:t> data yang </a:t>
            </a:r>
            <a:r>
              <a:rPr lang="en-US" sz="2400" dirty="0" err="1">
                <a:ea typeface="+mn-lt"/>
                <a:cs typeface="+mn-lt"/>
              </a:rPr>
              <a:t>relevan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cloud,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dirty="0" err="1">
                <a:ea typeface="+mn-lt"/>
                <a:cs typeface="+mn-lt"/>
              </a:rPr>
              <a:t>Kabut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memperluas</a:t>
            </a:r>
            <a:r>
              <a:rPr lang="en-US" sz="2400" dirty="0">
                <a:ea typeface="+mn-lt"/>
                <a:cs typeface="+mn-lt"/>
              </a:rPr>
              <a:t> cloud agar </a:t>
            </a:r>
            <a:r>
              <a:rPr lang="en-US" sz="2400" dirty="0" err="1">
                <a:ea typeface="+mn-lt"/>
                <a:cs typeface="+mn-lt"/>
              </a:rPr>
              <a:t>lebih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dekat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hal-hal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menghasilkan</a:t>
            </a:r>
            <a:r>
              <a:rPr lang="en-US" sz="2400" dirty="0">
                <a:ea typeface="+mn-lt"/>
                <a:cs typeface="+mn-lt"/>
              </a:rPr>
              <a:t> dan </a:t>
            </a:r>
            <a:r>
              <a:rPr lang="en-US" sz="2400" dirty="0" err="1">
                <a:ea typeface="+mn-lt"/>
                <a:cs typeface="+mn-lt"/>
              </a:rPr>
              <a:t>bertindak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berdasarkan</a:t>
            </a:r>
            <a:r>
              <a:rPr lang="en-US" sz="2400" dirty="0">
                <a:ea typeface="+mn-lt"/>
                <a:cs typeface="+mn-lt"/>
              </a:rPr>
              <a:t> data IoT. </a:t>
            </a:r>
            <a:r>
              <a:rPr lang="en-US" sz="2400" dirty="0" err="1">
                <a:ea typeface="+mn-lt"/>
                <a:cs typeface="+mn-lt"/>
              </a:rPr>
              <a:t>Perangkat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ini</a:t>
            </a:r>
            <a:r>
              <a:rPr lang="en-US" sz="2400" dirty="0">
                <a:ea typeface="+mn-lt"/>
                <a:cs typeface="+mn-lt"/>
              </a:rPr>
              <a:t>, yang </a:t>
            </a:r>
            <a:r>
              <a:rPr lang="en-US" sz="2400" dirty="0" err="1">
                <a:ea typeface="+mn-lt"/>
                <a:cs typeface="+mn-lt"/>
              </a:rPr>
              <a:t>disebut</a:t>
            </a:r>
            <a:r>
              <a:rPr lang="en-US" sz="2400" dirty="0">
                <a:ea typeface="+mn-lt"/>
                <a:cs typeface="+mn-lt"/>
              </a:rPr>
              <a:t> node, </a:t>
            </a:r>
            <a:r>
              <a:rPr lang="en-US" sz="2400" dirty="0" err="1">
                <a:ea typeface="+mn-lt"/>
                <a:cs typeface="+mn-lt"/>
              </a:rPr>
              <a:t>dapat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digunakan</a:t>
            </a:r>
            <a:r>
              <a:rPr lang="en-US" sz="2400" dirty="0">
                <a:ea typeface="+mn-lt"/>
                <a:cs typeface="+mn-lt"/>
              </a:rPr>
              <a:t> di mana </a:t>
            </a:r>
            <a:r>
              <a:rPr lang="en-US" sz="2400" dirty="0" err="1">
                <a:ea typeface="+mn-lt"/>
                <a:cs typeface="+mn-lt"/>
              </a:rPr>
              <a:t>saja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koneksi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50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og Computing Node System Software Architecture and ...">
            <a:extLst>
              <a:ext uri="{FF2B5EF4-FFF2-40B4-BE49-F238E27FC236}">
                <a16:creationId xmlns:a16="http://schemas.microsoft.com/office/drawing/2014/main" id="{26EF8B94-31EA-41B4-83D4-0C619A6C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2" y="48569"/>
            <a:ext cx="10308566" cy="6676485"/>
          </a:xfrm>
        </p:spPr>
      </p:pic>
    </p:spTree>
    <p:extLst>
      <p:ext uri="{BB962C8B-B14F-4D97-AF65-F5344CB8AC3E}">
        <p14:creationId xmlns:p14="http://schemas.microsoft.com/office/powerpoint/2010/main" val="301917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3A4B-C539-46DB-89E6-1F7644E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A37D-4F33-4445-9340-E2F25689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331C-97A5-43F3-B527-5CE72CFE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3AC0-2129-46C5-8807-4EE6370D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Infrastructure-as-a-Service</a:t>
            </a:r>
          </a:p>
          <a:p>
            <a:r>
              <a:rPr lang="en-US" sz="3200" dirty="0"/>
              <a:t>Platform-as-a-Service</a:t>
            </a:r>
          </a:p>
          <a:p>
            <a:r>
              <a:rPr lang="en-US" sz="3200" dirty="0"/>
              <a:t>Software-as-a-Service</a:t>
            </a:r>
          </a:p>
        </p:txBody>
      </p:sp>
    </p:spTree>
    <p:extLst>
      <p:ext uri="{BB962C8B-B14F-4D97-AF65-F5344CB8AC3E}">
        <p14:creationId xmlns:p14="http://schemas.microsoft.com/office/powerpoint/2010/main" val="9765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AB6E-6A0A-4672-98D1-BF0CA7D6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D1F3EA-8E23-4879-BEFD-C4961106F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1792" y="525973"/>
            <a:ext cx="11788416" cy="58798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6ECD5-6CBC-4C99-ACFF-AC25C5AF0E9C}"/>
              </a:ext>
            </a:extLst>
          </p:cNvPr>
          <p:cNvSpPr txBox="1"/>
          <p:nvPr/>
        </p:nvSpPr>
        <p:spPr>
          <a:xfrm>
            <a:off x="201793" y="6405803"/>
            <a:ext cx="7273925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8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7BAF-4463-4748-AE76-AA892943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Infrastructure as a Service (IaaS)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72EF-BC42-4937-A987-679D012C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menyediakan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pemrosesan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penyimpanan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, dan </a:t>
            </a: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komputasi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lainnya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memungkinkan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konsumen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menyebarkan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menjalankan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lunak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sewenang-wenang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termasuk</a:t>
            </a:r>
            <a:r>
              <a:rPr lang="en-US" sz="2800" dirty="0">
                <a:ea typeface="+mn-lt"/>
                <a:cs typeface="+mn-lt"/>
              </a:rPr>
              <a:t> OS dan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1258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C610-00D3-4C4D-8754-D4AB1F04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Platform as a Service (PaaS)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4073-B517-4134-8C30-E3DD6EC7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menyediakan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kemampuan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menyebarkan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infrastruktur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atau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diperoleh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konsumen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Konsumen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memiliki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kendali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infrastruktur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mendasarinya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7718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0DFF-F302-496B-B993-B5F6A96D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Software as a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DEAC-38C5-40D9-A62D-94390949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menyediakan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kemampuan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menggunakan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penyedia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berjalan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infrastruktur</a:t>
            </a:r>
            <a:r>
              <a:rPr lang="en-US" sz="2800" dirty="0">
                <a:ea typeface="+mn-lt"/>
                <a:cs typeface="+mn-lt"/>
              </a:rPr>
              <a:t> cloud. </a:t>
            </a:r>
            <a:r>
              <a:rPr lang="en-US" sz="2800" dirty="0" err="1">
                <a:ea typeface="+mn-lt"/>
                <a:cs typeface="+mn-lt"/>
              </a:rPr>
              <a:t>Aplikasi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diakses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dari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klien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melalui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antarmuka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klien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sesuai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9872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96CB-649C-437C-AE5B-FA723989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146C-15AE-4225-BEC6-63264F8D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224190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"</a:t>
            </a:r>
            <a:r>
              <a:rPr lang="en-US" sz="2400" err="1">
                <a:ea typeface="+mn-lt"/>
                <a:cs typeface="+mn-lt"/>
              </a:rPr>
              <a:t>Komputasi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kabut</a:t>
            </a:r>
            <a:r>
              <a:rPr lang="en-US" sz="2400" dirty="0">
                <a:ea typeface="+mn-lt"/>
                <a:cs typeface="+mn-lt"/>
              </a:rPr>
              <a:t>" </a:t>
            </a:r>
            <a:r>
              <a:rPr lang="en-US" sz="2400" err="1">
                <a:ea typeface="+mn-lt"/>
                <a:cs typeface="+mn-lt"/>
              </a:rPr>
              <a:t>bertujuan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memindahkan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beberapa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komputasi</a:t>
            </a:r>
            <a:r>
              <a:rPr lang="en-US" sz="2400" dirty="0">
                <a:ea typeface="+mn-lt"/>
                <a:cs typeface="+mn-lt"/>
              </a:rPr>
              <a:t> dan </a:t>
            </a:r>
            <a:r>
              <a:rPr lang="en-US" sz="2400" err="1">
                <a:ea typeface="+mn-lt"/>
                <a:cs typeface="+mn-lt"/>
              </a:rPr>
              <a:t>penyimpanan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berbasis</a:t>
            </a:r>
            <a:r>
              <a:rPr lang="en-US" sz="2400" dirty="0">
                <a:ea typeface="+mn-lt"/>
                <a:cs typeface="+mn-lt"/>
              </a:rPr>
              <a:t> cloud </a:t>
            </a:r>
            <a:r>
              <a:rPr lang="en-US" sz="240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tepi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jaringan</a:t>
            </a:r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dirty="0"/>
              <a:t>Mirip </a:t>
            </a:r>
            <a:r>
              <a:rPr lang="en-US" sz="2400" dirty="0" err="1"/>
              <a:t>dengan</a:t>
            </a:r>
            <a:r>
              <a:rPr lang="en-US" sz="2400" dirty="0"/>
              <a:t> Cloud Computing, Fog Computing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menyebar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Cloud</a:t>
            </a:r>
          </a:p>
        </p:txBody>
      </p:sp>
      <p:pic>
        <p:nvPicPr>
          <p:cNvPr id="4" name="Picture 4" descr="Fog Computing | An Overview Guide to Fog Computing">
            <a:extLst>
              <a:ext uri="{FF2B5EF4-FFF2-40B4-BE49-F238E27FC236}">
                <a16:creationId xmlns:a16="http://schemas.microsoft.com/office/drawing/2014/main" id="{066F3D79-6702-424C-AD43-2ED5256B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10" y="4060420"/>
            <a:ext cx="4511612" cy="25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0AFF-E9A3-4231-883D-F6817E0F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1134-3BE6-42FB-B0AA-3E84BEA4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Komputasi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kabut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membawa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pendekatan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baru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akses</a:t>
            </a:r>
            <a:r>
              <a:rPr lang="en-US" sz="2800" dirty="0">
                <a:ea typeface="+mn-lt"/>
                <a:cs typeface="+mn-lt"/>
              </a:rPr>
              <a:t> Internet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komputasi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penyimpanan</a:t>
            </a:r>
            <a:r>
              <a:rPr lang="en-US" sz="2800" dirty="0">
                <a:ea typeface="+mn-lt"/>
                <a:cs typeface="+mn-lt"/>
              </a:rPr>
              <a:t>, dan </a:t>
            </a: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tersedia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tepi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jaringan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akses</a:t>
            </a:r>
            <a:r>
              <a:rPr lang="en-US" sz="2800" dirty="0">
                <a:ea typeface="+mn-lt"/>
                <a:cs typeface="+mn-lt"/>
              </a:rPr>
              <a:t>. </a:t>
            </a:r>
            <a:endParaRPr lang="en-US" sz="2800">
              <a:ea typeface="+mn-lt"/>
              <a:cs typeface="+mn-lt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Ini </a:t>
            </a:r>
            <a:r>
              <a:rPr lang="en-US" sz="2800" dirty="0" err="1">
                <a:ea typeface="+mn-lt"/>
                <a:cs typeface="+mn-lt"/>
              </a:rPr>
              <a:t>meningkatkan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kinerja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meminimalkan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latensi</a:t>
            </a:r>
            <a:r>
              <a:rPr lang="en-US" sz="2800" dirty="0">
                <a:ea typeface="+mn-lt"/>
                <a:cs typeface="+mn-lt"/>
              </a:rPr>
              <a:t>, dan </a:t>
            </a:r>
            <a:r>
              <a:rPr lang="en-US" sz="2800" dirty="0" err="1">
                <a:ea typeface="+mn-lt"/>
                <a:cs typeface="+mn-lt"/>
              </a:rPr>
              <a:t>memaksimalkan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ketersediaan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karena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diakses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bahkan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jika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akses</a:t>
            </a:r>
            <a:r>
              <a:rPr lang="en-US" sz="2800" dirty="0">
                <a:ea typeface="+mn-lt"/>
                <a:cs typeface="+mn-lt"/>
              </a:rPr>
              <a:t> Internet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tersedia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676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Quotable</vt:lpstr>
      <vt:lpstr>Internet of Things</vt:lpstr>
      <vt:lpstr>Apa itu Cloud Computing?</vt:lpstr>
      <vt:lpstr>Layanan yang tersedia dalam Cloud</vt:lpstr>
      <vt:lpstr>PowerPoint Presentation</vt:lpstr>
      <vt:lpstr>Infrastructure as a Service (IaaS)</vt:lpstr>
      <vt:lpstr>Platform as a Service (PaaS)</vt:lpstr>
      <vt:lpstr>Software as a Service</vt:lpstr>
      <vt:lpstr>Fog Computing</vt:lpstr>
      <vt:lpstr>Lanjutan</vt:lpstr>
      <vt:lpstr>Ciri Fog Computing</vt:lpstr>
      <vt:lpstr>Perbedaan</vt:lpstr>
      <vt:lpstr>Lanjutan</vt:lpstr>
      <vt:lpstr>Lanjutan</vt:lpstr>
      <vt:lpstr>Lanjutan</vt:lpstr>
      <vt:lpstr>Lanjutan</vt:lpstr>
      <vt:lpstr>Lanjutan</vt:lpstr>
      <vt:lpstr>Lanjutan</vt:lpstr>
      <vt:lpstr>PowerPoint Presentation</vt:lpstr>
      <vt:lpstr>Penjelasan</vt:lpstr>
      <vt:lpstr>Kelemahan Fog</vt:lpstr>
      <vt:lpstr>Peran IoT</vt:lpstr>
      <vt:lpstr>Fog dan IoT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</cp:revision>
  <dcterms:created xsi:type="dcterms:W3CDTF">2012-12-03T06:56:55Z</dcterms:created>
  <dcterms:modified xsi:type="dcterms:W3CDTF">2021-12-04T05:43:10Z</dcterms:modified>
</cp:coreProperties>
</file>