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0B083-BBC7-4386-9E16-F364EBD5911C}" v="557" dt="2021-12-11T02:11:4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5320B083-BBC7-4386-9E16-F364EBD5911C}"/>
    <pc:docChg chg="addSld modSld sldOrd addMainMaster delMainMaster">
      <pc:chgData name="maulanahirzan" userId="QZ9/UGr5K0C954TRx2YVemBIv6+ROOpGBScm1FuaWOk=" providerId="None" clId="Web-{5320B083-BBC7-4386-9E16-F364EBD5911C}" dt="2021-12-11T02:11:40.357" v="396" actId="1076"/>
      <pc:docMkLst>
        <pc:docMk/>
      </pc:docMkLst>
      <pc:sldChg chg="modSp mod modClrScheme chgLayout">
        <pc:chgData name="maulanahirzan" userId="QZ9/UGr5K0C954TRx2YVemBIv6+ROOpGBScm1FuaWOk=" providerId="None" clId="Web-{5320B083-BBC7-4386-9E16-F364EBD5911C}" dt="2021-12-11T01:06:10.148" v="14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5320B083-BBC7-4386-9E16-F364EBD5911C}" dt="2021-12-11T01:06:04.866" v="9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5320B083-BBC7-4386-9E16-F364EBD5911C}" dt="2021-12-11T01:06:10.148" v="14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modSp new mod modClrScheme chgLayout">
        <pc:chgData name="maulanahirzan" userId="QZ9/UGr5K0C954TRx2YVemBIv6+ROOpGBScm1FuaWOk=" providerId="None" clId="Web-{5320B083-BBC7-4386-9E16-F364EBD5911C}" dt="2021-12-11T01:26:54.589" v="138" actId="20577"/>
        <pc:sldMkLst>
          <pc:docMk/>
          <pc:sldMk cId="1690396166" sldId="257"/>
        </pc:sldMkLst>
        <pc:spChg chg="mod ord">
          <ac:chgData name="maulanahirzan" userId="QZ9/UGr5K0C954TRx2YVemBIv6+ROOpGBScm1FuaWOk=" providerId="None" clId="Web-{5320B083-BBC7-4386-9E16-F364EBD5911C}" dt="2021-12-11T01:26:54.589" v="138" actId="20577"/>
          <ac:spMkLst>
            <pc:docMk/>
            <pc:sldMk cId="1690396166" sldId="257"/>
            <ac:spMk id="2" creationId="{9643F830-7F24-4E31-A28C-525A19E3B094}"/>
          </ac:spMkLst>
        </pc:spChg>
        <pc:spChg chg="mod ord">
          <ac:chgData name="maulanahirzan" userId="QZ9/UGr5K0C954TRx2YVemBIv6+ROOpGBScm1FuaWOk=" providerId="None" clId="Web-{5320B083-BBC7-4386-9E16-F364EBD5911C}" dt="2021-12-11T01:15:22.118" v="20" actId="20577"/>
          <ac:spMkLst>
            <pc:docMk/>
            <pc:sldMk cId="1690396166" sldId="257"/>
            <ac:spMk id="3" creationId="{74DA48F3-FE7C-41A3-AAAD-A2D755537AAF}"/>
          </ac:spMkLst>
        </pc:spChg>
      </pc:sldChg>
      <pc:sldChg chg="addSp delSp modSp new">
        <pc:chgData name="maulanahirzan" userId="QZ9/UGr5K0C954TRx2YVemBIv6+ROOpGBScm1FuaWOk=" providerId="None" clId="Web-{5320B083-BBC7-4386-9E16-F364EBD5911C}" dt="2021-12-11T01:18:20.783" v="29" actId="14100"/>
        <pc:sldMkLst>
          <pc:docMk/>
          <pc:sldMk cId="2408235167" sldId="258"/>
        </pc:sldMkLst>
        <pc:spChg chg="del">
          <ac:chgData name="maulanahirzan" userId="QZ9/UGr5K0C954TRx2YVemBIv6+ROOpGBScm1FuaWOk=" providerId="None" clId="Web-{5320B083-BBC7-4386-9E16-F364EBD5911C}" dt="2021-12-11T01:18:02.266" v="22"/>
          <ac:spMkLst>
            <pc:docMk/>
            <pc:sldMk cId="2408235167" sldId="258"/>
            <ac:spMk id="3" creationId="{CCD90E1F-111F-42BA-9B7D-A69F84801BE5}"/>
          </ac:spMkLst>
        </pc:spChg>
        <pc:spChg chg="add mod">
          <ac:chgData name="maulanahirzan" userId="QZ9/UGr5K0C954TRx2YVemBIv6+ROOpGBScm1FuaWOk=" providerId="None" clId="Web-{5320B083-BBC7-4386-9E16-F364EBD5911C}" dt="2021-12-11T01:18:16.048" v="28" actId="1076"/>
          <ac:spMkLst>
            <pc:docMk/>
            <pc:sldMk cId="2408235167" sldId="258"/>
            <ac:spMk id="5" creationId="{4A97F5A2-B969-4F2C-832F-35C65117B655}"/>
          </ac:spMkLst>
        </pc:spChg>
        <pc:picChg chg="add mod ord">
          <ac:chgData name="maulanahirzan" userId="QZ9/UGr5K0C954TRx2YVemBIv6+ROOpGBScm1FuaWOk=" providerId="None" clId="Web-{5320B083-BBC7-4386-9E16-F364EBD5911C}" dt="2021-12-11T01:18:20.783" v="29" actId="14100"/>
          <ac:picMkLst>
            <pc:docMk/>
            <pc:sldMk cId="2408235167" sldId="258"/>
            <ac:picMk id="4" creationId="{55FEB20E-5594-42E3-B2BA-D6A920BCB581}"/>
          </ac:picMkLst>
        </pc:picChg>
      </pc:sldChg>
      <pc:sldChg chg="addSp modSp new">
        <pc:chgData name="maulanahirzan" userId="QZ9/UGr5K0C954TRx2YVemBIv6+ROOpGBScm1FuaWOk=" providerId="None" clId="Web-{5320B083-BBC7-4386-9E16-F364EBD5911C}" dt="2021-12-11T01:22:22.169" v="113" actId="14100"/>
        <pc:sldMkLst>
          <pc:docMk/>
          <pc:sldMk cId="996063672" sldId="259"/>
        </pc:sldMkLst>
        <pc:spChg chg="mod">
          <ac:chgData name="maulanahirzan" userId="QZ9/UGr5K0C954TRx2YVemBIv6+ROOpGBScm1FuaWOk=" providerId="None" clId="Web-{5320B083-BBC7-4386-9E16-F364EBD5911C}" dt="2021-12-11T01:18:36.096" v="34" actId="20577"/>
          <ac:spMkLst>
            <pc:docMk/>
            <pc:sldMk cId="996063672" sldId="259"/>
            <ac:spMk id="2" creationId="{5B125944-A24F-4E87-8E63-A8DAF0B93648}"/>
          </ac:spMkLst>
        </pc:spChg>
        <pc:spChg chg="mod">
          <ac:chgData name="maulanahirzan" userId="QZ9/UGr5K0C954TRx2YVemBIv6+ROOpGBScm1FuaWOk=" providerId="None" clId="Web-{5320B083-BBC7-4386-9E16-F364EBD5911C}" dt="2021-12-11T01:22:22.169" v="113" actId="14100"/>
          <ac:spMkLst>
            <pc:docMk/>
            <pc:sldMk cId="996063672" sldId="259"/>
            <ac:spMk id="3" creationId="{8CFECA63-66FD-47C6-A197-22311832FAA9}"/>
          </ac:spMkLst>
        </pc:spChg>
        <pc:picChg chg="add mod">
          <ac:chgData name="maulanahirzan" userId="QZ9/UGr5K0C954TRx2YVemBIv6+ROOpGBScm1FuaWOk=" providerId="None" clId="Web-{5320B083-BBC7-4386-9E16-F364EBD5911C}" dt="2021-12-11T01:20:18.117" v="82" actId="1076"/>
          <ac:picMkLst>
            <pc:docMk/>
            <pc:sldMk cId="996063672" sldId="259"/>
            <ac:picMk id="4" creationId="{5065C52A-0545-4E74-A05B-FF629B047A88}"/>
          </ac:picMkLst>
        </pc:picChg>
      </pc:sldChg>
      <pc:sldChg chg="modSp new ord">
        <pc:chgData name="maulanahirzan" userId="QZ9/UGr5K0C954TRx2YVemBIv6+ROOpGBScm1FuaWOk=" providerId="None" clId="Web-{5320B083-BBC7-4386-9E16-F364EBD5911C}" dt="2021-12-11T01:25:20.709" v="129" actId="20577"/>
        <pc:sldMkLst>
          <pc:docMk/>
          <pc:sldMk cId="3732841438" sldId="260"/>
        </pc:sldMkLst>
        <pc:spChg chg="mod">
          <ac:chgData name="maulanahirzan" userId="QZ9/UGr5K0C954TRx2YVemBIv6+ROOpGBScm1FuaWOk=" providerId="None" clId="Web-{5320B083-BBC7-4386-9E16-F364EBD5911C}" dt="2021-12-11T01:24:31.082" v="119" actId="20577"/>
          <ac:spMkLst>
            <pc:docMk/>
            <pc:sldMk cId="3732841438" sldId="260"/>
            <ac:spMk id="2" creationId="{82279B8F-F463-493C-817B-F56FEEB109A7}"/>
          </ac:spMkLst>
        </pc:spChg>
        <pc:spChg chg="mod">
          <ac:chgData name="maulanahirzan" userId="QZ9/UGr5K0C954TRx2YVemBIv6+ROOpGBScm1FuaWOk=" providerId="None" clId="Web-{5320B083-BBC7-4386-9E16-F364EBD5911C}" dt="2021-12-11T01:25:20.709" v="129" actId="20577"/>
          <ac:spMkLst>
            <pc:docMk/>
            <pc:sldMk cId="3732841438" sldId="260"/>
            <ac:spMk id="3" creationId="{17EF699F-4E3D-4A27-B7A6-FC28B2F2E16F}"/>
          </ac:spMkLst>
        </pc:spChg>
      </pc:sldChg>
      <pc:sldChg chg="modSp new">
        <pc:chgData name="maulanahirzan" userId="QZ9/UGr5K0C954TRx2YVemBIv6+ROOpGBScm1FuaWOk=" providerId="None" clId="Web-{5320B083-BBC7-4386-9E16-F364EBD5911C}" dt="2021-12-11T01:31:22.422" v="147" actId="20577"/>
        <pc:sldMkLst>
          <pc:docMk/>
          <pc:sldMk cId="3018550577" sldId="261"/>
        </pc:sldMkLst>
        <pc:spChg chg="mod">
          <ac:chgData name="maulanahirzan" userId="QZ9/UGr5K0C954TRx2YVemBIv6+ROOpGBScm1FuaWOk=" providerId="None" clId="Web-{5320B083-BBC7-4386-9E16-F364EBD5911C}" dt="2021-12-11T01:27:18.934" v="142" actId="20577"/>
          <ac:spMkLst>
            <pc:docMk/>
            <pc:sldMk cId="3018550577" sldId="261"/>
            <ac:spMk id="2" creationId="{CE8FCD17-1DEF-4BD5-933A-CDA261524D57}"/>
          </ac:spMkLst>
        </pc:spChg>
        <pc:spChg chg="mod">
          <ac:chgData name="maulanahirzan" userId="QZ9/UGr5K0C954TRx2YVemBIv6+ROOpGBScm1FuaWOk=" providerId="None" clId="Web-{5320B083-BBC7-4386-9E16-F364EBD5911C}" dt="2021-12-11T01:31:22.422" v="147" actId="20577"/>
          <ac:spMkLst>
            <pc:docMk/>
            <pc:sldMk cId="3018550577" sldId="261"/>
            <ac:spMk id="3" creationId="{665E177D-8D26-4165-9332-D26E9B1E3D6A}"/>
          </ac:spMkLst>
        </pc:spChg>
      </pc:sldChg>
      <pc:sldChg chg="addSp delSp modSp new">
        <pc:chgData name="maulanahirzan" userId="QZ9/UGr5K0C954TRx2YVemBIv6+ROOpGBScm1FuaWOk=" providerId="None" clId="Web-{5320B083-BBC7-4386-9E16-F364EBD5911C}" dt="2021-12-11T01:35:39.873" v="268" actId="20577"/>
        <pc:sldMkLst>
          <pc:docMk/>
          <pc:sldMk cId="2237453906" sldId="262"/>
        </pc:sldMkLst>
        <pc:spChg chg="del">
          <ac:chgData name="maulanahirzan" userId="QZ9/UGr5K0C954TRx2YVemBIv6+ROOpGBScm1FuaWOk=" providerId="None" clId="Web-{5320B083-BBC7-4386-9E16-F364EBD5911C}" dt="2021-12-11T01:34:04.024" v="150"/>
          <ac:spMkLst>
            <pc:docMk/>
            <pc:sldMk cId="2237453906" sldId="262"/>
            <ac:spMk id="2" creationId="{2B6D95FA-B59B-488B-983C-82AD8E3F6689}"/>
          </ac:spMkLst>
        </pc:spChg>
        <pc:spChg chg="del">
          <ac:chgData name="maulanahirzan" userId="QZ9/UGr5K0C954TRx2YVemBIv6+ROOpGBScm1FuaWOk=" providerId="None" clId="Web-{5320B083-BBC7-4386-9E16-F364EBD5911C}" dt="2021-12-11T01:33:54.274" v="149"/>
          <ac:spMkLst>
            <pc:docMk/>
            <pc:sldMk cId="2237453906" sldId="262"/>
            <ac:spMk id="3" creationId="{B5164609-CC97-4849-8FF0-BE4C7ED3C5FC}"/>
          </ac:spMkLst>
        </pc:spChg>
        <pc:spChg chg="add mod">
          <ac:chgData name="maulanahirzan" userId="QZ9/UGr5K0C954TRx2YVemBIv6+ROOpGBScm1FuaWOk=" providerId="None" clId="Web-{5320B083-BBC7-4386-9E16-F364EBD5911C}" dt="2021-12-11T01:35:39.873" v="268" actId="20577"/>
          <ac:spMkLst>
            <pc:docMk/>
            <pc:sldMk cId="2237453906" sldId="262"/>
            <ac:spMk id="5" creationId="{77F54111-0E8A-48FC-BC94-E7B2A44E6AA5}"/>
          </ac:spMkLst>
        </pc:spChg>
        <pc:picChg chg="add mod ord">
          <ac:chgData name="maulanahirzan" userId="QZ9/UGr5K0C954TRx2YVemBIv6+ROOpGBScm1FuaWOk=" providerId="None" clId="Web-{5320B083-BBC7-4386-9E16-F364EBD5911C}" dt="2021-12-11T01:34:12.415" v="153" actId="1076"/>
          <ac:picMkLst>
            <pc:docMk/>
            <pc:sldMk cId="2237453906" sldId="262"/>
            <ac:picMk id="4" creationId="{D18564A8-E45A-4828-AF62-1797B3330185}"/>
          </ac:picMkLst>
        </pc:picChg>
      </pc:sldChg>
      <pc:sldChg chg="addSp modSp new">
        <pc:chgData name="maulanahirzan" userId="QZ9/UGr5K0C954TRx2YVemBIv6+ROOpGBScm1FuaWOk=" providerId="None" clId="Web-{5320B083-BBC7-4386-9E16-F364EBD5911C}" dt="2021-12-11T01:39:14.571" v="279" actId="14100"/>
        <pc:sldMkLst>
          <pc:docMk/>
          <pc:sldMk cId="1937095799" sldId="263"/>
        </pc:sldMkLst>
        <pc:spChg chg="mod">
          <ac:chgData name="maulanahirzan" userId="QZ9/UGr5K0C954TRx2YVemBIv6+ROOpGBScm1FuaWOk=" providerId="None" clId="Web-{5320B083-BBC7-4386-9E16-F364EBD5911C}" dt="2021-12-11T01:36:57.501" v="270" actId="20577"/>
          <ac:spMkLst>
            <pc:docMk/>
            <pc:sldMk cId="1937095799" sldId="263"/>
            <ac:spMk id="2" creationId="{51988F41-C688-461E-A6B7-0C94C40C73EC}"/>
          </ac:spMkLst>
        </pc:spChg>
        <pc:spChg chg="mod">
          <ac:chgData name="maulanahirzan" userId="QZ9/UGr5K0C954TRx2YVemBIv6+ROOpGBScm1FuaWOk=" providerId="None" clId="Web-{5320B083-BBC7-4386-9E16-F364EBD5911C}" dt="2021-12-11T01:39:11.492" v="278" actId="14100"/>
          <ac:spMkLst>
            <pc:docMk/>
            <pc:sldMk cId="1937095799" sldId="263"/>
            <ac:spMk id="3" creationId="{4E5FB2D3-C4E9-4AD5-9181-9A3863C43BBC}"/>
          </ac:spMkLst>
        </pc:spChg>
        <pc:picChg chg="add mod">
          <ac:chgData name="maulanahirzan" userId="QZ9/UGr5K0C954TRx2YVemBIv6+ROOpGBScm1FuaWOk=" providerId="None" clId="Web-{5320B083-BBC7-4386-9E16-F364EBD5911C}" dt="2021-12-11T01:39:14.571" v="279" actId="14100"/>
          <ac:picMkLst>
            <pc:docMk/>
            <pc:sldMk cId="1937095799" sldId="263"/>
            <ac:picMk id="4" creationId="{C8C4D74D-BC73-4A4E-A54E-01008A71FE23}"/>
          </ac:picMkLst>
        </pc:picChg>
      </pc:sldChg>
      <pc:sldChg chg="addSp modSp new">
        <pc:chgData name="maulanahirzan" userId="QZ9/UGr5K0C954TRx2YVemBIv6+ROOpGBScm1FuaWOk=" providerId="None" clId="Web-{5320B083-BBC7-4386-9E16-F364EBD5911C}" dt="2021-12-11T01:45:49.278" v="303" actId="14100"/>
        <pc:sldMkLst>
          <pc:docMk/>
          <pc:sldMk cId="2833943336" sldId="264"/>
        </pc:sldMkLst>
        <pc:spChg chg="mod">
          <ac:chgData name="maulanahirzan" userId="QZ9/UGr5K0C954TRx2YVemBIv6+ROOpGBScm1FuaWOk=" providerId="None" clId="Web-{5320B083-BBC7-4386-9E16-F364EBD5911C}" dt="2021-12-11T01:40:23.933" v="283" actId="20577"/>
          <ac:spMkLst>
            <pc:docMk/>
            <pc:sldMk cId="2833943336" sldId="264"/>
            <ac:spMk id="2" creationId="{3101F9EF-9EC6-4ADA-8C14-01AAB9738779}"/>
          </ac:spMkLst>
        </pc:spChg>
        <pc:spChg chg="mod">
          <ac:chgData name="maulanahirzan" userId="QZ9/UGr5K0C954TRx2YVemBIv6+ROOpGBScm1FuaWOk=" providerId="None" clId="Web-{5320B083-BBC7-4386-9E16-F364EBD5911C}" dt="2021-12-11T01:45:09.260" v="294" actId="14100"/>
          <ac:spMkLst>
            <pc:docMk/>
            <pc:sldMk cId="2833943336" sldId="264"/>
            <ac:spMk id="3" creationId="{A5AF2828-1F44-464C-B826-B01E599AE358}"/>
          </ac:spMkLst>
        </pc:spChg>
        <pc:spChg chg="add mod">
          <ac:chgData name="maulanahirzan" userId="QZ9/UGr5K0C954TRx2YVemBIv6+ROOpGBScm1FuaWOk=" providerId="None" clId="Web-{5320B083-BBC7-4386-9E16-F364EBD5911C}" dt="2021-12-11T01:45:13.089" v="295" actId="1076"/>
          <ac:spMkLst>
            <pc:docMk/>
            <pc:sldMk cId="2833943336" sldId="264"/>
            <ac:spMk id="5" creationId="{B00F5A8C-88AB-4FBD-8FA8-536CCC0B99C7}"/>
          </ac:spMkLst>
        </pc:spChg>
        <pc:spChg chg="add mod">
          <ac:chgData name="maulanahirzan" userId="QZ9/UGr5K0C954TRx2YVemBIv6+ROOpGBScm1FuaWOk=" providerId="None" clId="Web-{5320B083-BBC7-4386-9E16-F364EBD5911C}" dt="2021-12-11T01:45:46.622" v="302" actId="1076"/>
          <ac:spMkLst>
            <pc:docMk/>
            <pc:sldMk cId="2833943336" sldId="264"/>
            <ac:spMk id="8" creationId="{701CDF02-2B4B-4E6B-8C68-98A486D1649C}"/>
          </ac:spMkLst>
        </pc:spChg>
        <pc:picChg chg="add mod">
          <ac:chgData name="maulanahirzan" userId="QZ9/UGr5K0C954TRx2YVemBIv6+ROOpGBScm1FuaWOk=" providerId="None" clId="Web-{5320B083-BBC7-4386-9E16-F364EBD5911C}" dt="2021-12-11T01:45:13.104" v="296" actId="1076"/>
          <ac:picMkLst>
            <pc:docMk/>
            <pc:sldMk cId="2833943336" sldId="264"/>
            <ac:picMk id="4" creationId="{707C606A-7A07-4508-9726-A81154248F27}"/>
          </ac:picMkLst>
        </pc:picChg>
        <pc:picChg chg="add mod">
          <ac:chgData name="maulanahirzan" userId="QZ9/UGr5K0C954TRx2YVemBIv6+ROOpGBScm1FuaWOk=" providerId="None" clId="Web-{5320B083-BBC7-4386-9E16-F364EBD5911C}" dt="2021-12-11T01:45:49.278" v="303" actId="14100"/>
          <ac:picMkLst>
            <pc:docMk/>
            <pc:sldMk cId="2833943336" sldId="264"/>
            <ac:picMk id="7" creationId="{C4CE7D38-4967-4A5B-B7A2-508297382B48}"/>
          </ac:picMkLst>
        </pc:picChg>
      </pc:sldChg>
      <pc:sldChg chg="modSp new">
        <pc:chgData name="maulanahirzan" userId="QZ9/UGr5K0C954TRx2YVemBIv6+ROOpGBScm1FuaWOk=" providerId="None" clId="Web-{5320B083-BBC7-4386-9E16-F364EBD5911C}" dt="2021-12-11T01:46:12.842" v="315" actId="20577"/>
        <pc:sldMkLst>
          <pc:docMk/>
          <pc:sldMk cId="2931765781" sldId="265"/>
        </pc:sldMkLst>
        <pc:spChg chg="mod">
          <ac:chgData name="maulanahirzan" userId="QZ9/UGr5K0C954TRx2YVemBIv6+ROOpGBScm1FuaWOk=" providerId="None" clId="Web-{5320B083-BBC7-4386-9E16-F364EBD5911C}" dt="2021-12-11T01:45:56.325" v="308" actId="20577"/>
          <ac:spMkLst>
            <pc:docMk/>
            <pc:sldMk cId="2931765781" sldId="265"/>
            <ac:spMk id="2" creationId="{85342A61-360C-4DA8-818D-4054F8761803}"/>
          </ac:spMkLst>
        </pc:spChg>
        <pc:spChg chg="mod">
          <ac:chgData name="maulanahirzan" userId="QZ9/UGr5K0C954TRx2YVemBIv6+ROOpGBScm1FuaWOk=" providerId="None" clId="Web-{5320B083-BBC7-4386-9E16-F364EBD5911C}" dt="2021-12-11T01:46:12.842" v="315" actId="20577"/>
          <ac:spMkLst>
            <pc:docMk/>
            <pc:sldMk cId="2931765781" sldId="265"/>
            <ac:spMk id="3" creationId="{6D2C7A87-8F89-4A46-AE9C-273E5B5E5688}"/>
          </ac:spMkLst>
        </pc:spChg>
      </pc:sldChg>
      <pc:sldChg chg="modSp new">
        <pc:chgData name="maulanahirzan" userId="QZ9/UGr5K0C954TRx2YVemBIv6+ROOpGBScm1FuaWOk=" providerId="None" clId="Web-{5320B083-BBC7-4386-9E16-F364EBD5911C}" dt="2021-12-11T01:55:07.134" v="332" actId="20577"/>
        <pc:sldMkLst>
          <pc:docMk/>
          <pc:sldMk cId="847688012" sldId="266"/>
        </pc:sldMkLst>
        <pc:spChg chg="mod">
          <ac:chgData name="maulanahirzan" userId="QZ9/UGr5K0C954TRx2YVemBIv6+ROOpGBScm1FuaWOk=" providerId="None" clId="Web-{5320B083-BBC7-4386-9E16-F364EBD5911C}" dt="2021-12-11T01:54:06.068" v="327" actId="20577"/>
          <ac:spMkLst>
            <pc:docMk/>
            <pc:sldMk cId="847688012" sldId="266"/>
            <ac:spMk id="2" creationId="{49E659F7-1E21-4C5C-AE47-E3C0D730F12F}"/>
          </ac:spMkLst>
        </pc:spChg>
        <pc:spChg chg="mod">
          <ac:chgData name="maulanahirzan" userId="QZ9/UGr5K0C954TRx2YVemBIv6+ROOpGBScm1FuaWOk=" providerId="None" clId="Web-{5320B083-BBC7-4386-9E16-F364EBD5911C}" dt="2021-12-11T01:55:07.134" v="332" actId="20577"/>
          <ac:spMkLst>
            <pc:docMk/>
            <pc:sldMk cId="847688012" sldId="266"/>
            <ac:spMk id="3" creationId="{03D91625-B1EF-4D71-90BB-EBCDC2C9CA43}"/>
          </ac:spMkLst>
        </pc:spChg>
      </pc:sldChg>
      <pc:sldChg chg="modSp new">
        <pc:chgData name="maulanahirzan" userId="QZ9/UGr5K0C954TRx2YVemBIv6+ROOpGBScm1FuaWOk=" providerId="None" clId="Web-{5320B083-BBC7-4386-9E16-F364EBD5911C}" dt="2021-12-11T02:00:01.932" v="341" actId="20577"/>
        <pc:sldMkLst>
          <pc:docMk/>
          <pc:sldMk cId="1766539523" sldId="267"/>
        </pc:sldMkLst>
        <pc:spChg chg="mod">
          <ac:chgData name="maulanahirzan" userId="QZ9/UGr5K0C954TRx2YVemBIv6+ROOpGBScm1FuaWOk=" providerId="None" clId="Web-{5320B083-BBC7-4386-9E16-F364EBD5911C}" dt="2021-12-11T01:59:48.213" v="335" actId="20577"/>
          <ac:spMkLst>
            <pc:docMk/>
            <pc:sldMk cId="1766539523" sldId="267"/>
            <ac:spMk id="2" creationId="{A4A0B0A8-F39C-43E5-916B-E90DB3F4D071}"/>
          </ac:spMkLst>
        </pc:spChg>
        <pc:spChg chg="mod">
          <ac:chgData name="maulanahirzan" userId="QZ9/UGr5K0C954TRx2YVemBIv6+ROOpGBScm1FuaWOk=" providerId="None" clId="Web-{5320B083-BBC7-4386-9E16-F364EBD5911C}" dt="2021-12-11T02:00:01.932" v="341" actId="20577"/>
          <ac:spMkLst>
            <pc:docMk/>
            <pc:sldMk cId="1766539523" sldId="267"/>
            <ac:spMk id="3" creationId="{4DE222DF-4CA8-4D43-B903-7CA0A11D6ED1}"/>
          </ac:spMkLst>
        </pc:spChg>
      </pc:sldChg>
      <pc:sldChg chg="addSp delSp modSp new">
        <pc:chgData name="maulanahirzan" userId="QZ9/UGr5K0C954TRx2YVemBIv6+ROOpGBScm1FuaWOk=" providerId="None" clId="Web-{5320B083-BBC7-4386-9E16-F364EBD5911C}" dt="2021-12-11T02:03:08.175" v="347" actId="1076"/>
        <pc:sldMkLst>
          <pc:docMk/>
          <pc:sldMk cId="2677507577" sldId="268"/>
        </pc:sldMkLst>
        <pc:spChg chg="del">
          <ac:chgData name="maulanahirzan" userId="QZ9/UGr5K0C954TRx2YVemBIv6+ROOpGBScm1FuaWOk=" providerId="None" clId="Web-{5320B083-BBC7-4386-9E16-F364EBD5911C}" dt="2021-12-11T02:03:00.284" v="346"/>
          <ac:spMkLst>
            <pc:docMk/>
            <pc:sldMk cId="2677507577" sldId="268"/>
            <ac:spMk id="2" creationId="{996C43C1-EFF3-4634-AC10-70FE44B932F9}"/>
          </ac:spMkLst>
        </pc:spChg>
        <pc:spChg chg="del">
          <ac:chgData name="maulanahirzan" userId="QZ9/UGr5K0C954TRx2YVemBIv6+ROOpGBScm1FuaWOk=" providerId="None" clId="Web-{5320B083-BBC7-4386-9E16-F364EBD5911C}" dt="2021-12-11T02:02:31.564" v="343"/>
          <ac:spMkLst>
            <pc:docMk/>
            <pc:sldMk cId="2677507577" sldId="268"/>
            <ac:spMk id="3" creationId="{07F310EC-AA52-4CCE-8EA0-72B2A15AE738}"/>
          </ac:spMkLst>
        </pc:spChg>
        <pc:picChg chg="add mod ord">
          <ac:chgData name="maulanahirzan" userId="QZ9/UGr5K0C954TRx2YVemBIv6+ROOpGBScm1FuaWOk=" providerId="None" clId="Web-{5320B083-BBC7-4386-9E16-F364EBD5911C}" dt="2021-12-11T02:03:08.175" v="347" actId="1076"/>
          <ac:picMkLst>
            <pc:docMk/>
            <pc:sldMk cId="2677507577" sldId="268"/>
            <ac:picMk id="4" creationId="{AE1E254C-F664-4673-BBB3-537F3E5C24B8}"/>
          </ac:picMkLst>
        </pc:picChg>
      </pc:sldChg>
      <pc:sldChg chg="modSp new">
        <pc:chgData name="maulanahirzan" userId="QZ9/UGr5K0C954TRx2YVemBIv6+ROOpGBScm1FuaWOk=" providerId="None" clId="Web-{5320B083-BBC7-4386-9E16-F364EBD5911C}" dt="2021-12-11T02:06:30.045" v="360" actId="20577"/>
        <pc:sldMkLst>
          <pc:docMk/>
          <pc:sldMk cId="492902842" sldId="269"/>
        </pc:sldMkLst>
        <pc:spChg chg="mod">
          <ac:chgData name="maulanahirzan" userId="QZ9/UGr5K0C954TRx2YVemBIv6+ROOpGBScm1FuaWOk=" providerId="None" clId="Web-{5320B083-BBC7-4386-9E16-F364EBD5911C}" dt="2021-12-11T02:05:31.729" v="354" actId="20577"/>
          <ac:spMkLst>
            <pc:docMk/>
            <pc:sldMk cId="492902842" sldId="269"/>
            <ac:spMk id="2" creationId="{F2311F1E-A4F6-4AB8-84C4-16D05C9618A3}"/>
          </ac:spMkLst>
        </pc:spChg>
        <pc:spChg chg="mod">
          <ac:chgData name="maulanahirzan" userId="QZ9/UGr5K0C954TRx2YVemBIv6+ROOpGBScm1FuaWOk=" providerId="None" clId="Web-{5320B083-BBC7-4386-9E16-F364EBD5911C}" dt="2021-12-11T02:06:30.045" v="360" actId="20577"/>
          <ac:spMkLst>
            <pc:docMk/>
            <pc:sldMk cId="492902842" sldId="269"/>
            <ac:spMk id="3" creationId="{F458E8D3-AADC-4DE0-83D3-EC91385422BE}"/>
          </ac:spMkLst>
        </pc:spChg>
      </pc:sldChg>
      <pc:sldChg chg="modSp new">
        <pc:chgData name="maulanahirzan" userId="QZ9/UGr5K0C954TRx2YVemBIv6+ROOpGBScm1FuaWOk=" providerId="None" clId="Web-{5320B083-BBC7-4386-9E16-F364EBD5911C}" dt="2021-12-11T02:08:28.504" v="367" actId="20577"/>
        <pc:sldMkLst>
          <pc:docMk/>
          <pc:sldMk cId="780516037" sldId="270"/>
        </pc:sldMkLst>
        <pc:spChg chg="mod">
          <ac:chgData name="maulanahirzan" userId="QZ9/UGr5K0C954TRx2YVemBIv6+ROOpGBScm1FuaWOk=" providerId="None" clId="Web-{5320B083-BBC7-4386-9E16-F364EBD5911C}" dt="2021-12-11T02:07:24.813" v="362" actId="20577"/>
          <ac:spMkLst>
            <pc:docMk/>
            <pc:sldMk cId="780516037" sldId="270"/>
            <ac:spMk id="2" creationId="{0B9E8BCD-EAF7-43E4-8ACD-CDDA93E923A8}"/>
          </ac:spMkLst>
        </pc:spChg>
        <pc:spChg chg="mod">
          <ac:chgData name="maulanahirzan" userId="QZ9/UGr5K0C954TRx2YVemBIv6+ROOpGBScm1FuaWOk=" providerId="None" clId="Web-{5320B083-BBC7-4386-9E16-F364EBD5911C}" dt="2021-12-11T02:08:28.504" v="367" actId="20577"/>
          <ac:spMkLst>
            <pc:docMk/>
            <pc:sldMk cId="780516037" sldId="270"/>
            <ac:spMk id="3" creationId="{95D86182-C317-4D7A-92B9-E9D812D1A205}"/>
          </ac:spMkLst>
        </pc:spChg>
      </pc:sldChg>
      <pc:sldChg chg="modSp new">
        <pc:chgData name="maulanahirzan" userId="QZ9/UGr5K0C954TRx2YVemBIv6+ROOpGBScm1FuaWOk=" providerId="None" clId="Web-{5320B083-BBC7-4386-9E16-F364EBD5911C}" dt="2021-12-11T02:09:21.256" v="374" actId="20577"/>
        <pc:sldMkLst>
          <pc:docMk/>
          <pc:sldMk cId="2093603240" sldId="271"/>
        </pc:sldMkLst>
        <pc:spChg chg="mod">
          <ac:chgData name="maulanahirzan" userId="QZ9/UGr5K0C954TRx2YVemBIv6+ROOpGBScm1FuaWOk=" providerId="None" clId="Web-{5320B083-BBC7-4386-9E16-F364EBD5911C}" dt="2021-12-11T02:09:21.256" v="374" actId="20577"/>
          <ac:spMkLst>
            <pc:docMk/>
            <pc:sldMk cId="2093603240" sldId="271"/>
            <ac:spMk id="2" creationId="{08886DC8-0CA5-4DE2-9190-26DCD2A033C3}"/>
          </ac:spMkLst>
        </pc:spChg>
        <pc:spChg chg="mod">
          <ac:chgData name="maulanahirzan" userId="QZ9/UGr5K0C954TRx2YVemBIv6+ROOpGBScm1FuaWOk=" providerId="None" clId="Web-{5320B083-BBC7-4386-9E16-F364EBD5911C}" dt="2021-12-11T02:09:18.850" v="373" actId="20577"/>
          <ac:spMkLst>
            <pc:docMk/>
            <pc:sldMk cId="2093603240" sldId="271"/>
            <ac:spMk id="3" creationId="{8D5C1A71-206E-4706-8695-217D69931932}"/>
          </ac:spMkLst>
        </pc:spChg>
      </pc:sldChg>
      <pc:sldChg chg="addSp delSp modSp new">
        <pc:chgData name="maulanahirzan" userId="QZ9/UGr5K0C954TRx2YVemBIv6+ROOpGBScm1FuaWOk=" providerId="None" clId="Web-{5320B083-BBC7-4386-9E16-F364EBD5911C}" dt="2021-12-11T02:10:44.948" v="385" actId="1076"/>
        <pc:sldMkLst>
          <pc:docMk/>
          <pc:sldMk cId="2802321935" sldId="272"/>
        </pc:sldMkLst>
        <pc:spChg chg="del">
          <ac:chgData name="maulanahirzan" userId="QZ9/UGr5K0C954TRx2YVemBIv6+ROOpGBScm1FuaWOk=" providerId="None" clId="Web-{5320B083-BBC7-4386-9E16-F364EBD5911C}" dt="2021-12-11T02:10:20.618" v="376"/>
          <ac:spMkLst>
            <pc:docMk/>
            <pc:sldMk cId="2802321935" sldId="272"/>
            <ac:spMk id="3" creationId="{A41532FE-AA6B-406C-B542-B446AF1C52D3}"/>
          </ac:spMkLst>
        </pc:spChg>
        <pc:spChg chg="add mod">
          <ac:chgData name="maulanahirzan" userId="QZ9/UGr5K0C954TRx2YVemBIv6+ROOpGBScm1FuaWOk=" providerId="None" clId="Web-{5320B083-BBC7-4386-9E16-F364EBD5911C}" dt="2021-12-11T02:10:25.025" v="380" actId="1076"/>
          <ac:spMkLst>
            <pc:docMk/>
            <pc:sldMk cId="2802321935" sldId="272"/>
            <ac:spMk id="5" creationId="{8F6080AD-45EB-4D39-9479-5D3AC149A0B6}"/>
          </ac:spMkLst>
        </pc:spChg>
        <pc:picChg chg="add mod ord">
          <ac:chgData name="maulanahirzan" userId="QZ9/UGr5K0C954TRx2YVemBIv6+ROOpGBScm1FuaWOk=" providerId="None" clId="Web-{5320B083-BBC7-4386-9E16-F364EBD5911C}" dt="2021-12-11T02:10:44.948" v="385" actId="1076"/>
          <ac:picMkLst>
            <pc:docMk/>
            <pc:sldMk cId="2802321935" sldId="272"/>
            <ac:picMk id="4" creationId="{2A8AA721-AD91-49CD-A45E-997F608C17DA}"/>
          </ac:picMkLst>
        </pc:picChg>
      </pc:sldChg>
      <pc:sldChg chg="addSp delSp modSp new">
        <pc:chgData name="maulanahirzan" userId="QZ9/UGr5K0C954TRx2YVemBIv6+ROOpGBScm1FuaWOk=" providerId="None" clId="Web-{5320B083-BBC7-4386-9E16-F364EBD5911C}" dt="2021-12-11T02:11:40.357" v="396" actId="1076"/>
        <pc:sldMkLst>
          <pc:docMk/>
          <pc:sldMk cId="3650694948" sldId="273"/>
        </pc:sldMkLst>
        <pc:spChg chg="del">
          <ac:chgData name="maulanahirzan" userId="QZ9/UGr5K0C954TRx2YVemBIv6+ROOpGBScm1FuaWOk=" providerId="None" clId="Web-{5320B083-BBC7-4386-9E16-F364EBD5911C}" dt="2021-12-11T02:11:11.308" v="387"/>
          <ac:spMkLst>
            <pc:docMk/>
            <pc:sldMk cId="3650694948" sldId="273"/>
            <ac:spMk id="2" creationId="{24F04343-F162-401D-90FC-6B26BD365EDA}"/>
          </ac:spMkLst>
        </pc:spChg>
        <pc:spChg chg="del">
          <ac:chgData name="maulanahirzan" userId="QZ9/UGr5K0C954TRx2YVemBIv6+ROOpGBScm1FuaWOk=" providerId="None" clId="Web-{5320B083-BBC7-4386-9E16-F364EBD5911C}" dt="2021-12-11T02:11:14.184" v="388"/>
          <ac:spMkLst>
            <pc:docMk/>
            <pc:sldMk cId="3650694948" sldId="273"/>
            <ac:spMk id="3" creationId="{9A815E19-543D-422D-8846-AE8E1EE6443D}"/>
          </ac:spMkLst>
        </pc:spChg>
        <pc:spChg chg="add mod">
          <ac:chgData name="maulanahirzan" userId="QZ9/UGr5K0C954TRx2YVemBIv6+ROOpGBScm1FuaWOk=" providerId="None" clId="Web-{5320B083-BBC7-4386-9E16-F364EBD5911C}" dt="2021-12-11T02:11:34.060" v="393" actId="1076"/>
          <ac:spMkLst>
            <pc:docMk/>
            <pc:sldMk cId="3650694948" sldId="273"/>
            <ac:spMk id="5" creationId="{34D1309A-117F-43AE-B479-320A91DD6FD9}"/>
          </ac:spMkLst>
        </pc:spChg>
        <pc:picChg chg="add mod">
          <ac:chgData name="maulanahirzan" userId="QZ9/UGr5K0C954TRx2YVemBIv6+ROOpGBScm1FuaWOk=" providerId="None" clId="Web-{5320B083-BBC7-4386-9E16-F364EBD5911C}" dt="2021-12-11T02:11:40.357" v="396" actId="1076"/>
          <ac:picMkLst>
            <pc:docMk/>
            <pc:sldMk cId="3650694948" sldId="273"/>
            <ac:picMk id="4" creationId="{6053AB3B-7D9A-4EA6-89E2-5A7EF314B0A3}"/>
          </ac:picMkLst>
        </pc:picChg>
      </pc:sldChg>
      <pc:sldMasterChg chg="del delSldLayout">
        <pc:chgData name="maulanahirzan" userId="QZ9/UGr5K0C954TRx2YVemBIv6+ROOpGBScm1FuaWOk=" providerId="None" clId="Web-{5320B083-BBC7-4386-9E16-F364EBD5911C}" dt="2021-12-11T01:05:16.942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5320B083-BBC7-4386-9E16-F364EBD5911C}" dt="2021-12-11T01:05:16.942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5320B083-BBC7-4386-9E16-F364EBD5911C}" dt="2021-12-11T01:05:38.459" v="1"/>
        <pc:sldMasterMkLst>
          <pc:docMk/>
          <pc:sldMasterMk cId="2616296719" sldId="2147483684"/>
        </pc:sldMasterMkLst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3277331873" sldId="2147483685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3904797292" sldId="2147483686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1445217404" sldId="2147483687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1676201950" sldId="2147483688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3193116407" sldId="2147483689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365106515" sldId="2147483690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2034030777" sldId="2147483691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960390195" sldId="2147483692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1964108765" sldId="2147483693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2755274748" sldId="2147483694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3624634460" sldId="2147483695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2764581083" sldId="2147483696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2704230502" sldId="2147483697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4004814417" sldId="2147483698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1940384203" sldId="2147483699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3185491417" sldId="2147483700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38.459" v="1"/>
          <pc:sldLayoutMkLst>
            <pc:docMk/>
            <pc:sldMasterMk cId="2616296719" sldId="2147483684"/>
            <pc:sldLayoutMk cId="543815326" sldId="2147483701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5320B083-BBC7-4386-9E16-F364EBD5911C}" dt="2021-12-11T01:05:53.413" v="3"/>
        <pc:sldMasterMkLst>
          <pc:docMk/>
          <pc:sldMasterMk cId="1123872374" sldId="2147483702"/>
        </pc:sldMasterMkLst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574650552" sldId="2147483703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4101304395" sldId="2147483704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4124444742" sldId="2147483705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591758658" sldId="2147483706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399558231" sldId="2147483707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3569984958" sldId="2147483708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4219704298" sldId="2147483709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819988384" sldId="2147483710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3649307379" sldId="2147483711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2661960641" sldId="2147483712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643728682" sldId="2147483713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3445698906" sldId="2147483714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3019659119" sldId="2147483715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1929581173" sldId="2147483716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416103581" sldId="2147483717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1714778592" sldId="2147483718"/>
          </pc:sldLayoutMkLst>
        </pc:sldLayoutChg>
        <pc:sldLayoutChg chg="add del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123872374" sldId="2147483702"/>
            <pc:sldLayoutMk cId="3706668603" sldId="2147483719"/>
          </pc:sldLayoutMkLst>
        </pc:sldLayoutChg>
      </pc:sldMasterChg>
      <pc:sldMasterChg chg="add addSldLayout modSldLayout">
        <pc:chgData name="maulanahirzan" userId="QZ9/UGr5K0C954TRx2YVemBIv6+ROOpGBScm1FuaWOk=" providerId="None" clId="Web-{5320B083-BBC7-4386-9E16-F364EBD5911C}" dt="2021-12-11T01:05:53.413" v="3"/>
        <pc:sldMasterMkLst>
          <pc:docMk/>
          <pc:sldMasterMk cId="1083306406" sldId="2147483720"/>
        </pc:sldMasterMkLst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2735476864" sldId="2147483721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820444670" sldId="2147483722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4134343847" sldId="2147483723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386037242" sldId="2147483724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930829022" sldId="2147483725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763612455" sldId="2147483726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420427336" sldId="2147483727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10574263" sldId="2147483728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4014069260" sldId="2147483729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1816669719" sldId="2147483730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2000208255" sldId="2147483731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126623526" sldId="2147483732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01297526" sldId="2147483733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249159231" sldId="2147483734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786212263" sldId="2147483735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3772468723" sldId="2147483736"/>
          </pc:sldLayoutMkLst>
        </pc:sldLayoutChg>
        <pc:sldLayoutChg chg="add mod replId">
          <pc:chgData name="maulanahirzan" userId="QZ9/UGr5K0C954TRx2YVemBIv6+ROOpGBScm1FuaWOk=" providerId="None" clId="Web-{5320B083-BBC7-4386-9E16-F364EBD5911C}" dt="2021-12-11T01:05:53.413" v="3"/>
          <pc:sldLayoutMkLst>
            <pc:docMk/>
            <pc:sldMasterMk cId="1083306406" sldId="2147483720"/>
            <pc:sldLayoutMk cId="497983457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2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5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12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246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4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0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nthanhan.blogspot.sg/2014/07/why-apple-is-poised-to-own-internet-of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ackell24lumberio.blogspot.com/2014/01/happy-29th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whats-the-difference-between-the-web-and-the-interne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liweb.it/2015/10/ipv4-terminati-per-le-aziende-e-il-momento-di-passare-a-ipv6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netutor.blogspot.com/2014/11/how-to-change-your-dns-settings-manually.html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Internet </a:t>
            </a:r>
            <a:r>
              <a:rPr lang="ru-RU" dirty="0" err="1">
                <a:cs typeface="Calibri Light"/>
              </a:rPr>
              <a:t>of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things</a:t>
            </a:r>
            <a:endParaRPr lang="ru-RU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cs typeface="Calibri"/>
              </a:rPr>
              <a:t>Pertemuan</a:t>
            </a:r>
            <a:r>
              <a:rPr lang="ru-RU" dirty="0">
                <a:cs typeface="Calibri"/>
              </a:rPr>
              <a:t>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2A61-360C-4DA8-818D-4054F876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Lanjutan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7A87-8F89-4A46-AE9C-273E5B5E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Pengalamatan</a:t>
            </a:r>
            <a:r>
              <a:rPr lang="en-US" sz="2400" dirty="0">
                <a:ea typeface="+mn-lt"/>
                <a:cs typeface="+mn-lt"/>
              </a:rPr>
              <a:t> link-local IPv4: </a:t>
            </a:r>
            <a:r>
              <a:rPr lang="en-US" sz="2400" dirty="0" err="1">
                <a:ea typeface="+mn-lt"/>
                <a:cs typeface="+mn-lt"/>
              </a:rPr>
              <a:t>standar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memungkinkan</a:t>
            </a:r>
            <a:r>
              <a:rPr lang="en-US" sz="2400" dirty="0">
                <a:ea typeface="+mn-lt"/>
                <a:cs typeface="+mn-lt"/>
              </a:rPr>
              <a:t> host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menetapkan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sendiri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alamat</a:t>
            </a:r>
            <a:r>
              <a:rPr lang="en-US" sz="2400" dirty="0">
                <a:ea typeface="+mn-lt"/>
                <a:cs typeface="+mn-lt"/>
              </a:rPr>
              <a:t> IP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tanpa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bergantung</a:t>
            </a:r>
            <a:r>
              <a:rPr lang="en-US" sz="2400" dirty="0">
                <a:ea typeface="+mn-lt"/>
                <a:cs typeface="+mn-lt"/>
              </a:rPr>
              <a:t> pada server DHCP;</a:t>
            </a:r>
            <a:endParaRPr lang="en-US" sz="24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Multicast DNS: </a:t>
            </a:r>
            <a:r>
              <a:rPr lang="en-US" sz="2400" dirty="0" err="1">
                <a:ea typeface="+mn-lt"/>
                <a:cs typeface="+mn-lt"/>
              </a:rPr>
              <a:t>standar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menyediakan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cara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menyelesaikan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alamat</a:t>
            </a:r>
            <a:r>
              <a:rPr lang="en-US" sz="2400" dirty="0">
                <a:ea typeface="+mn-lt"/>
                <a:cs typeface="+mn-lt"/>
              </a:rPr>
              <a:t> IP </a:t>
            </a:r>
            <a:r>
              <a:rPr lang="en-US" sz="2400" dirty="0" err="1">
                <a:ea typeface="+mn-lt"/>
                <a:cs typeface="+mn-lt"/>
              </a:rPr>
              <a:t>tanpa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bergantung</a:t>
            </a:r>
            <a:r>
              <a:rPr lang="en-US" sz="2400" dirty="0">
                <a:ea typeface="+mn-lt"/>
                <a:cs typeface="+mn-lt"/>
              </a:rPr>
              <a:t> pada server DNS;</a:t>
            </a:r>
            <a:endParaRPr lang="en-US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 err="1">
                <a:ea typeface="+mn-lt"/>
                <a:cs typeface="+mn-lt"/>
              </a:rPr>
              <a:t>Penemuan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layanan</a:t>
            </a:r>
            <a:r>
              <a:rPr lang="en-US" sz="2400" dirty="0">
                <a:ea typeface="+mn-lt"/>
                <a:cs typeface="+mn-lt"/>
              </a:rPr>
              <a:t> DNS (DNS-SD): </a:t>
            </a:r>
            <a:r>
              <a:rPr lang="en-US" sz="2400" dirty="0" err="1">
                <a:ea typeface="+mn-lt"/>
                <a:cs typeface="+mn-lt"/>
              </a:rPr>
              <a:t>standar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memungkinkan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penemuan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layanan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menggunakan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semantik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pesan</a:t>
            </a:r>
            <a:r>
              <a:rPr lang="en-US" sz="2400" dirty="0">
                <a:ea typeface="+mn-lt"/>
                <a:cs typeface="+mn-lt"/>
              </a:rPr>
              <a:t> DNS.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76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9F7-1E21-4C5C-AE47-E3C0D73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1625-B1EF-4D71-90BB-EBCDC2C9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Suite </a:t>
            </a:r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dikonfigurasi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ditemukan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tanpa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memerlukan</a:t>
            </a:r>
            <a:r>
              <a:rPr lang="en-US" sz="2800" dirty="0">
                <a:ea typeface="+mn-lt"/>
                <a:cs typeface="+mn-lt"/>
              </a:rPr>
              <a:t> server DHCP dan DNS. </a:t>
            </a:r>
            <a:endParaRPr lang="en-US" sz="2800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Ini </a:t>
            </a:r>
            <a:r>
              <a:rPr lang="en-US" sz="2800" dirty="0" err="1">
                <a:ea typeface="+mn-lt"/>
                <a:cs typeface="+mn-lt"/>
              </a:rPr>
              <a:t>dilakukan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semua</a:t>
            </a:r>
            <a:r>
              <a:rPr lang="en-US" sz="2800" dirty="0">
                <a:ea typeface="+mn-lt"/>
                <a:cs typeface="+mn-lt"/>
              </a:rPr>
              <a:t> host </a:t>
            </a:r>
            <a:r>
              <a:rPr lang="en-US" sz="2800" dirty="0" err="1">
                <a:ea typeface="+mn-lt"/>
                <a:cs typeface="+mn-lt"/>
              </a:rPr>
              <a:t>bertanggung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jawab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secara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kolektif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menerbitkan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dirty="0" err="1">
                <a:ea typeface="+mn-lt"/>
                <a:cs typeface="+mn-lt"/>
              </a:rPr>
              <a:t>menemukan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menyelesaikan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alamat</a:t>
            </a:r>
            <a:endParaRPr lang="en-US" sz="2800" dirty="0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mendukung</a:t>
            </a:r>
            <a:r>
              <a:rPr lang="en-US" sz="2800" dirty="0">
                <a:ea typeface="+mn-lt"/>
                <a:cs typeface="+mn-lt"/>
              </a:rPr>
              <a:t> IPv4 dan IPv6, </a:t>
            </a:r>
            <a:r>
              <a:rPr lang="en-US" sz="2800" dirty="0" err="1">
                <a:ea typeface="+mn-lt"/>
                <a:cs typeface="+mn-lt"/>
              </a:rPr>
              <a:t>menggunakan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alamat</a:t>
            </a:r>
            <a:r>
              <a:rPr lang="en-US" sz="2800" dirty="0">
                <a:ea typeface="+mn-lt"/>
                <a:cs typeface="+mn-lt"/>
              </a:rPr>
              <a:t> IP multicast 224.0.0.251 dan ff02::fb dan port UDP masing-masing 53 dan 5353.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68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B0A8-F39C-43E5-916B-E90DB3F4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Lanjutan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22DF-4CA8-4D43-B903-7CA0A11D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Beberapa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implementasi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tersedia</a:t>
            </a:r>
            <a:r>
              <a:rPr lang="en-US" sz="2800" dirty="0">
                <a:ea typeface="+mn-lt"/>
                <a:cs typeface="+mn-lt"/>
              </a:rPr>
              <a:t>, pada </a:t>
            </a:r>
            <a:r>
              <a:rPr lang="en-US" sz="2800" dirty="0" err="1">
                <a:ea typeface="+mn-lt"/>
                <a:cs typeface="+mn-lt"/>
              </a:rPr>
              <a:t>dasarnya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semua</a:t>
            </a:r>
            <a:r>
              <a:rPr lang="en-US" sz="2800" dirty="0">
                <a:ea typeface="+mn-lt"/>
                <a:cs typeface="+mn-lt"/>
              </a:rPr>
              <a:t> platform. </a:t>
            </a:r>
            <a:endParaRPr lang="en-US" sz="2800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Karena </a:t>
            </a:r>
            <a:r>
              <a:rPr lang="en-US" sz="2800" dirty="0" err="1">
                <a:ea typeface="+mn-lt"/>
                <a:cs typeface="+mn-lt"/>
              </a:rPr>
              <a:t>dukungan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luas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pilihan</a:t>
            </a:r>
            <a:r>
              <a:rPr lang="en-US" sz="2800" dirty="0">
                <a:ea typeface="+mn-lt"/>
                <a:cs typeface="+mn-lt"/>
              </a:rPr>
              <a:t> yang sangat </a:t>
            </a:r>
            <a:r>
              <a:rPr lang="en-US" sz="2800" dirty="0" err="1">
                <a:ea typeface="+mn-lt"/>
                <a:cs typeface="+mn-lt"/>
              </a:rPr>
              <a:t>baik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objek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pintar</a:t>
            </a:r>
            <a:r>
              <a:rPr lang="en-US" sz="2800" dirty="0">
                <a:ea typeface="+mn-lt"/>
                <a:cs typeface="+mn-lt"/>
              </a:rPr>
              <a:t> IoT yang </a:t>
            </a:r>
            <a:r>
              <a:rPr lang="en-US" sz="2800" dirty="0" err="1">
                <a:ea typeface="+mn-lt"/>
                <a:cs typeface="+mn-lt"/>
              </a:rPr>
              <a:t>ingin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mengiklankan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kehadirannya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lain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menemukannya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secara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otomatis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tanpa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konfigurasi</a:t>
            </a:r>
            <a:r>
              <a:rPr lang="en-US" sz="2800" dirty="0">
                <a:ea typeface="+mn-lt"/>
                <a:cs typeface="+mn-lt"/>
              </a:rPr>
              <a:t> manual.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653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eroconf / Bonjour: 寻找您的机器人">
            <a:extLst>
              <a:ext uri="{FF2B5EF4-FFF2-40B4-BE49-F238E27FC236}">
                <a16:creationId xmlns:a16="http://schemas.microsoft.com/office/drawing/2014/main" id="{AE1E254C-F664-4673-BBB3-537F3E5C2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9" y="835430"/>
            <a:ext cx="11678908" cy="5614897"/>
          </a:xfrm>
        </p:spPr>
      </p:pic>
    </p:spTree>
    <p:extLst>
      <p:ext uri="{BB962C8B-B14F-4D97-AF65-F5344CB8AC3E}">
        <p14:creationId xmlns:p14="http://schemas.microsoft.com/office/powerpoint/2010/main" val="267750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1F1E-A4F6-4AB8-84C4-16D05C96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Kelemahan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E8D3-AADC-4DE0-83D3-EC913854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Keterbatasan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ketergantungannya</a:t>
            </a:r>
            <a:r>
              <a:rPr lang="en-US" sz="2800" dirty="0">
                <a:ea typeface="+mn-lt"/>
                <a:cs typeface="+mn-lt"/>
              </a:rPr>
              <a:t> pada </a:t>
            </a:r>
            <a:r>
              <a:rPr lang="en-US" sz="2800" dirty="0" err="1">
                <a:ea typeface="+mn-lt"/>
                <a:cs typeface="+mn-lt"/>
              </a:rPr>
              <a:t>komunikasi</a:t>
            </a:r>
            <a:r>
              <a:rPr lang="en-US" sz="2800" dirty="0">
                <a:ea typeface="+mn-lt"/>
                <a:cs typeface="+mn-lt"/>
              </a:rPr>
              <a:t> multicast, yang </a:t>
            </a:r>
            <a:r>
              <a:rPr lang="en-US" sz="2800" dirty="0" err="1">
                <a:ea typeface="+mn-lt"/>
                <a:cs typeface="+mn-lt"/>
              </a:rPr>
              <a:t>jarang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disebarkan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luar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cakupan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lokal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biasanya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hanya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cocok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lingkungan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lokal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90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BCD-EAF7-43E4-8ACD-CDDA93E9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UPnP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6182-C317-4D7A-92B9-E9D812D1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ea typeface="+mn-lt"/>
                <a:cs typeface="+mn-lt"/>
              </a:rPr>
              <a:t>UPnP </a:t>
            </a:r>
            <a:r>
              <a:rPr lang="en-US" sz="3200" dirty="0" err="1">
                <a:ea typeface="+mn-lt"/>
                <a:cs typeface="+mn-lt"/>
              </a:rPr>
              <a:t>telah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ditentukan</a:t>
            </a:r>
            <a:r>
              <a:rPr lang="en-US" sz="3200" dirty="0">
                <a:ea typeface="+mn-lt"/>
                <a:cs typeface="+mn-lt"/>
              </a:rPr>
              <a:t> oleh Forum UPnP dan </a:t>
            </a:r>
            <a:r>
              <a:rPr lang="en-US" sz="3200" dirty="0" err="1">
                <a:ea typeface="+mn-lt"/>
                <a:cs typeface="+mn-lt"/>
              </a:rPr>
              <a:t>menggunakan</a:t>
            </a:r>
            <a:r>
              <a:rPr lang="en-US" sz="3200" dirty="0">
                <a:ea typeface="+mn-lt"/>
                <a:cs typeface="+mn-lt"/>
              </a:rPr>
              <a:t> HTTPU/HTTPMU (HTTP over UDP dan HTTP over multicast UDP) dan SOAP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melakukan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deskripsi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layanan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penemuan</a:t>
            </a:r>
            <a:r>
              <a:rPr lang="en-US" sz="3200" dirty="0">
                <a:ea typeface="+mn-lt"/>
                <a:cs typeface="+mn-lt"/>
              </a:rPr>
              <a:t>, dan transfer data.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51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6DC8-0CA5-4DE2-9190-26DCD2A0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Lanjutan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1A71-206E-4706-8695-217D6993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ea typeface="+mn-lt"/>
                <a:cs typeface="+mn-lt"/>
              </a:rPr>
              <a:t>UPnP </a:t>
            </a:r>
            <a:r>
              <a:rPr lang="en-US" sz="2800" dirty="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cocok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peralatan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rumah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tangga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daripada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penerapan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tingkat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perusahaan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karena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masalah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keamanan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efisiensinya</a:t>
            </a:r>
            <a:r>
              <a:rPr lang="en-US" sz="2800" dirty="0">
                <a:ea typeface="+mn-lt"/>
                <a:cs typeface="+mn-lt"/>
              </a:rPr>
              <a:t>. Banyak </a:t>
            </a:r>
            <a:r>
              <a:rPr lang="en-US" sz="2800" dirty="0" err="1">
                <a:ea typeface="+mn-lt"/>
                <a:cs typeface="+mn-lt"/>
              </a:rPr>
              <a:t>objek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pintar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berorientasi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konsumen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seperti</a:t>
            </a:r>
            <a:r>
              <a:rPr lang="en-US" sz="2800" dirty="0">
                <a:ea typeface="+mn-lt"/>
                <a:cs typeface="+mn-lt"/>
              </a:rPr>
              <a:t> bola </a:t>
            </a:r>
            <a:r>
              <a:rPr lang="en-US" sz="2800" dirty="0" err="1">
                <a:ea typeface="+mn-lt"/>
                <a:cs typeface="+mn-lt"/>
              </a:rPr>
              <a:t>lampu</a:t>
            </a:r>
            <a:r>
              <a:rPr lang="en-US" sz="2800" dirty="0">
                <a:ea typeface="+mn-lt"/>
                <a:cs typeface="+mn-lt"/>
              </a:rPr>
              <a:t> Philips Hue, </a:t>
            </a:r>
            <a:r>
              <a:rPr lang="en-US" sz="2800" dirty="0" err="1">
                <a:ea typeface="+mn-lt"/>
                <a:cs typeface="+mn-lt"/>
              </a:rPr>
              <a:t>menggunakan</a:t>
            </a:r>
            <a:r>
              <a:rPr lang="en-US" sz="2800" dirty="0">
                <a:ea typeface="+mn-lt"/>
                <a:cs typeface="+mn-lt"/>
              </a:rPr>
              <a:t> UPnP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mekanisme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penemuan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tanpa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konfigurasi</a:t>
            </a:r>
            <a:endParaRPr lang="en-US" sz="28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6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E9A4-74E7-42AE-B233-7654AE10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up, plastic, light&#10;&#10;Description automatically generated">
            <a:extLst>
              <a:ext uri="{FF2B5EF4-FFF2-40B4-BE49-F238E27FC236}">
                <a16:creationId xmlns:a16="http://schemas.microsoft.com/office/drawing/2014/main" id="{2A8AA721-AD91-49CD-A45E-997F608C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783" y="329992"/>
            <a:ext cx="11536819" cy="579188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080AD-45EB-4D39-9479-5D3AC149A0B6}"/>
              </a:ext>
            </a:extLst>
          </p:cNvPr>
          <p:cNvSpPr txBox="1"/>
          <p:nvPr/>
        </p:nvSpPr>
        <p:spPr>
          <a:xfrm>
            <a:off x="328583" y="6308785"/>
            <a:ext cx="728027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32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053AB3B-7D9A-4EA6-89E2-5A7EF314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49569" y="509856"/>
            <a:ext cx="8307237" cy="5694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1309A-117F-43AE-B479-320A91DD6FD9}"/>
              </a:ext>
            </a:extLst>
          </p:cNvPr>
          <p:cNvSpPr txBox="1"/>
          <p:nvPr/>
        </p:nvSpPr>
        <p:spPr>
          <a:xfrm>
            <a:off x="411192" y="600305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69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F830-7F24-4E31-A28C-525A19E3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Smart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48F3-FE7C-41A3-AAAD-A2D75553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ea typeface="+mn-lt"/>
                <a:cs typeface="+mn-lt"/>
              </a:rPr>
              <a:t>IoT </a:t>
            </a:r>
            <a:r>
              <a:rPr lang="en-US" sz="3200" dirty="0" err="1">
                <a:ea typeface="+mn-lt"/>
                <a:cs typeface="+mn-lt"/>
              </a:rPr>
              <a:t>dibayangkan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menyatukan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miliaran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perangkat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"</a:t>
            </a:r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pintar</a:t>
            </a:r>
            <a:r>
              <a:rPr lang="en-US" sz="3200" dirty="0">
                <a:ea typeface="+mn-lt"/>
                <a:cs typeface="+mn-lt"/>
              </a:rPr>
              <a:t>",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menghubungkannya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struktur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seperti</a:t>
            </a:r>
            <a:r>
              <a:rPr lang="en-US" sz="3200" dirty="0">
                <a:ea typeface="+mn-lt"/>
                <a:cs typeface="+mn-lt"/>
              </a:rPr>
              <a:t> Internet, </a:t>
            </a:r>
            <a:r>
              <a:rPr lang="en-US" sz="3200" dirty="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mereka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berkomunikasi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bertukar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informasi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memungkinkan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interaksi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baru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dirty="0" err="1">
                <a:ea typeface="+mn-lt"/>
                <a:cs typeface="+mn-lt"/>
              </a:rPr>
              <a:t>antara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benda-benda</a:t>
            </a:r>
            <a:r>
              <a:rPr lang="en-US" sz="3200" dirty="0">
                <a:ea typeface="+mn-lt"/>
                <a:cs typeface="+mn-lt"/>
              </a:rPr>
              <a:t> dan orang-orang.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3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9B8F-F463-493C-817B-F56FEEB1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Lanjutan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699F-4E3D-4A27-B7A6-FC28B2F2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pintar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biasanya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dilengkapi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mikrokontroler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antarmuka</a:t>
            </a:r>
            <a:r>
              <a:rPr lang="en-US" sz="3200" dirty="0">
                <a:ea typeface="+mn-lt"/>
                <a:cs typeface="+mn-lt"/>
              </a:rPr>
              <a:t> radio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komunikasi</a:t>
            </a:r>
            <a:r>
              <a:rPr lang="en-US" sz="3200" dirty="0">
                <a:ea typeface="+mn-lt"/>
                <a:cs typeface="+mn-lt"/>
              </a:rPr>
              <a:t>, sensor dan/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aktuator</a:t>
            </a:r>
            <a:r>
              <a:rPr lang="en-US" sz="3200" dirty="0">
                <a:ea typeface="+mn-lt"/>
                <a:cs typeface="+mn-lt"/>
              </a:rPr>
              <a:t>. </a:t>
            </a:r>
          </a:p>
          <a:p>
            <a:pPr algn="just"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Objek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pintar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adalah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perangkat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dibatasi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kemampuan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terbatas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hal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komputasi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memori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dirty="0" err="1">
                <a:ea typeface="+mn-lt"/>
                <a:cs typeface="+mn-lt"/>
              </a:rPr>
              <a:t>Mereka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biasanya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bertenaga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baterai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sehingga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mempunyai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kendala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dirty="0" err="1">
                <a:ea typeface="+mn-lt"/>
                <a:cs typeface="+mn-lt"/>
              </a:rPr>
              <a:t>konsumsi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energi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8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1BB4-7CEC-4725-975C-EAE94942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FEB20E-5594-42E3-B2BA-D6A920BC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908" y="128708"/>
            <a:ext cx="11955057" cy="62807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7F5A2-B969-4F2C-832F-35C65117B655}"/>
              </a:ext>
            </a:extLst>
          </p:cNvPr>
          <p:cNvSpPr txBox="1"/>
          <p:nvPr/>
        </p:nvSpPr>
        <p:spPr>
          <a:xfrm>
            <a:off x="75152" y="6452559"/>
            <a:ext cx="695325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2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5944-A24F-4E87-8E63-A8DAF0B9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Masalah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CA63-66FD-47C6-A197-22311832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6351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Calibri"/>
              </a:rPr>
              <a:t>Bagaimana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cara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menemukan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perangkat</a:t>
            </a:r>
            <a:r>
              <a:rPr lang="en-US" sz="2800" dirty="0">
                <a:cs typeface="Calibri"/>
              </a:rPr>
              <a:t> Internet of Things </a:t>
            </a:r>
            <a:r>
              <a:rPr lang="en-US" sz="2800" dirty="0" err="1">
                <a:cs typeface="Calibri"/>
              </a:rPr>
              <a:t>tanpa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harus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mengetahui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alamat</a:t>
            </a:r>
            <a:r>
              <a:rPr lang="en-US" sz="2800" dirty="0">
                <a:cs typeface="Calibri"/>
              </a:rPr>
              <a:t> IP </a:t>
            </a:r>
            <a:r>
              <a:rPr lang="en-US" sz="2800" dirty="0" err="1">
                <a:cs typeface="Calibri"/>
              </a:rPr>
              <a:t>perangkat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tersebut</a:t>
            </a:r>
            <a:r>
              <a:rPr lang="en-US" sz="2800" dirty="0">
                <a:cs typeface="Calibri"/>
              </a:rPr>
              <a:t>?</a:t>
            </a:r>
          </a:p>
          <a:p>
            <a:pPr>
              <a:buClr>
                <a:srgbClr val="FFFFFF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cs typeface="Calibri"/>
              </a:rPr>
              <a:t>Jika </a:t>
            </a:r>
            <a:r>
              <a:rPr lang="en-US" sz="2800" dirty="0" err="1">
                <a:cs typeface="Calibri"/>
              </a:rPr>
              <a:t>hanya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ada</a:t>
            </a:r>
            <a:r>
              <a:rPr lang="en-US" sz="2800" dirty="0">
                <a:cs typeface="Calibri"/>
              </a:rPr>
              <a:t> 5-10 </a:t>
            </a:r>
            <a:r>
              <a:rPr lang="en-US" sz="2800" dirty="0" err="1">
                <a:cs typeface="Calibri"/>
              </a:rPr>
              <a:t>perangkat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tidak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masalah</a:t>
            </a:r>
            <a:r>
              <a:rPr lang="en-US" sz="2800" dirty="0">
                <a:cs typeface="Calibri"/>
              </a:rPr>
              <a:t>. Jika </a:t>
            </a:r>
            <a:r>
              <a:rPr lang="en-US" sz="2800" dirty="0" err="1">
                <a:cs typeface="Calibri"/>
              </a:rPr>
              <a:t>perangkat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ada</a:t>
            </a:r>
            <a:r>
              <a:rPr lang="en-US" sz="2800" dirty="0">
                <a:cs typeface="Calibri"/>
              </a:rPr>
              <a:t> &gt;100?</a:t>
            </a:r>
          </a:p>
        </p:txBody>
      </p:sp>
      <p:pic>
        <p:nvPicPr>
          <p:cNvPr id="4" name="Picture 4" descr="Human Look Magnifier · Free image on Pixabay">
            <a:extLst>
              <a:ext uri="{FF2B5EF4-FFF2-40B4-BE49-F238E27FC236}">
                <a16:creationId xmlns:a16="http://schemas.microsoft.com/office/drawing/2014/main" id="{5065C52A-0545-4E74-A05B-FF629B04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834" y="405585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CD17-1DEF-4BD5-933A-CDA26152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Solusi? </a:t>
            </a:r>
            <a:r>
              <a:rPr lang="en-US" dirty="0">
                <a:ea typeface="+mj-lt"/>
                <a:cs typeface="+mj-lt"/>
              </a:rPr>
              <a:t>Service and Resource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177D-8D26-4165-9332-D26E9B1E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ea typeface="+mn-lt"/>
                <a:cs typeface="+mn-lt"/>
              </a:rPr>
              <a:t>"Service Discovery"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proses </a:t>
            </a:r>
            <a:r>
              <a:rPr lang="en-US" sz="2800" dirty="0" err="1">
                <a:ea typeface="+mn-lt"/>
                <a:cs typeface="+mn-lt"/>
              </a:rPr>
              <a:t>mendeteksi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secara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otomatis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endParaRPr lang="en-US" sz="2800">
              <a:cs typeface="Calibri" panose="020F0502020204030204"/>
            </a:endParaRPr>
          </a:p>
          <a:p>
            <a:pPr algn="just">
              <a:buClr>
                <a:srgbClr val="FFFFFF"/>
              </a:buClr>
            </a:pPr>
            <a:endParaRPr lang="en-US" sz="2800" dirty="0"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"Service Discovery"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prosedur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digunakan</a:t>
            </a:r>
            <a:r>
              <a:rPr lang="en-US" sz="2800" dirty="0">
                <a:ea typeface="+mn-lt"/>
                <a:cs typeface="+mn-lt"/>
              </a:rPr>
              <a:t> oleh </a:t>
            </a:r>
            <a:r>
              <a:rPr lang="en-US" sz="2800" dirty="0" err="1">
                <a:ea typeface="+mn-lt"/>
                <a:cs typeface="+mn-lt"/>
              </a:rPr>
              <a:t>klien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mempelajari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titik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akhir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diekspos</a:t>
            </a:r>
            <a:r>
              <a:rPr lang="en-US" sz="2800" dirty="0">
                <a:ea typeface="+mn-lt"/>
                <a:cs typeface="+mn-lt"/>
              </a:rPr>
              <a:t> oleh server.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ditemukan</a:t>
            </a:r>
            <a:r>
              <a:rPr lang="en-US" sz="2800" dirty="0">
                <a:ea typeface="+mn-lt"/>
                <a:cs typeface="+mn-lt"/>
              </a:rPr>
              <a:t> oleh </a:t>
            </a:r>
            <a:r>
              <a:rPr lang="en-US" sz="2800" dirty="0" err="1">
                <a:ea typeface="+mn-lt"/>
                <a:cs typeface="+mn-lt"/>
              </a:rPr>
              <a:t>klien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mempelajari</a:t>
            </a:r>
            <a:r>
              <a:rPr lang="en-US" sz="2800" dirty="0">
                <a:ea typeface="+mn-lt"/>
                <a:cs typeface="+mn-lt"/>
              </a:rPr>
              <a:t> Uniform Resource Identifier (URI)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5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ew Bluetooth Transport Discovery Service Released for IoT ...">
            <a:extLst>
              <a:ext uri="{FF2B5EF4-FFF2-40B4-BE49-F238E27FC236}">
                <a16:creationId xmlns:a16="http://schemas.microsoft.com/office/drawing/2014/main" id="{D18564A8-E45A-4828-AF62-1797B3330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496" y="329992"/>
            <a:ext cx="7489126" cy="620883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F54111-0E8A-48FC-BC94-E7B2A44E6AA5}"/>
              </a:ext>
            </a:extLst>
          </p:cNvPr>
          <p:cNvSpPr txBox="1"/>
          <p:nvPr/>
        </p:nvSpPr>
        <p:spPr>
          <a:xfrm>
            <a:off x="310551" y="324928"/>
            <a:ext cx="3447690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/>
              <a:t>Service Discovery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bukanlah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diterapkan</a:t>
            </a:r>
            <a:r>
              <a:rPr lang="en-US" sz="2800" dirty="0"/>
              <a:t> di </a:t>
            </a:r>
            <a:r>
              <a:rPr lang="en-US" sz="2800" dirty="0" err="1"/>
              <a:t>teknologi</a:t>
            </a:r>
            <a:r>
              <a:rPr lang="en-US" sz="2800" dirty="0"/>
              <a:t> Bluetooth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di </a:t>
            </a:r>
            <a:r>
              <a:rPr lang="en-US" sz="2800" dirty="0" err="1"/>
              <a:t>sekitarnya</a:t>
            </a:r>
            <a:endParaRPr lang="en-US" sz="2800" dirty="0" err="1">
              <a:cs typeface="Calibri"/>
            </a:endParaRPr>
          </a:p>
          <a:p>
            <a:pPr algn="just"/>
            <a:endParaRPr lang="en-US" sz="2800" dirty="0">
              <a:cs typeface="Calibri"/>
            </a:endParaRPr>
          </a:p>
          <a:p>
            <a:pPr algn="just"/>
            <a:r>
              <a:rPr lang="en-US" sz="2800" dirty="0" err="1">
                <a:cs typeface="Calibri"/>
              </a:rPr>
              <a:t>Namun</a:t>
            </a:r>
            <a:r>
              <a:rPr lang="en-US" sz="2800" dirty="0">
                <a:cs typeface="Calibri"/>
              </a:rPr>
              <a:t> di </a:t>
            </a:r>
            <a:r>
              <a:rPr lang="en-US" sz="2800" dirty="0" err="1">
                <a:cs typeface="Calibri"/>
              </a:rPr>
              <a:t>perangkat</a:t>
            </a:r>
            <a:r>
              <a:rPr lang="en-US" sz="2800" dirty="0">
                <a:cs typeface="Calibri"/>
              </a:rPr>
              <a:t> IoT, Service Discovery </a:t>
            </a:r>
            <a:r>
              <a:rPr lang="en-US" sz="2800" dirty="0" err="1">
                <a:cs typeface="Calibri"/>
              </a:rPr>
              <a:t>menggunakan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protokol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khusus</a:t>
            </a:r>
            <a:r>
              <a:rPr lang="en-US" sz="2800" dirty="0">
                <a:cs typeface="Calibri"/>
              </a:rPr>
              <a:t> dan </a:t>
            </a:r>
            <a:r>
              <a:rPr lang="en-US" sz="2800" dirty="0" err="1">
                <a:cs typeface="Calibri"/>
              </a:rPr>
              <a:t>bukan</a:t>
            </a:r>
            <a:r>
              <a:rPr lang="en-US" sz="2800" dirty="0">
                <a:cs typeface="Calibri"/>
              </a:rPr>
              <a:t> Bluetooth</a:t>
            </a:r>
          </a:p>
        </p:txBody>
      </p:sp>
    </p:spTree>
    <p:extLst>
      <p:ext uri="{BB962C8B-B14F-4D97-AF65-F5344CB8AC3E}">
        <p14:creationId xmlns:p14="http://schemas.microsoft.com/office/powerpoint/2010/main" val="22374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8F41-C688-461E-A6B7-0C94C40C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ZeroConf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B2D3-C4E9-4AD5-9181-9A3863C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63775"/>
          </a:xfrm>
        </p:spPr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standar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terbuka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awalnya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dirancang</a:t>
            </a:r>
            <a:r>
              <a:rPr lang="en-US" sz="2800" dirty="0">
                <a:ea typeface="+mn-lt"/>
                <a:cs typeface="+mn-lt"/>
              </a:rPr>
              <a:t> oleh Apple. Ini </a:t>
            </a:r>
            <a:r>
              <a:rPr lang="en-US" sz="2800" dirty="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diatur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secara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otomatis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tanpa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memerlukan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konfigurasi</a:t>
            </a:r>
            <a:r>
              <a:rPr lang="en-US" sz="2800" dirty="0">
                <a:ea typeface="+mn-lt"/>
                <a:cs typeface="+mn-lt"/>
              </a:rPr>
              <a:t> manual.</a:t>
            </a:r>
            <a:endParaRPr lang="en-US" sz="2800">
              <a:cs typeface="Calibri"/>
            </a:endParaRPr>
          </a:p>
        </p:txBody>
      </p:sp>
      <p:pic>
        <p:nvPicPr>
          <p:cNvPr id="4" name="Picture 4" descr="EviDNS ZeroConf - Auto-Network software developed by ...">
            <a:extLst>
              <a:ext uri="{FF2B5EF4-FFF2-40B4-BE49-F238E27FC236}">
                <a16:creationId xmlns:a16="http://schemas.microsoft.com/office/drawing/2014/main" id="{C8C4D74D-BC73-4A4E-A54E-01008A71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5" y="3607892"/>
            <a:ext cx="4698519" cy="30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9EF-9EC6-4ADA-8C14-01AAB97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Lanjutan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2828-1F44-464C-B826-B01E599A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096379"/>
          </a:xfrm>
        </p:spPr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ZeroConf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didasarkan</a:t>
            </a:r>
            <a:r>
              <a:rPr lang="en-US" sz="2800" dirty="0">
                <a:ea typeface="+mn-lt"/>
                <a:cs typeface="+mn-lt"/>
              </a:rPr>
              <a:t> pada </a:t>
            </a:r>
            <a:r>
              <a:rPr lang="en-US" sz="2800" dirty="0" err="1">
                <a:ea typeface="+mn-lt"/>
                <a:cs typeface="+mn-lt"/>
              </a:rPr>
              <a:t>kombinasi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tiga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fungsi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pemilihan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alamat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resolusi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, dan </a:t>
            </a:r>
            <a:r>
              <a:rPr lang="en-US" sz="2800" dirty="0" err="1">
                <a:ea typeface="+mn-lt"/>
                <a:cs typeface="+mn-lt"/>
              </a:rPr>
              <a:t>penemuan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cs typeface="Calibri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07C606A-7A07-4508-9726-A8115424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2023" y="4274978"/>
            <a:ext cx="2743200" cy="1787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F5A8C-88AB-4FBD-8FA8-536CCC0B99C7}"/>
              </a:ext>
            </a:extLst>
          </p:cNvPr>
          <p:cNvSpPr txBox="1"/>
          <p:nvPr/>
        </p:nvSpPr>
        <p:spPr>
          <a:xfrm>
            <a:off x="1662023" y="606242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4CE7D38-4967-4A5B-B7A2-508297382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74300" y="4278990"/>
            <a:ext cx="2453927" cy="185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1CDF02-2B4B-4E6B-8C68-98A486D1649C}"/>
              </a:ext>
            </a:extLst>
          </p:cNvPr>
          <p:cNvSpPr txBox="1"/>
          <p:nvPr/>
        </p:nvSpPr>
        <p:spPr>
          <a:xfrm>
            <a:off x="4574935" y="6116159"/>
            <a:ext cx="19494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94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Celestial</vt:lpstr>
      <vt:lpstr>Internet of things</vt:lpstr>
      <vt:lpstr>Smart object</vt:lpstr>
      <vt:lpstr>Lanjutan</vt:lpstr>
      <vt:lpstr>PowerPoint Presentation</vt:lpstr>
      <vt:lpstr>Masalah</vt:lpstr>
      <vt:lpstr>Solusi? Service and Resource Discovery</vt:lpstr>
      <vt:lpstr>PowerPoint Presentation</vt:lpstr>
      <vt:lpstr>ZeroConf</vt:lpstr>
      <vt:lpstr>Lanjutan</vt:lpstr>
      <vt:lpstr>Lanjutan</vt:lpstr>
      <vt:lpstr>Lanjutan</vt:lpstr>
      <vt:lpstr>Lanjutan</vt:lpstr>
      <vt:lpstr>PowerPoint Presentation</vt:lpstr>
      <vt:lpstr>Kelemahan</vt:lpstr>
      <vt:lpstr>UPnP</vt:lpstr>
      <vt:lpstr>Lanjutan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2012-12-03T06:56:55Z</dcterms:created>
  <dcterms:modified xsi:type="dcterms:W3CDTF">2021-12-11T02:11:41Z</dcterms:modified>
</cp:coreProperties>
</file>