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3DE89-D3B6-443E-A7EB-E273CC12CE93}" v="3728" dt="2021-08-18T12:44:06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BF43DE89-D3B6-443E-A7EB-E273CC12CE93}"/>
    <pc:docChg chg="addSld modSld">
      <pc:chgData name="maulanahirzan" userId="QZ9/UGr5K0C954TRx2YVemBIv6+ROOpGBScm1FuaWOk=" providerId="None" clId="Web-{BF43DE89-D3B6-443E-A7EB-E273CC12CE93}" dt="2021-08-18T11:57:04.274" v="9" actId="20577"/>
      <pc:docMkLst>
        <pc:docMk/>
      </pc:docMkLst>
      <pc:sldChg chg="modSp new">
        <pc:chgData name="maulanahirzan" userId="QZ9/UGr5K0C954TRx2YVemBIv6+ROOpGBScm1FuaWOk=" providerId="None" clId="Web-{BF43DE89-D3B6-443E-A7EB-E273CC12CE93}" dt="2021-08-18T11:57:04.274" v="9" actId="20577"/>
        <pc:sldMkLst>
          <pc:docMk/>
          <pc:sldMk cId="911930627" sldId="264"/>
        </pc:sldMkLst>
        <pc:spChg chg="mod">
          <ac:chgData name="maulanahirzan" userId="QZ9/UGr5K0C954TRx2YVemBIv6+ROOpGBScm1FuaWOk=" providerId="None" clId="Web-{BF43DE89-D3B6-443E-A7EB-E273CC12CE93}" dt="2021-08-18T11:57:04.274" v="9" actId="20577"/>
          <ac:spMkLst>
            <pc:docMk/>
            <pc:sldMk cId="911930627" sldId="264"/>
            <ac:spMk id="2" creationId="{22C96D6D-A669-4741-8597-9E66F0C4C7BA}"/>
          </ac:spMkLst>
        </pc:spChg>
      </pc:sldChg>
    </pc:docChg>
  </pc:docChgLst>
  <pc:docChgLst>
    <pc:chgData name="maulanahirzan" clId="Web-{BF43DE89-D3B6-443E-A7EB-E273CC12CE93}"/>
    <pc:docChg chg="addSld modSld addMainMaster delMainMaster">
      <pc:chgData name="maulanahirzan" userId="" providerId="" clId="Web-{BF43DE89-D3B6-443E-A7EB-E273CC12CE93}" dt="2021-08-18T12:44:05.009" v="1896" actId="20577"/>
      <pc:docMkLst>
        <pc:docMk/>
      </pc:docMkLst>
      <pc:sldChg chg="modSp mod modClrScheme chgLayout">
        <pc:chgData name="maulanahirzan" userId="" providerId="" clId="Web-{BF43DE89-D3B6-443E-A7EB-E273CC12CE93}" dt="2021-08-18T09:57:26.846" v="13"/>
        <pc:sldMkLst>
          <pc:docMk/>
          <pc:sldMk cId="2426011969" sldId="256"/>
        </pc:sldMkLst>
        <pc:spChg chg="mod ord">
          <ac:chgData name="maulanahirzan" userId="" providerId="" clId="Web-{BF43DE89-D3B6-443E-A7EB-E273CC12CE93}" dt="2021-08-18T09:57:26.846" v="13"/>
          <ac:spMkLst>
            <pc:docMk/>
            <pc:sldMk cId="2426011969" sldId="256"/>
            <ac:spMk id="2" creationId="{00000000-0000-0000-0000-000000000000}"/>
          </ac:spMkLst>
        </pc:spChg>
        <pc:spChg chg="mod ord">
          <ac:chgData name="maulanahirzan" userId="" providerId="" clId="Web-{BF43DE89-D3B6-443E-A7EB-E273CC12CE93}" dt="2021-08-18T09:57:26.846" v="13"/>
          <ac:spMkLst>
            <pc:docMk/>
            <pc:sldMk cId="2426011969" sldId="256"/>
            <ac:spMk id="3" creationId="{00000000-0000-0000-0000-000000000000}"/>
          </ac:spMkLst>
        </pc:spChg>
      </pc:sldChg>
      <pc:sldChg chg="addSp modSp new mod modClrScheme chgLayout">
        <pc:chgData name="maulanahirzan" userId="" providerId="" clId="Web-{BF43DE89-D3B6-443E-A7EB-E273CC12CE93}" dt="2021-08-18T10:06:25.655" v="87" actId="20577"/>
        <pc:sldMkLst>
          <pc:docMk/>
          <pc:sldMk cId="3551553277" sldId="257"/>
        </pc:sldMkLst>
        <pc:spChg chg="mod ord">
          <ac:chgData name="maulanahirzan" userId="" providerId="" clId="Web-{BF43DE89-D3B6-443E-A7EB-E273CC12CE93}" dt="2021-08-18T09:57:42.175" v="25" actId="20577"/>
          <ac:spMkLst>
            <pc:docMk/>
            <pc:sldMk cId="3551553277" sldId="257"/>
            <ac:spMk id="2" creationId="{A923593C-5328-4345-9533-D540958F6F32}"/>
          </ac:spMkLst>
        </pc:spChg>
        <pc:spChg chg="mod ord">
          <ac:chgData name="maulanahirzan" userId="" providerId="" clId="Web-{BF43DE89-D3B6-443E-A7EB-E273CC12CE93}" dt="2021-08-18T09:58:27.269" v="48" actId="20577"/>
          <ac:spMkLst>
            <pc:docMk/>
            <pc:sldMk cId="3551553277" sldId="257"/>
            <ac:spMk id="3" creationId="{56C63017-03C9-4E13-9E9D-4A385754D52B}"/>
          </ac:spMkLst>
        </pc:spChg>
        <pc:spChg chg="add mod">
          <ac:chgData name="maulanahirzan" userId="" providerId="" clId="Web-{BF43DE89-D3B6-443E-A7EB-E273CC12CE93}" dt="2021-08-18T10:01:40.789" v="53" actId="1076"/>
          <ac:spMkLst>
            <pc:docMk/>
            <pc:sldMk cId="3551553277" sldId="257"/>
            <ac:spMk id="5" creationId="{DBE4EA8D-2FEC-4AB4-97ED-11149E7D0F09}"/>
          </ac:spMkLst>
        </pc:spChg>
        <pc:spChg chg="add mod">
          <ac:chgData name="maulanahirzan" userId="" providerId="" clId="Web-{BF43DE89-D3B6-443E-A7EB-E273CC12CE93}" dt="2021-08-18T10:02:05.524" v="59" actId="1076"/>
          <ac:spMkLst>
            <pc:docMk/>
            <pc:sldMk cId="3551553277" sldId="257"/>
            <ac:spMk id="8" creationId="{2DFD6498-C65B-4C4B-B947-D8A6E4ECAFC7}"/>
          </ac:spMkLst>
        </pc:spChg>
        <pc:spChg chg="add mod">
          <ac:chgData name="maulanahirzan" userId="" providerId="" clId="Web-{BF43DE89-D3B6-443E-A7EB-E273CC12CE93}" dt="2021-08-18T10:02:51.150" v="68" actId="1076"/>
          <ac:spMkLst>
            <pc:docMk/>
            <pc:sldMk cId="3551553277" sldId="257"/>
            <ac:spMk id="11" creationId="{D0E25E47-39BD-4DEE-BC38-8B90B7F83360}"/>
          </ac:spMkLst>
        </pc:spChg>
        <pc:spChg chg="add mod">
          <ac:chgData name="maulanahirzan" userId="" providerId="" clId="Web-{BF43DE89-D3B6-443E-A7EB-E273CC12CE93}" dt="2021-08-18T10:06:25.655" v="87" actId="20577"/>
          <ac:spMkLst>
            <pc:docMk/>
            <pc:sldMk cId="3551553277" sldId="257"/>
            <ac:spMk id="13" creationId="{AF0D6733-283A-4B68-9649-EA9D3CEA4B84}"/>
          </ac:spMkLst>
        </pc:spChg>
        <pc:picChg chg="add mod">
          <ac:chgData name="maulanahirzan" userId="" providerId="" clId="Web-{BF43DE89-D3B6-443E-A7EB-E273CC12CE93}" dt="2021-08-18T10:01:40.789" v="54" actId="1076"/>
          <ac:picMkLst>
            <pc:docMk/>
            <pc:sldMk cId="3551553277" sldId="257"/>
            <ac:picMk id="4" creationId="{12916522-3D0A-48D0-AF2E-2D6E068E4C26}"/>
          </ac:picMkLst>
        </pc:picChg>
        <pc:picChg chg="add mod">
          <ac:chgData name="maulanahirzan" userId="" providerId="" clId="Web-{BF43DE89-D3B6-443E-A7EB-E273CC12CE93}" dt="2021-08-18T10:02:58.009" v="71" actId="1076"/>
          <ac:picMkLst>
            <pc:docMk/>
            <pc:sldMk cId="3551553277" sldId="257"/>
            <ac:picMk id="7" creationId="{31EB38E4-BB5B-45D1-A0BA-FAB371373C31}"/>
          </ac:picMkLst>
        </pc:picChg>
        <pc:picChg chg="add mod">
          <ac:chgData name="maulanahirzan" userId="" providerId="" clId="Web-{BF43DE89-D3B6-443E-A7EB-E273CC12CE93}" dt="2021-08-18T10:03:02.900" v="73" actId="1076"/>
          <ac:picMkLst>
            <pc:docMk/>
            <pc:sldMk cId="3551553277" sldId="257"/>
            <ac:picMk id="10" creationId="{E630C5CF-198A-4FF1-AD97-3FD1716EBFE1}"/>
          </ac:picMkLst>
        </pc:picChg>
      </pc:sldChg>
      <pc:sldChg chg="addSp delSp modSp new">
        <pc:chgData name="maulanahirzan" userId="" providerId="" clId="Web-{BF43DE89-D3B6-443E-A7EB-E273CC12CE93}" dt="2021-08-18T10:13:35.851" v="139" actId="20577"/>
        <pc:sldMkLst>
          <pc:docMk/>
          <pc:sldMk cId="187913345" sldId="258"/>
        </pc:sldMkLst>
        <pc:spChg chg="mod">
          <ac:chgData name="maulanahirzan" userId="" providerId="" clId="Web-{BF43DE89-D3B6-443E-A7EB-E273CC12CE93}" dt="2021-08-18T10:10:26.769" v="93" actId="20577"/>
          <ac:spMkLst>
            <pc:docMk/>
            <pc:sldMk cId="187913345" sldId="258"/>
            <ac:spMk id="2" creationId="{B6C3070E-3E3A-4EA6-9749-8D6155646EF8}"/>
          </ac:spMkLst>
        </pc:spChg>
        <pc:spChg chg="del">
          <ac:chgData name="maulanahirzan" userId="" providerId="" clId="Web-{BF43DE89-D3B6-443E-A7EB-E273CC12CE93}" dt="2021-08-18T10:10:31.097" v="94"/>
          <ac:spMkLst>
            <pc:docMk/>
            <pc:sldMk cId="187913345" sldId="258"/>
            <ac:spMk id="3" creationId="{66C7FA29-5052-4B72-B304-A28CC35CA563}"/>
          </ac:spMkLst>
        </pc:spChg>
        <pc:graphicFrameChg chg="add mod ord modGraphic">
          <ac:chgData name="maulanahirzan" userId="" providerId="" clId="Web-{BF43DE89-D3B6-443E-A7EB-E273CC12CE93}" dt="2021-08-18T10:13:35.851" v="139" actId="20577"/>
          <ac:graphicFrameMkLst>
            <pc:docMk/>
            <pc:sldMk cId="187913345" sldId="258"/>
            <ac:graphicFrameMk id="4" creationId="{32E5F734-471D-4279-9BA5-DD99C1E5F751}"/>
          </ac:graphicFrameMkLst>
        </pc:graphicFrameChg>
      </pc:sldChg>
      <pc:sldChg chg="addSp delSp modSp new">
        <pc:chgData name="maulanahirzan" userId="" providerId="" clId="Web-{BF43DE89-D3B6-443E-A7EB-E273CC12CE93}" dt="2021-08-18T10:17:59.404" v="222" actId="20577"/>
        <pc:sldMkLst>
          <pc:docMk/>
          <pc:sldMk cId="3071907735" sldId="259"/>
        </pc:sldMkLst>
        <pc:spChg chg="mod">
          <ac:chgData name="maulanahirzan" userId="" providerId="" clId="Web-{BF43DE89-D3B6-443E-A7EB-E273CC12CE93}" dt="2021-08-18T10:15:46.776" v="161" actId="20577"/>
          <ac:spMkLst>
            <pc:docMk/>
            <pc:sldMk cId="3071907735" sldId="259"/>
            <ac:spMk id="2" creationId="{FB8C4E09-112C-4429-95FC-0122B482AC48}"/>
          </ac:spMkLst>
        </pc:spChg>
        <pc:spChg chg="del">
          <ac:chgData name="maulanahirzan" userId="" providerId="" clId="Web-{BF43DE89-D3B6-443E-A7EB-E273CC12CE93}" dt="2021-08-18T10:15:23.978" v="147"/>
          <ac:spMkLst>
            <pc:docMk/>
            <pc:sldMk cId="3071907735" sldId="259"/>
            <ac:spMk id="3" creationId="{1E7AC7DF-5360-4D18-85C9-26DA9B092E09}"/>
          </ac:spMkLst>
        </pc:spChg>
        <pc:spChg chg="add mod">
          <ac:chgData name="maulanahirzan" userId="" providerId="" clId="Web-{BF43DE89-D3B6-443E-A7EB-E273CC12CE93}" dt="2021-08-18T10:15:30.525" v="152" actId="1076"/>
          <ac:spMkLst>
            <pc:docMk/>
            <pc:sldMk cId="3071907735" sldId="259"/>
            <ac:spMk id="5" creationId="{C0FB6D66-95EC-46AD-B98D-5563ED9F56C8}"/>
          </ac:spMkLst>
        </pc:spChg>
        <pc:spChg chg="add mod">
          <ac:chgData name="maulanahirzan" userId="" providerId="" clId="Web-{BF43DE89-D3B6-443E-A7EB-E273CC12CE93}" dt="2021-08-18T10:17:59.404" v="222" actId="20577"/>
          <ac:spMkLst>
            <pc:docMk/>
            <pc:sldMk cId="3071907735" sldId="259"/>
            <ac:spMk id="7" creationId="{A3ABAFD7-8205-4369-A8D0-59EBE595D8DA}"/>
          </ac:spMkLst>
        </pc:spChg>
        <pc:picChg chg="add mod ord">
          <ac:chgData name="maulanahirzan" userId="" providerId="" clId="Web-{BF43DE89-D3B6-443E-A7EB-E273CC12CE93}" dt="2021-08-18T10:15:30.510" v="151" actId="1076"/>
          <ac:picMkLst>
            <pc:docMk/>
            <pc:sldMk cId="3071907735" sldId="259"/>
            <ac:picMk id="4" creationId="{0CDAD17C-C52B-4BD7-81C0-D17A8C0B44C2}"/>
          </ac:picMkLst>
        </pc:picChg>
      </pc:sldChg>
      <pc:sldChg chg="addSp delSp modSp new">
        <pc:chgData name="maulanahirzan" userId="" providerId="" clId="Web-{BF43DE89-D3B6-443E-A7EB-E273CC12CE93}" dt="2021-08-18T10:25:00.100" v="306" actId="20577"/>
        <pc:sldMkLst>
          <pc:docMk/>
          <pc:sldMk cId="1610106904" sldId="260"/>
        </pc:sldMkLst>
        <pc:spChg chg="mod">
          <ac:chgData name="maulanahirzan" userId="" providerId="" clId="Web-{BF43DE89-D3B6-443E-A7EB-E273CC12CE93}" dt="2021-08-18T10:15:40.026" v="159" actId="20577"/>
          <ac:spMkLst>
            <pc:docMk/>
            <pc:sldMk cId="1610106904" sldId="260"/>
            <ac:spMk id="2" creationId="{03A30A72-F983-4F2A-9D1F-40DB265C9A4C}"/>
          </ac:spMkLst>
        </pc:spChg>
        <pc:spChg chg="del">
          <ac:chgData name="maulanahirzan" userId="" providerId="" clId="Web-{BF43DE89-D3B6-443E-A7EB-E273CC12CE93}" dt="2021-08-18T10:16:25.511" v="162"/>
          <ac:spMkLst>
            <pc:docMk/>
            <pc:sldMk cId="1610106904" sldId="260"/>
            <ac:spMk id="3" creationId="{400038EE-2F24-4F9E-8563-41B9DD98CA51}"/>
          </ac:spMkLst>
        </pc:spChg>
        <pc:spChg chg="add mod">
          <ac:chgData name="maulanahirzan" userId="" providerId="" clId="Web-{BF43DE89-D3B6-443E-A7EB-E273CC12CE93}" dt="2021-08-18T10:16:29.495" v="166" actId="1076"/>
          <ac:spMkLst>
            <pc:docMk/>
            <pc:sldMk cId="1610106904" sldId="260"/>
            <ac:spMk id="5" creationId="{3422E04C-5209-4A0A-9E9C-8927030C1779}"/>
          </ac:spMkLst>
        </pc:spChg>
        <pc:spChg chg="add mod">
          <ac:chgData name="maulanahirzan" userId="" providerId="" clId="Web-{BF43DE89-D3B6-443E-A7EB-E273CC12CE93}" dt="2021-08-18T10:25:00.100" v="306" actId="20577"/>
          <ac:spMkLst>
            <pc:docMk/>
            <pc:sldMk cId="1610106904" sldId="260"/>
            <ac:spMk id="7" creationId="{08C343BF-6F64-426A-AB3A-F813E5B28F47}"/>
          </ac:spMkLst>
        </pc:spChg>
        <pc:picChg chg="add mod ord">
          <ac:chgData name="maulanahirzan" userId="" providerId="" clId="Web-{BF43DE89-D3B6-443E-A7EB-E273CC12CE93}" dt="2021-08-18T10:16:29.511" v="167" actId="1076"/>
          <ac:picMkLst>
            <pc:docMk/>
            <pc:sldMk cId="1610106904" sldId="260"/>
            <ac:picMk id="4" creationId="{355B8D0E-076B-4BF6-9AA9-BD0A1B434A93}"/>
          </ac:picMkLst>
        </pc:picChg>
      </pc:sldChg>
      <pc:sldChg chg="addSp delSp modSp new">
        <pc:chgData name="maulanahirzan" userId="" providerId="" clId="Web-{BF43DE89-D3B6-443E-A7EB-E273CC12CE93}" dt="2021-08-18T10:45:27.986" v="662" actId="14100"/>
        <pc:sldMkLst>
          <pc:docMk/>
          <pc:sldMk cId="3159210379" sldId="261"/>
        </pc:sldMkLst>
        <pc:spChg chg="mod">
          <ac:chgData name="maulanahirzan" userId="" providerId="" clId="Web-{BF43DE89-D3B6-443E-A7EB-E273CC12CE93}" dt="2021-08-18T10:27:07.040" v="313" actId="20577"/>
          <ac:spMkLst>
            <pc:docMk/>
            <pc:sldMk cId="3159210379" sldId="261"/>
            <ac:spMk id="2" creationId="{B22F3BC4-EAB6-4E0B-8317-E03A10E0E8B8}"/>
          </ac:spMkLst>
        </pc:spChg>
        <pc:spChg chg="del">
          <ac:chgData name="maulanahirzan" userId="" providerId="" clId="Web-{BF43DE89-D3B6-443E-A7EB-E273CC12CE93}" dt="2021-08-18T10:27:15.681" v="314"/>
          <ac:spMkLst>
            <pc:docMk/>
            <pc:sldMk cId="3159210379" sldId="261"/>
            <ac:spMk id="3" creationId="{5E19236B-0546-413B-BB5C-6594716BC230}"/>
          </ac:spMkLst>
        </pc:spChg>
        <pc:spChg chg="add mod">
          <ac:chgData name="maulanahirzan" userId="" providerId="" clId="Web-{BF43DE89-D3B6-443E-A7EB-E273CC12CE93}" dt="2021-08-18T10:40:52.808" v="630" actId="1076"/>
          <ac:spMkLst>
            <pc:docMk/>
            <pc:sldMk cId="3159210379" sldId="261"/>
            <ac:spMk id="6" creationId="{2F662C11-E03F-49C5-83D9-47CB7C9D4A86}"/>
          </ac:spMkLst>
        </pc:spChg>
        <pc:spChg chg="add mod">
          <ac:chgData name="maulanahirzan" userId="" providerId="" clId="Web-{BF43DE89-D3B6-443E-A7EB-E273CC12CE93}" dt="2021-08-18T10:40:55.824" v="631" actId="1076"/>
          <ac:spMkLst>
            <pc:docMk/>
            <pc:sldMk cId="3159210379" sldId="261"/>
            <ac:spMk id="9" creationId="{EEA7CC2A-05AB-434F-9D99-A1142B7385A0}"/>
          </ac:spMkLst>
        </pc:spChg>
        <pc:spChg chg="add mod">
          <ac:chgData name="maulanahirzan" userId="" providerId="" clId="Web-{BF43DE89-D3B6-443E-A7EB-E273CC12CE93}" dt="2021-08-18T10:43:39.968" v="654" actId="20577"/>
          <ac:spMkLst>
            <pc:docMk/>
            <pc:sldMk cId="3159210379" sldId="261"/>
            <ac:spMk id="11" creationId="{426AE23C-A705-4E32-B67D-9FB04393958C}"/>
          </ac:spMkLst>
        </pc:spChg>
        <pc:spChg chg="add mod">
          <ac:chgData name="maulanahirzan" userId="" providerId="" clId="Web-{BF43DE89-D3B6-443E-A7EB-E273CC12CE93}" dt="2021-08-18T10:45:27.986" v="662" actId="14100"/>
          <ac:spMkLst>
            <pc:docMk/>
            <pc:sldMk cId="3159210379" sldId="261"/>
            <ac:spMk id="12" creationId="{498D19C0-4CE2-440D-AB7D-D07CA08DAF79}"/>
          </ac:spMkLst>
        </pc:spChg>
        <pc:graphicFrameChg chg="add mod ord modGraphic">
          <ac:chgData name="maulanahirzan" userId="" providerId="" clId="Web-{BF43DE89-D3B6-443E-A7EB-E273CC12CE93}" dt="2021-08-18T10:39:10.900" v="616"/>
          <ac:graphicFrameMkLst>
            <pc:docMk/>
            <pc:sldMk cId="3159210379" sldId="261"/>
            <ac:graphicFrameMk id="4" creationId="{FB52420B-B5E0-4CE8-AFAC-FCBB098FE7DA}"/>
          </ac:graphicFrameMkLst>
        </pc:graphicFrameChg>
        <pc:picChg chg="add mod">
          <ac:chgData name="maulanahirzan" userId="" providerId="" clId="Web-{BF43DE89-D3B6-443E-A7EB-E273CC12CE93}" dt="2021-08-18T10:40:47.995" v="629" actId="1076"/>
          <ac:picMkLst>
            <pc:docMk/>
            <pc:sldMk cId="3159210379" sldId="261"/>
            <ac:picMk id="5" creationId="{1AB879AD-3D91-4624-9726-53BBB7BBD664}"/>
          </ac:picMkLst>
        </pc:picChg>
        <pc:picChg chg="add mod">
          <ac:chgData name="maulanahirzan" userId="" providerId="" clId="Web-{BF43DE89-D3B6-443E-A7EB-E273CC12CE93}" dt="2021-08-18T10:40:45.902" v="628" actId="1076"/>
          <ac:picMkLst>
            <pc:docMk/>
            <pc:sldMk cId="3159210379" sldId="261"/>
            <ac:picMk id="8" creationId="{990111EF-474C-4FCB-82B3-E2EF72548D51}"/>
          </ac:picMkLst>
        </pc:picChg>
      </pc:sldChg>
      <pc:sldChg chg="modSp new">
        <pc:chgData name="maulanahirzan" userId="" providerId="" clId="Web-{BF43DE89-D3B6-443E-A7EB-E273CC12CE93}" dt="2021-08-18T10:57:12.454" v="760" actId="20577"/>
        <pc:sldMkLst>
          <pc:docMk/>
          <pc:sldMk cId="3692298860" sldId="262"/>
        </pc:sldMkLst>
        <pc:spChg chg="mod">
          <ac:chgData name="maulanahirzan" userId="" providerId="" clId="Web-{BF43DE89-D3B6-443E-A7EB-E273CC12CE93}" dt="2021-08-18T10:52:37.104" v="675" actId="20577"/>
          <ac:spMkLst>
            <pc:docMk/>
            <pc:sldMk cId="3692298860" sldId="262"/>
            <ac:spMk id="2" creationId="{C9850A33-3120-46F2-BBCF-896008BF0135}"/>
          </ac:spMkLst>
        </pc:spChg>
        <pc:spChg chg="mod">
          <ac:chgData name="maulanahirzan" userId="" providerId="" clId="Web-{BF43DE89-D3B6-443E-A7EB-E273CC12CE93}" dt="2021-08-18T10:57:12.454" v="760" actId="20577"/>
          <ac:spMkLst>
            <pc:docMk/>
            <pc:sldMk cId="3692298860" sldId="262"/>
            <ac:spMk id="3" creationId="{76A5226C-37C1-48BC-BFF7-784921186BBB}"/>
          </ac:spMkLst>
        </pc:spChg>
      </pc:sldChg>
      <pc:sldChg chg="addSp modSp new">
        <pc:chgData name="maulanahirzan" userId="" providerId="" clId="Web-{BF43DE89-D3B6-443E-A7EB-E273CC12CE93}" dt="2021-08-18T11:06:50.216" v="844" actId="1076"/>
        <pc:sldMkLst>
          <pc:docMk/>
          <pc:sldMk cId="2787984062" sldId="263"/>
        </pc:sldMkLst>
        <pc:spChg chg="mod">
          <ac:chgData name="maulanahirzan" userId="" providerId="" clId="Web-{BF43DE89-D3B6-443E-A7EB-E273CC12CE93}" dt="2021-08-18T10:58:22.658" v="769" actId="20577"/>
          <ac:spMkLst>
            <pc:docMk/>
            <pc:sldMk cId="2787984062" sldId="263"/>
            <ac:spMk id="2" creationId="{5F9A161C-93BD-497B-B8C7-5E6B7A686648}"/>
          </ac:spMkLst>
        </pc:spChg>
        <pc:spChg chg="mod">
          <ac:chgData name="maulanahirzan" userId="" providerId="" clId="Web-{BF43DE89-D3B6-443E-A7EB-E273CC12CE93}" dt="2021-08-18T10:59:32.972" v="830" actId="20577"/>
          <ac:spMkLst>
            <pc:docMk/>
            <pc:sldMk cId="2787984062" sldId="263"/>
            <ac:spMk id="3" creationId="{6896B41D-4BF9-4AB9-99CB-48B90C2E3B8E}"/>
          </ac:spMkLst>
        </pc:spChg>
        <pc:spChg chg="add mod">
          <ac:chgData name="maulanahirzan" userId="" providerId="" clId="Web-{BF43DE89-D3B6-443E-A7EB-E273CC12CE93}" dt="2021-08-18T11:03:09.461" v="835" actId="1076"/>
          <ac:spMkLst>
            <pc:docMk/>
            <pc:sldMk cId="2787984062" sldId="263"/>
            <ac:spMk id="5" creationId="{EB47007E-315A-4CD3-84AD-B88C48664356}"/>
          </ac:spMkLst>
        </pc:spChg>
        <pc:spChg chg="add mod">
          <ac:chgData name="maulanahirzan" userId="" providerId="" clId="Web-{BF43DE89-D3B6-443E-A7EB-E273CC12CE93}" dt="2021-08-18T11:06:50.216" v="844" actId="1076"/>
          <ac:spMkLst>
            <pc:docMk/>
            <pc:sldMk cId="2787984062" sldId="263"/>
            <ac:spMk id="8" creationId="{3B27B9D1-1DB9-4151-89EF-331890D54F3C}"/>
          </ac:spMkLst>
        </pc:spChg>
        <pc:picChg chg="add mod">
          <ac:chgData name="maulanahirzan" userId="" providerId="" clId="Web-{BF43DE89-D3B6-443E-A7EB-E273CC12CE93}" dt="2021-08-18T11:03:09.477" v="836" actId="1076"/>
          <ac:picMkLst>
            <pc:docMk/>
            <pc:sldMk cId="2787984062" sldId="263"/>
            <ac:picMk id="4" creationId="{5A874A6E-EA2A-4F25-BA5B-B25C6A5BA7CC}"/>
          </ac:picMkLst>
        </pc:picChg>
        <pc:picChg chg="add mod">
          <ac:chgData name="maulanahirzan" userId="" providerId="" clId="Web-{BF43DE89-D3B6-443E-A7EB-E273CC12CE93}" dt="2021-08-18T11:06:45.091" v="843" actId="1076"/>
          <ac:picMkLst>
            <pc:docMk/>
            <pc:sldMk cId="2787984062" sldId="263"/>
            <ac:picMk id="7" creationId="{47F50F4C-D811-426A-A74E-1FC58FDB401F}"/>
          </ac:picMkLst>
        </pc:picChg>
      </pc:sldChg>
      <pc:sldChg chg="addSp modSp">
        <pc:chgData name="maulanahirzan" userId="" providerId="" clId="Web-{BF43DE89-D3B6-443E-A7EB-E273CC12CE93}" dt="2021-08-18T11:59:40.995" v="920" actId="20577"/>
        <pc:sldMkLst>
          <pc:docMk/>
          <pc:sldMk cId="911930627" sldId="264"/>
        </pc:sldMkLst>
        <pc:spChg chg="mod">
          <ac:chgData name="maulanahirzan" userId="" providerId="" clId="Web-{BF43DE89-D3B6-443E-A7EB-E273CC12CE93}" dt="2021-08-18T11:59:40.995" v="920" actId="20577"/>
          <ac:spMkLst>
            <pc:docMk/>
            <pc:sldMk cId="911930627" sldId="264"/>
            <ac:spMk id="3" creationId="{F942AD95-91E2-4E5F-9A2D-7FF65DD3A5EA}"/>
          </ac:spMkLst>
        </pc:spChg>
        <pc:spChg chg="add mod">
          <ac:chgData name="maulanahirzan" userId="" providerId="" clId="Web-{BF43DE89-D3B6-443E-A7EB-E273CC12CE93}" dt="2021-08-18T11:58:59.635" v="905" actId="1076"/>
          <ac:spMkLst>
            <pc:docMk/>
            <pc:sldMk cId="911930627" sldId="264"/>
            <ac:spMk id="5" creationId="{768841E1-7663-4C62-A7FE-F59773CD50A0}"/>
          </ac:spMkLst>
        </pc:spChg>
        <pc:spChg chg="add mod">
          <ac:chgData name="maulanahirzan" userId="" providerId="" clId="Web-{BF43DE89-D3B6-443E-A7EB-E273CC12CE93}" dt="2021-08-18T11:59:22.276" v="911" actId="1076"/>
          <ac:spMkLst>
            <pc:docMk/>
            <pc:sldMk cId="911930627" sldId="264"/>
            <ac:spMk id="8" creationId="{946F050D-6299-4F26-9B3C-549E5BFD51B2}"/>
          </ac:spMkLst>
        </pc:spChg>
        <pc:picChg chg="add mod">
          <ac:chgData name="maulanahirzan" userId="" providerId="" clId="Web-{BF43DE89-D3B6-443E-A7EB-E273CC12CE93}" dt="2021-08-18T11:58:59.651" v="906" actId="1076"/>
          <ac:picMkLst>
            <pc:docMk/>
            <pc:sldMk cId="911930627" sldId="264"/>
            <ac:picMk id="4" creationId="{732CF272-3518-42FA-8644-4E8233542A29}"/>
          </ac:picMkLst>
        </pc:picChg>
        <pc:picChg chg="add mod">
          <ac:chgData name="maulanahirzan" userId="" providerId="" clId="Web-{BF43DE89-D3B6-443E-A7EB-E273CC12CE93}" dt="2021-08-18T11:59:22.292" v="912" actId="1076"/>
          <ac:picMkLst>
            <pc:docMk/>
            <pc:sldMk cId="911930627" sldId="264"/>
            <ac:picMk id="7" creationId="{B56C0E38-7EC2-4EB5-BE4A-7682C54FAD61}"/>
          </ac:picMkLst>
        </pc:picChg>
      </pc:sldChg>
      <pc:sldChg chg="addSp modSp new">
        <pc:chgData name="maulanahirzan" userId="" providerId="" clId="Web-{BF43DE89-D3B6-443E-A7EB-E273CC12CE93}" dt="2021-08-18T12:07:04.987" v="1081" actId="14100"/>
        <pc:sldMkLst>
          <pc:docMk/>
          <pc:sldMk cId="223147083" sldId="265"/>
        </pc:sldMkLst>
        <pc:spChg chg="mod">
          <ac:chgData name="maulanahirzan" userId="" providerId="" clId="Web-{BF43DE89-D3B6-443E-A7EB-E273CC12CE93}" dt="2021-08-18T12:03:02.061" v="926" actId="20577"/>
          <ac:spMkLst>
            <pc:docMk/>
            <pc:sldMk cId="223147083" sldId="265"/>
            <ac:spMk id="2" creationId="{1FF99666-91E1-451C-8163-E5B00FFFFAE4}"/>
          </ac:spMkLst>
        </pc:spChg>
        <pc:spChg chg="mod">
          <ac:chgData name="maulanahirzan" userId="" providerId="" clId="Web-{BF43DE89-D3B6-443E-A7EB-E273CC12CE93}" dt="2021-08-18T12:06:01.440" v="1074" actId="20577"/>
          <ac:spMkLst>
            <pc:docMk/>
            <pc:sldMk cId="223147083" sldId="265"/>
            <ac:spMk id="3" creationId="{70F02C58-B5E4-432E-96D8-F4C11036FAA9}"/>
          </ac:spMkLst>
        </pc:spChg>
        <pc:spChg chg="add mod">
          <ac:chgData name="maulanahirzan" userId="" providerId="" clId="Web-{BF43DE89-D3B6-443E-A7EB-E273CC12CE93}" dt="2021-08-18T12:04:16.109" v="989" actId="1076"/>
          <ac:spMkLst>
            <pc:docMk/>
            <pc:sldMk cId="223147083" sldId="265"/>
            <ac:spMk id="5" creationId="{21F104F9-5BBD-4995-85FF-0E77C3B652EA}"/>
          </ac:spMkLst>
        </pc:spChg>
        <pc:spChg chg="add mod">
          <ac:chgData name="maulanahirzan" userId="" providerId="" clId="Web-{BF43DE89-D3B6-443E-A7EB-E273CC12CE93}" dt="2021-08-18T12:05:35.486" v="1064" actId="1076"/>
          <ac:spMkLst>
            <pc:docMk/>
            <pc:sldMk cId="223147083" sldId="265"/>
            <ac:spMk id="8" creationId="{C6027A5D-8C3F-4F51-997E-3998C3FD712F}"/>
          </ac:spMkLst>
        </pc:spChg>
        <pc:spChg chg="add mod">
          <ac:chgData name="maulanahirzan" userId="" providerId="" clId="Web-{BF43DE89-D3B6-443E-A7EB-E273CC12CE93}" dt="2021-08-18T12:06:59.237" v="1080" actId="1076"/>
          <ac:spMkLst>
            <pc:docMk/>
            <pc:sldMk cId="223147083" sldId="265"/>
            <ac:spMk id="11" creationId="{D40556E0-9E4D-4E1D-AE28-E0C51CD026AF}"/>
          </ac:spMkLst>
        </pc:spChg>
        <pc:picChg chg="add mod">
          <ac:chgData name="maulanahirzan" userId="" providerId="" clId="Web-{BF43DE89-D3B6-443E-A7EB-E273CC12CE93}" dt="2021-08-18T12:04:16.109" v="990" actId="1076"/>
          <ac:picMkLst>
            <pc:docMk/>
            <pc:sldMk cId="223147083" sldId="265"/>
            <ac:picMk id="4" creationId="{6F614BFF-9C8F-4DA9-A1AD-9C7F50C82E60}"/>
          </ac:picMkLst>
        </pc:picChg>
        <pc:picChg chg="add mod">
          <ac:chgData name="maulanahirzan" userId="" providerId="" clId="Web-{BF43DE89-D3B6-443E-A7EB-E273CC12CE93}" dt="2021-08-18T12:05:41.361" v="1067" actId="1076"/>
          <ac:picMkLst>
            <pc:docMk/>
            <pc:sldMk cId="223147083" sldId="265"/>
            <ac:picMk id="7" creationId="{CA67C473-57A1-4037-98E3-1DDB495DC322}"/>
          </ac:picMkLst>
        </pc:picChg>
        <pc:picChg chg="add mod">
          <ac:chgData name="maulanahirzan" userId="" providerId="" clId="Web-{BF43DE89-D3B6-443E-A7EB-E273CC12CE93}" dt="2021-08-18T12:07:04.987" v="1081" actId="14100"/>
          <ac:picMkLst>
            <pc:docMk/>
            <pc:sldMk cId="223147083" sldId="265"/>
            <ac:picMk id="10" creationId="{B7C53B85-7532-44EF-B0A6-EE6C51DFA7BD}"/>
          </ac:picMkLst>
        </pc:picChg>
      </pc:sldChg>
      <pc:sldChg chg="modSp new">
        <pc:chgData name="maulanahirzan" userId="" providerId="" clId="Web-{BF43DE89-D3B6-443E-A7EB-E273CC12CE93}" dt="2021-08-18T12:17:58.061" v="1183" actId="20577"/>
        <pc:sldMkLst>
          <pc:docMk/>
          <pc:sldMk cId="462034214" sldId="266"/>
        </pc:sldMkLst>
        <pc:spChg chg="mod">
          <ac:chgData name="maulanahirzan" userId="" providerId="" clId="Web-{BF43DE89-D3B6-443E-A7EB-E273CC12CE93}" dt="2021-08-18T12:08:34.395" v="1087" actId="20577"/>
          <ac:spMkLst>
            <pc:docMk/>
            <pc:sldMk cId="462034214" sldId="266"/>
            <ac:spMk id="2" creationId="{F86F5940-A54D-45BD-ADD7-75C6AD208546}"/>
          </ac:spMkLst>
        </pc:spChg>
        <pc:spChg chg="mod">
          <ac:chgData name="maulanahirzan" userId="" providerId="" clId="Web-{BF43DE89-D3B6-443E-A7EB-E273CC12CE93}" dt="2021-08-18T12:17:58.061" v="1183" actId="20577"/>
          <ac:spMkLst>
            <pc:docMk/>
            <pc:sldMk cId="462034214" sldId="266"/>
            <ac:spMk id="3" creationId="{6D456E81-AE83-4E16-A017-D4A5018FBE80}"/>
          </ac:spMkLst>
        </pc:spChg>
      </pc:sldChg>
      <pc:sldChg chg="addSp delSp modSp new">
        <pc:chgData name="maulanahirzan" userId="" providerId="" clId="Web-{BF43DE89-D3B6-443E-A7EB-E273CC12CE93}" dt="2021-08-18T12:22:07.425" v="1240" actId="14100"/>
        <pc:sldMkLst>
          <pc:docMk/>
          <pc:sldMk cId="1721719438" sldId="267"/>
        </pc:sldMkLst>
        <pc:spChg chg="mod">
          <ac:chgData name="maulanahirzan" userId="" providerId="" clId="Web-{BF43DE89-D3B6-443E-A7EB-E273CC12CE93}" dt="2021-08-18T12:18:23.811" v="1192" actId="20577"/>
          <ac:spMkLst>
            <pc:docMk/>
            <pc:sldMk cId="1721719438" sldId="267"/>
            <ac:spMk id="2" creationId="{6E9C2546-DDE8-479A-89C1-54BA4126E217}"/>
          </ac:spMkLst>
        </pc:spChg>
        <pc:spChg chg="del">
          <ac:chgData name="maulanahirzan" userId="" providerId="" clId="Web-{BF43DE89-D3B6-443E-A7EB-E273CC12CE93}" dt="2021-08-18T12:19:07.296" v="1200"/>
          <ac:spMkLst>
            <pc:docMk/>
            <pc:sldMk cId="1721719438" sldId="267"/>
            <ac:spMk id="3" creationId="{A88400B6-C889-4CEA-BF09-64712C1C6695}"/>
          </ac:spMkLst>
        </pc:spChg>
        <pc:spChg chg="add del mod">
          <ac:chgData name="maulanahirzan" userId="" providerId="" clId="Web-{BF43DE89-D3B6-443E-A7EB-E273CC12CE93}" dt="2021-08-18T12:20:46.517" v="1203"/>
          <ac:spMkLst>
            <pc:docMk/>
            <pc:sldMk cId="1721719438" sldId="267"/>
            <ac:spMk id="6" creationId="{E1A2327A-AC42-4B46-BDCD-569880A7044B}"/>
          </ac:spMkLst>
        </pc:spChg>
        <pc:spChg chg="add mod">
          <ac:chgData name="maulanahirzan" userId="" providerId="" clId="Web-{BF43DE89-D3B6-443E-A7EB-E273CC12CE93}" dt="2021-08-18T12:20:46.581" v="1206"/>
          <ac:spMkLst>
            <pc:docMk/>
            <pc:sldMk cId="1721719438" sldId="267"/>
            <ac:spMk id="8" creationId="{DE280CF8-BE9F-42ED-9C74-1E8620F5319C}"/>
          </ac:spMkLst>
        </pc:spChg>
        <pc:spChg chg="add mod">
          <ac:chgData name="maulanahirzan" userId="" providerId="" clId="Web-{BF43DE89-D3B6-443E-A7EB-E273CC12CE93}" dt="2021-08-18T12:22:07.425" v="1240" actId="14100"/>
          <ac:spMkLst>
            <pc:docMk/>
            <pc:sldMk cId="1721719438" sldId="267"/>
            <ac:spMk id="10" creationId="{E8186416-13DB-4041-A69F-9202DA45C9F3}"/>
          </ac:spMkLst>
        </pc:spChg>
        <pc:picChg chg="add del mod ord">
          <ac:chgData name="maulanahirzan" userId="" providerId="" clId="Web-{BF43DE89-D3B6-443E-A7EB-E273CC12CE93}" dt="2021-08-18T12:20:18.376" v="1202"/>
          <ac:picMkLst>
            <pc:docMk/>
            <pc:sldMk cId="1721719438" sldId="267"/>
            <ac:picMk id="4" creationId="{FBF2ED71-F5A3-451E-9E0F-C7CC614BDBAF}"/>
          </ac:picMkLst>
        </pc:picChg>
        <pc:picChg chg="add mod ord">
          <ac:chgData name="maulanahirzan" userId="" providerId="" clId="Web-{BF43DE89-D3B6-443E-A7EB-E273CC12CE93}" dt="2021-08-18T12:21:30.986" v="1211" actId="1076"/>
          <ac:picMkLst>
            <pc:docMk/>
            <pc:sldMk cId="1721719438" sldId="267"/>
            <ac:picMk id="7" creationId="{44A002D2-3592-4E1D-B44A-EF38150139E3}"/>
          </ac:picMkLst>
        </pc:picChg>
      </pc:sldChg>
      <pc:sldChg chg="addSp delSp modSp new">
        <pc:chgData name="maulanahirzan" userId="" providerId="" clId="Web-{BF43DE89-D3B6-443E-A7EB-E273CC12CE93}" dt="2021-08-18T12:22:29.581" v="1266" actId="20577"/>
        <pc:sldMkLst>
          <pc:docMk/>
          <pc:sldMk cId="2431062746" sldId="268"/>
        </pc:sldMkLst>
        <pc:spChg chg="mod">
          <ac:chgData name="maulanahirzan" userId="" providerId="" clId="Web-{BF43DE89-D3B6-443E-A7EB-E273CC12CE93}" dt="2021-08-18T12:18:33.233" v="1199" actId="20577"/>
          <ac:spMkLst>
            <pc:docMk/>
            <pc:sldMk cId="2431062746" sldId="268"/>
            <ac:spMk id="2" creationId="{A3E901F8-6110-4BD8-A6F6-25E0B7AF8FE4}"/>
          </ac:spMkLst>
        </pc:spChg>
        <pc:spChg chg="del">
          <ac:chgData name="maulanahirzan" userId="" providerId="" clId="Web-{BF43DE89-D3B6-443E-A7EB-E273CC12CE93}" dt="2021-08-18T12:21:14.720" v="1207"/>
          <ac:spMkLst>
            <pc:docMk/>
            <pc:sldMk cId="2431062746" sldId="268"/>
            <ac:spMk id="3" creationId="{C0D8EA4A-D4CE-4C9B-997C-CF56930F2988}"/>
          </ac:spMkLst>
        </pc:spChg>
        <pc:spChg chg="add mod">
          <ac:chgData name="maulanahirzan" userId="" providerId="" clId="Web-{BF43DE89-D3B6-443E-A7EB-E273CC12CE93}" dt="2021-08-18T12:21:14.783" v="1210"/>
          <ac:spMkLst>
            <pc:docMk/>
            <pc:sldMk cId="2431062746" sldId="268"/>
            <ac:spMk id="5" creationId="{AB1B0665-231A-4693-8CE7-8226B453875D}"/>
          </ac:spMkLst>
        </pc:spChg>
        <pc:spChg chg="add mod">
          <ac:chgData name="maulanahirzan" userId="" providerId="" clId="Web-{BF43DE89-D3B6-443E-A7EB-E273CC12CE93}" dt="2021-08-18T12:22:29.581" v="1266" actId="20577"/>
          <ac:spMkLst>
            <pc:docMk/>
            <pc:sldMk cId="2431062746" sldId="268"/>
            <ac:spMk id="8" creationId="{14213E4F-1959-4CC7-B1CE-0DEAF32104B5}"/>
          </ac:spMkLst>
        </pc:spChg>
        <pc:picChg chg="add mod ord">
          <ac:chgData name="maulanahirzan" userId="" providerId="" clId="Web-{BF43DE89-D3B6-443E-A7EB-E273CC12CE93}" dt="2021-08-18T12:22:14.300" v="1241" actId="1076"/>
          <ac:picMkLst>
            <pc:docMk/>
            <pc:sldMk cId="2431062746" sldId="268"/>
            <ac:picMk id="4" creationId="{D3B3074B-DAAD-48F7-B26A-7AD7221F40FA}"/>
          </ac:picMkLst>
        </pc:picChg>
      </pc:sldChg>
      <pc:sldChg chg="addSp delSp modSp new">
        <pc:chgData name="maulanahirzan" userId="" providerId="" clId="Web-{BF43DE89-D3B6-443E-A7EB-E273CC12CE93}" dt="2021-08-18T12:43:55.134" v="1893" actId="20577"/>
        <pc:sldMkLst>
          <pc:docMk/>
          <pc:sldMk cId="4185338879" sldId="269"/>
        </pc:sldMkLst>
        <pc:spChg chg="mod">
          <ac:chgData name="maulanahirzan" userId="" providerId="" clId="Web-{BF43DE89-D3B6-443E-A7EB-E273CC12CE93}" dt="2021-08-18T12:31:34.059" v="1654" actId="20577"/>
          <ac:spMkLst>
            <pc:docMk/>
            <pc:sldMk cId="4185338879" sldId="269"/>
            <ac:spMk id="2" creationId="{52A883E0-696E-4727-985F-E436AEB00E7E}"/>
          </ac:spMkLst>
        </pc:spChg>
        <pc:spChg chg="del mod">
          <ac:chgData name="maulanahirzan" userId="" providerId="" clId="Web-{BF43DE89-D3B6-443E-A7EB-E273CC12CE93}" dt="2021-08-18T12:23:03.722" v="1278"/>
          <ac:spMkLst>
            <pc:docMk/>
            <pc:sldMk cId="4185338879" sldId="269"/>
            <ac:spMk id="3" creationId="{31278775-CA3C-486E-89BF-0BA81BC608F6}"/>
          </ac:spMkLst>
        </pc:spChg>
        <pc:spChg chg="add mod">
          <ac:chgData name="maulanahirzan" userId="" providerId="" clId="Web-{BF43DE89-D3B6-443E-A7EB-E273CC12CE93}" dt="2021-08-18T12:43:55.134" v="1893" actId="20577"/>
          <ac:spMkLst>
            <pc:docMk/>
            <pc:sldMk cId="4185338879" sldId="269"/>
            <ac:spMk id="5" creationId="{DE770835-8249-4C96-A0EA-B2FCED509BF8}"/>
          </ac:spMkLst>
        </pc:spChg>
        <pc:picChg chg="add mod ord">
          <ac:chgData name="maulanahirzan" userId="" providerId="" clId="Web-{BF43DE89-D3B6-443E-A7EB-E273CC12CE93}" dt="2021-08-18T12:24:07.365" v="1282" actId="1076"/>
          <ac:picMkLst>
            <pc:docMk/>
            <pc:sldMk cId="4185338879" sldId="269"/>
            <ac:picMk id="4" creationId="{B8B7E9C6-D3C8-4047-A19C-0715939259EB}"/>
          </ac:picMkLst>
        </pc:picChg>
      </pc:sldChg>
      <pc:sldChg chg="modSp new">
        <pc:chgData name="maulanahirzan" userId="" providerId="" clId="Web-{BF43DE89-D3B6-443E-A7EB-E273CC12CE93}" dt="2021-08-18T12:30:39.246" v="1648" actId="20577"/>
        <pc:sldMkLst>
          <pc:docMk/>
          <pc:sldMk cId="3906597254" sldId="270"/>
        </pc:sldMkLst>
        <pc:spChg chg="mod">
          <ac:chgData name="maulanahirzan" userId="" providerId="" clId="Web-{BF43DE89-D3B6-443E-A7EB-E273CC12CE93}" dt="2021-08-18T12:27:10.211" v="1421" actId="20577"/>
          <ac:spMkLst>
            <pc:docMk/>
            <pc:sldMk cId="3906597254" sldId="270"/>
            <ac:spMk id="2" creationId="{443A0136-C408-4C7B-BC9D-F3FA08AD251B}"/>
          </ac:spMkLst>
        </pc:spChg>
        <pc:spChg chg="mod">
          <ac:chgData name="maulanahirzan" userId="" providerId="" clId="Web-{BF43DE89-D3B6-443E-A7EB-E273CC12CE93}" dt="2021-08-18T12:30:39.246" v="1648" actId="20577"/>
          <ac:spMkLst>
            <pc:docMk/>
            <pc:sldMk cId="3906597254" sldId="270"/>
            <ac:spMk id="3" creationId="{EDA4BCDE-B563-467F-85B3-3817370C5D6D}"/>
          </ac:spMkLst>
        </pc:spChg>
      </pc:sldChg>
      <pc:sldChg chg="addSp delSp modSp new">
        <pc:chgData name="maulanahirzan" userId="" providerId="" clId="Web-{BF43DE89-D3B6-443E-A7EB-E273CC12CE93}" dt="2021-08-18T12:43:11.837" v="1890" actId="20577"/>
        <pc:sldMkLst>
          <pc:docMk/>
          <pc:sldMk cId="2153967561" sldId="271"/>
        </pc:sldMkLst>
        <pc:spChg chg="mod">
          <ac:chgData name="maulanahirzan" userId="" providerId="" clId="Web-{BF43DE89-D3B6-443E-A7EB-E273CC12CE93}" dt="2021-08-18T12:32:00.606" v="1657" actId="20577"/>
          <ac:spMkLst>
            <pc:docMk/>
            <pc:sldMk cId="2153967561" sldId="271"/>
            <ac:spMk id="2" creationId="{7D7A6D1A-23EA-4143-AF16-DE32C77AED4B}"/>
          </ac:spMkLst>
        </pc:spChg>
        <pc:spChg chg="del mod">
          <ac:chgData name="maulanahirzan" userId="" providerId="" clId="Web-{BF43DE89-D3B6-443E-A7EB-E273CC12CE93}" dt="2021-08-18T12:36:50.674" v="1659"/>
          <ac:spMkLst>
            <pc:docMk/>
            <pc:sldMk cId="2153967561" sldId="271"/>
            <ac:spMk id="3" creationId="{5BE8F6BB-E289-4E86-8572-25D804F7D0C1}"/>
          </ac:spMkLst>
        </pc:spChg>
        <pc:spChg chg="add mod">
          <ac:chgData name="maulanahirzan" userId="" providerId="" clId="Web-{BF43DE89-D3B6-443E-A7EB-E273CC12CE93}" dt="2021-08-18T12:43:11.837" v="1890" actId="20577"/>
          <ac:spMkLst>
            <pc:docMk/>
            <pc:sldMk cId="2153967561" sldId="271"/>
            <ac:spMk id="5" creationId="{9EFE61DD-5ECE-42A4-946A-3EE51B50FAAE}"/>
          </ac:spMkLst>
        </pc:spChg>
        <pc:picChg chg="add mod ord">
          <ac:chgData name="maulanahirzan" userId="" providerId="" clId="Web-{BF43DE89-D3B6-443E-A7EB-E273CC12CE93}" dt="2021-08-18T12:36:57.705" v="1662" actId="1076"/>
          <ac:picMkLst>
            <pc:docMk/>
            <pc:sldMk cId="2153967561" sldId="271"/>
            <ac:picMk id="4" creationId="{A95FF6C4-E0AB-491E-AFE5-2EF6CB741AFF}"/>
          </ac:picMkLst>
        </pc:picChg>
      </pc:sldChg>
      <pc:sldChg chg="modSp new">
        <pc:chgData name="maulanahirzan" userId="" providerId="" clId="Web-{BF43DE89-D3B6-443E-A7EB-E273CC12CE93}" dt="2021-08-18T12:42:47.492" v="1886" actId="20577"/>
        <pc:sldMkLst>
          <pc:docMk/>
          <pc:sldMk cId="3940241649" sldId="272"/>
        </pc:sldMkLst>
        <pc:spChg chg="mod">
          <ac:chgData name="maulanahirzan" userId="" providerId="" clId="Web-{BF43DE89-D3B6-443E-A7EB-E273CC12CE93}" dt="2021-08-18T12:40:31.209" v="1792" actId="20577"/>
          <ac:spMkLst>
            <pc:docMk/>
            <pc:sldMk cId="3940241649" sldId="272"/>
            <ac:spMk id="2" creationId="{13B20186-F581-4A99-B987-38B7147FF425}"/>
          </ac:spMkLst>
        </pc:spChg>
        <pc:spChg chg="mod">
          <ac:chgData name="maulanahirzan" userId="" providerId="" clId="Web-{BF43DE89-D3B6-443E-A7EB-E273CC12CE93}" dt="2021-08-18T12:42:47.492" v="1886" actId="20577"/>
          <ac:spMkLst>
            <pc:docMk/>
            <pc:sldMk cId="3940241649" sldId="272"/>
            <ac:spMk id="3" creationId="{E75FF122-F45D-48FE-8AAD-45D45CD1EBEB}"/>
          </ac:spMkLst>
        </pc:spChg>
      </pc:sldChg>
      <pc:sldChg chg="modSp new">
        <pc:chgData name="maulanahirzan" userId="" providerId="" clId="Web-{BF43DE89-D3B6-443E-A7EB-E273CC12CE93}" dt="2021-08-18T12:44:05.009" v="1896" actId="20577"/>
        <pc:sldMkLst>
          <pc:docMk/>
          <pc:sldMk cId="710017597" sldId="273"/>
        </pc:sldMkLst>
        <pc:spChg chg="mod">
          <ac:chgData name="maulanahirzan" userId="" providerId="" clId="Web-{BF43DE89-D3B6-443E-A7EB-E273CC12CE93}" dt="2021-08-18T12:44:05.009" v="1896" actId="20577"/>
          <ac:spMkLst>
            <pc:docMk/>
            <pc:sldMk cId="710017597" sldId="273"/>
            <ac:spMk id="2" creationId="{71F84BD1-2D18-47F8-BEAF-DA8D1E8F94C8}"/>
          </ac:spMkLst>
        </pc:spChg>
      </pc:sldChg>
      <pc:sldMasterChg chg="del delSldLayout">
        <pc:chgData name="maulanahirzan" userId="" providerId="" clId="Web-{BF43DE89-D3B6-443E-A7EB-E273CC12CE93}" dt="2021-08-18T09:56:55.221" v="0"/>
        <pc:sldMasterMkLst>
          <pc:docMk/>
          <pc:sldMasterMk cId="4124136512" sldId="2147483672"/>
        </pc:sldMasterMkLst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2520518546" sldId="2147483673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2960619921" sldId="2147483674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2072125890" sldId="2147483675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4243403397" sldId="2147483676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3953759558" sldId="2147483677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3815284972" sldId="2147483678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3035599116" sldId="2147483679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1714960738" sldId="2147483680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3255540774" sldId="2147483681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2377304659" sldId="2147483682"/>
          </pc:sldLayoutMkLst>
        </pc:sldLayoutChg>
        <pc:sldLayoutChg chg="del">
          <pc:chgData name="maulanahirzan" userId="" providerId="" clId="Web-{BF43DE89-D3B6-443E-A7EB-E273CC12CE93}" dt="2021-08-18T09:56:55.221" v="0"/>
          <pc:sldLayoutMkLst>
            <pc:docMk/>
            <pc:sldMasterMk cId="4124136512" sldId="2147483672"/>
            <pc:sldLayoutMk cId="4161801277" sldId="2147483683"/>
          </pc:sldLayoutMkLst>
        </pc:sldLayoutChg>
      </pc:sldMasterChg>
      <pc:sldMasterChg chg="add del addSldLayout delSldLayout modSldLayout">
        <pc:chgData name="maulanahirzan" userId="" providerId="" clId="Web-{BF43DE89-D3B6-443E-A7EB-E273CC12CE93}" dt="2021-08-18T09:57:12.377" v="10"/>
        <pc:sldMasterMkLst>
          <pc:docMk/>
          <pc:sldMasterMk cId="4134534125" sldId="2147483684"/>
        </pc:sldMasterMkLst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763587360" sldId="2147483685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346689977" sldId="2147483686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737745439" sldId="2147483687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832704618" sldId="2147483688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489640979" sldId="2147483689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1064302887" sldId="2147483690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80297530" sldId="2147483691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978300711" sldId="2147483692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2390754792" sldId="2147483693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2388698890" sldId="2147483694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981121431" sldId="2147483695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346918936" sldId="2147483696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1415802753" sldId="2147483697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1989652090" sldId="2147483698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073526422" sldId="2147483699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156393319" sldId="2147483700"/>
          </pc:sldLayoutMkLst>
        </pc:sldLayoutChg>
        <pc:sldLayoutChg chg="add del mod replId">
          <pc:chgData name="maulanahirzan" userId="" providerId="" clId="Web-{BF43DE89-D3B6-443E-A7EB-E273CC12CE93}" dt="2021-08-18T09:57:12.377" v="10"/>
          <pc:sldLayoutMkLst>
            <pc:docMk/>
            <pc:sldMasterMk cId="4134534125" sldId="2147483684"/>
            <pc:sldLayoutMk cId="38024630" sldId="2147483701"/>
          </pc:sldLayoutMkLst>
        </pc:sldLayoutChg>
      </pc:sldMasterChg>
      <pc:sldMasterChg chg="add del addSldLayout delSldLayout modSldLayout">
        <pc:chgData name="maulanahirzan" userId="" providerId="" clId="Web-{BF43DE89-D3B6-443E-A7EB-E273CC12CE93}" dt="2021-08-18T09:57:15.987" v="11"/>
        <pc:sldMasterMkLst>
          <pc:docMk/>
          <pc:sldMasterMk cId="2308746168" sldId="2147483702"/>
        </pc:sldMasterMkLst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3997607780" sldId="2147483703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2662999371" sldId="2147483704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2302920353" sldId="2147483705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856657804" sldId="2147483706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4083888496" sldId="2147483707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701153760" sldId="2147483708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3495923425" sldId="2147483709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1266153265" sldId="2147483710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226637186" sldId="2147483711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3132318103" sldId="2147483712"/>
          </pc:sldLayoutMkLst>
        </pc:sldLayoutChg>
        <pc:sldLayoutChg chg="add del mod replId">
          <pc:chgData name="maulanahirzan" userId="" providerId="" clId="Web-{BF43DE89-D3B6-443E-A7EB-E273CC12CE93}" dt="2021-08-18T09:57:15.987" v="11"/>
          <pc:sldLayoutMkLst>
            <pc:docMk/>
            <pc:sldMasterMk cId="2308746168" sldId="2147483702"/>
            <pc:sldLayoutMk cId="3505625100" sldId="2147483713"/>
          </pc:sldLayoutMkLst>
        </pc:sldLayoutChg>
      </pc:sldMasterChg>
      <pc:sldMasterChg chg="add del addSldLayout delSldLayout modSldLayout">
        <pc:chgData name="maulanahirzan" userId="" providerId="" clId="Web-{BF43DE89-D3B6-443E-A7EB-E273CC12CE93}" dt="2021-08-18T09:57:26.846" v="13"/>
        <pc:sldMasterMkLst>
          <pc:docMk/>
          <pc:sldMasterMk cId="14184616" sldId="2147483714"/>
        </pc:sldMasterMkLst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2651163661" sldId="2147483715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3950513313" sldId="2147483716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856007695" sldId="2147483717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3979597512" sldId="2147483718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801723798" sldId="2147483719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2522954683" sldId="2147483720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2503929272" sldId="2147483721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1082715079" sldId="2147483722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1679813922" sldId="2147483723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2365953667" sldId="2147483724"/>
          </pc:sldLayoutMkLst>
        </pc:sldLayoutChg>
        <pc:sldLayoutChg chg="add del mod replId">
          <pc:chgData name="maulanahirzan" userId="" providerId="" clId="Web-{BF43DE89-D3B6-443E-A7EB-E273CC12CE93}" dt="2021-08-18T09:57:26.846" v="13"/>
          <pc:sldLayoutMkLst>
            <pc:docMk/>
            <pc:sldMasterMk cId="14184616" sldId="2147483714"/>
            <pc:sldLayoutMk cId="185274818" sldId="2147483725"/>
          </pc:sldLayoutMkLst>
        </pc:sldLayoutChg>
      </pc:sldMasterChg>
      <pc:sldMasterChg chg="add addSldLayout modSldLayout">
        <pc:chgData name="maulanahirzan" userId="" providerId="" clId="Web-{BF43DE89-D3B6-443E-A7EB-E273CC12CE93}" dt="2021-08-18T09:57:26.846" v="13"/>
        <pc:sldMasterMkLst>
          <pc:docMk/>
          <pc:sldMasterMk cId="1307727250" sldId="2147483726"/>
        </pc:sldMasterMkLst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3348882168" sldId="2147483727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765963980" sldId="2147483728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1247612325" sldId="2147483729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1095889155" sldId="2147483730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2001828512" sldId="2147483731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1469641275" sldId="2147483732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1148889793" sldId="2147483733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765149270" sldId="2147483734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3673939502" sldId="2147483735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1969671031" sldId="2147483736"/>
          </pc:sldLayoutMkLst>
        </pc:sldLayoutChg>
        <pc:sldLayoutChg chg="add mod replId">
          <pc:chgData name="maulanahirzan" userId="" providerId="" clId="Web-{BF43DE89-D3B6-443E-A7EB-E273CC12CE93}" dt="2021-08-18T09:57:26.846" v="13"/>
          <pc:sldLayoutMkLst>
            <pc:docMk/>
            <pc:sldMasterMk cId="1307727250" sldId="2147483726"/>
            <pc:sldLayoutMk cId="995048219" sldId="214748373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0B8B4-50AA-4BFB-A9C6-D33C9355DA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90ABE6-6B45-48A0-AAF4-6433BB76C4E9}">
      <dgm:prSet phldrT="[Text]" phldr="0"/>
      <dgm:spPr/>
      <dgm:t>
        <a:bodyPr/>
        <a:lstStyle/>
        <a:p>
          <a:r>
            <a:rPr lang="en-US" dirty="0">
              <a:latin typeface="Century Schoolbook" panose="02040604050505020304"/>
            </a:rPr>
            <a:t>Hardware</a:t>
          </a:r>
          <a:endParaRPr lang="en-US" dirty="0"/>
        </a:p>
      </dgm:t>
    </dgm:pt>
    <dgm:pt modelId="{5D86974A-C0B1-41F5-99D2-5AA73E39AC35}" type="parTrans" cxnId="{E7E71222-56D7-4B6A-A49E-60DD6C12FA33}">
      <dgm:prSet/>
      <dgm:spPr/>
      <dgm:t>
        <a:bodyPr/>
        <a:lstStyle/>
        <a:p>
          <a:endParaRPr lang="en-US"/>
        </a:p>
      </dgm:t>
    </dgm:pt>
    <dgm:pt modelId="{08456994-8FBA-40AF-9D5C-7D22DB79764E}" type="sibTrans" cxnId="{E7E71222-56D7-4B6A-A49E-60DD6C12FA33}">
      <dgm:prSet/>
      <dgm:spPr/>
      <dgm:t>
        <a:bodyPr/>
        <a:lstStyle/>
        <a:p>
          <a:endParaRPr lang="en-US"/>
        </a:p>
      </dgm:t>
    </dgm:pt>
    <dgm:pt modelId="{77F1D4D5-ED6C-4FDE-B2DA-B22B83C56EED}">
      <dgm:prSet phldrT="[Text]" phldr="0"/>
      <dgm:spPr/>
      <dgm:t>
        <a:bodyPr/>
        <a:lstStyle/>
        <a:p>
          <a:pPr rtl="0"/>
          <a:r>
            <a:rPr lang="en-US" dirty="0" err="1">
              <a:latin typeface="Century Schoolbook" panose="02040604050505020304"/>
            </a:rPr>
            <a:t>Mikrokontroller</a:t>
          </a:r>
          <a:endParaRPr lang="en-US" dirty="0"/>
        </a:p>
      </dgm:t>
    </dgm:pt>
    <dgm:pt modelId="{B621E679-7766-42C3-B770-C498589CD53F}" type="parTrans" cxnId="{D6DC6FD3-218F-4CC2-9017-93CC83FCF115}">
      <dgm:prSet/>
      <dgm:spPr/>
      <dgm:t>
        <a:bodyPr/>
        <a:lstStyle/>
        <a:p>
          <a:endParaRPr lang="en-US"/>
        </a:p>
      </dgm:t>
    </dgm:pt>
    <dgm:pt modelId="{38227AD6-530A-400C-A734-FAD50E380522}" type="sibTrans" cxnId="{D6DC6FD3-218F-4CC2-9017-93CC83FCF115}">
      <dgm:prSet/>
      <dgm:spPr/>
      <dgm:t>
        <a:bodyPr/>
        <a:lstStyle/>
        <a:p>
          <a:endParaRPr lang="en-US"/>
        </a:p>
      </dgm:t>
    </dgm:pt>
    <dgm:pt modelId="{4A12F458-D5ED-4418-9E9F-097A6714881F}">
      <dgm:prSet phldrT="[Text]" phldr="0"/>
      <dgm:spPr/>
      <dgm:t>
        <a:bodyPr/>
        <a:lstStyle/>
        <a:p>
          <a:r>
            <a:rPr lang="en-US" dirty="0">
              <a:latin typeface="Century Schoolbook" panose="02040604050505020304"/>
            </a:rPr>
            <a:t>Arduino</a:t>
          </a:r>
          <a:endParaRPr lang="en-US" dirty="0"/>
        </a:p>
      </dgm:t>
    </dgm:pt>
    <dgm:pt modelId="{F970B67A-27D0-4F39-8041-DDFFAAFCB4C8}" type="parTrans" cxnId="{A7773E78-2F15-487B-BA98-03726C0ABA04}">
      <dgm:prSet/>
      <dgm:spPr/>
      <dgm:t>
        <a:bodyPr/>
        <a:lstStyle/>
        <a:p>
          <a:endParaRPr lang="en-US"/>
        </a:p>
      </dgm:t>
    </dgm:pt>
    <dgm:pt modelId="{C229132B-8E58-49EE-9CC3-19ABD47070C5}" type="sibTrans" cxnId="{A7773E78-2F15-487B-BA98-03726C0ABA04}">
      <dgm:prSet/>
      <dgm:spPr/>
      <dgm:t>
        <a:bodyPr/>
        <a:lstStyle/>
        <a:p>
          <a:endParaRPr lang="en-US"/>
        </a:p>
      </dgm:t>
    </dgm:pt>
    <dgm:pt modelId="{EB1CAAF2-B547-4AA5-BF32-30BE174F0864}">
      <dgm:prSet phldrT="[Text]" phldr="0"/>
      <dgm:spPr/>
      <dgm:t>
        <a:bodyPr/>
        <a:lstStyle/>
        <a:p>
          <a:r>
            <a:rPr lang="en-US" dirty="0">
              <a:latin typeface="Century Schoolbook" panose="02040604050505020304"/>
            </a:rPr>
            <a:t>NodeMCU</a:t>
          </a:r>
          <a:endParaRPr lang="en-US" dirty="0"/>
        </a:p>
      </dgm:t>
    </dgm:pt>
    <dgm:pt modelId="{63219440-7B48-4DF1-A08F-D004A0C0DA4A}" type="parTrans" cxnId="{E3C3643D-664E-4C4B-A2A6-C6CE355A3EA5}">
      <dgm:prSet/>
      <dgm:spPr/>
      <dgm:t>
        <a:bodyPr/>
        <a:lstStyle/>
        <a:p>
          <a:endParaRPr lang="en-US"/>
        </a:p>
      </dgm:t>
    </dgm:pt>
    <dgm:pt modelId="{9FF988E6-9C4C-40D1-A5A9-D84BC74415C5}" type="sibTrans" cxnId="{E3C3643D-664E-4C4B-A2A6-C6CE355A3EA5}">
      <dgm:prSet/>
      <dgm:spPr/>
      <dgm:t>
        <a:bodyPr/>
        <a:lstStyle/>
        <a:p>
          <a:endParaRPr lang="en-US"/>
        </a:p>
      </dgm:t>
    </dgm:pt>
    <dgm:pt modelId="{EFBA4F5B-D5F6-4DF6-B4A0-7149A57DB10A}">
      <dgm:prSet phldrT="[Text]" phldr="0"/>
      <dgm:spPr/>
      <dgm:t>
        <a:bodyPr/>
        <a:lstStyle/>
        <a:p>
          <a:r>
            <a:rPr lang="en-US" dirty="0" err="1">
              <a:latin typeface="Century Schoolbook" panose="02040604050505020304"/>
            </a:rPr>
            <a:t>Mikroproessor</a:t>
          </a:r>
          <a:endParaRPr lang="en-US" dirty="0"/>
        </a:p>
      </dgm:t>
    </dgm:pt>
    <dgm:pt modelId="{885EA1BF-F3B3-4623-B00F-9C9174558DE2}" type="parTrans" cxnId="{D44D6286-47D5-45C4-BEBF-5070DC150B04}">
      <dgm:prSet/>
      <dgm:spPr/>
      <dgm:t>
        <a:bodyPr/>
        <a:lstStyle/>
        <a:p>
          <a:endParaRPr lang="en-US"/>
        </a:p>
      </dgm:t>
    </dgm:pt>
    <dgm:pt modelId="{B1EB4E09-78B1-433E-9545-6A8272E1A62D}" type="sibTrans" cxnId="{D44D6286-47D5-45C4-BEBF-5070DC150B04}">
      <dgm:prSet/>
      <dgm:spPr/>
      <dgm:t>
        <a:bodyPr/>
        <a:lstStyle/>
        <a:p>
          <a:endParaRPr lang="en-US"/>
        </a:p>
      </dgm:t>
    </dgm:pt>
    <dgm:pt modelId="{77C1C2C7-837A-4E59-B24D-730209A3D312}">
      <dgm:prSet phldrT="[Text]"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Raspberry Pi</a:t>
          </a:r>
          <a:endParaRPr lang="en-US" dirty="0"/>
        </a:p>
      </dgm:t>
    </dgm:pt>
    <dgm:pt modelId="{E16A8023-3940-477E-8182-9CE2222F23EB}" type="parTrans" cxnId="{F4D56097-E5F8-4053-9167-B36AA6B1C2C8}">
      <dgm:prSet/>
      <dgm:spPr/>
      <dgm:t>
        <a:bodyPr/>
        <a:lstStyle/>
        <a:p>
          <a:endParaRPr lang="en-US"/>
        </a:p>
      </dgm:t>
    </dgm:pt>
    <dgm:pt modelId="{2EDF4AFD-707C-4045-BC90-8806A5B3F4CC}" type="sibTrans" cxnId="{F4D56097-E5F8-4053-9167-B36AA6B1C2C8}">
      <dgm:prSet/>
      <dgm:spPr/>
      <dgm:t>
        <a:bodyPr/>
        <a:lstStyle/>
        <a:p>
          <a:endParaRPr lang="en-US"/>
        </a:p>
      </dgm:t>
    </dgm:pt>
    <dgm:pt modelId="{C68E1095-E4E6-4FFF-BBA8-EC71BDFD1981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Oreo Pi</a:t>
          </a:r>
        </a:p>
      </dgm:t>
    </dgm:pt>
    <dgm:pt modelId="{4CA807DE-9155-440B-962A-EABDA5501FC8}" type="parTrans" cxnId="{0D1F95C5-4DE9-4A35-A667-E88D1A749DB2}">
      <dgm:prSet/>
      <dgm:spPr/>
    </dgm:pt>
    <dgm:pt modelId="{44C46A59-1C0A-4771-8099-D15BCB420D07}" type="sibTrans" cxnId="{0D1F95C5-4DE9-4A35-A667-E88D1A749DB2}">
      <dgm:prSet/>
      <dgm:spPr/>
    </dgm:pt>
    <dgm:pt modelId="{CF4B202D-4B53-4C7C-A317-D7DD3B5D8D28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DLL</a:t>
          </a:r>
        </a:p>
      </dgm:t>
    </dgm:pt>
    <dgm:pt modelId="{4C180D96-C4CD-4155-905D-2FF57FC03562}" type="parTrans" cxnId="{E63E106B-A579-46A4-9391-3F550196A57B}">
      <dgm:prSet/>
      <dgm:spPr/>
    </dgm:pt>
    <dgm:pt modelId="{7FF47D68-D058-4139-B0DA-359D69E2BDBA}" type="sibTrans" cxnId="{E63E106B-A579-46A4-9391-3F550196A57B}">
      <dgm:prSet/>
      <dgm:spPr/>
    </dgm:pt>
    <dgm:pt modelId="{8B50FFCD-7081-492D-8874-D0609B5F5844}">
      <dgm:prSet phldr="0"/>
      <dgm:spPr/>
      <dgm:t>
        <a:bodyPr/>
        <a:lstStyle/>
        <a:p>
          <a:r>
            <a:rPr lang="en-US" dirty="0">
              <a:latin typeface="Century Schoolbook" panose="02040604050505020304"/>
            </a:rPr>
            <a:t>DLL</a:t>
          </a:r>
        </a:p>
      </dgm:t>
    </dgm:pt>
    <dgm:pt modelId="{45A61821-BA45-4B3B-B6CC-287FBBAFAEAE}" type="parTrans" cxnId="{32E4BAE8-52E2-4FF0-A979-3B16229C5FEF}">
      <dgm:prSet/>
      <dgm:spPr/>
    </dgm:pt>
    <dgm:pt modelId="{CA2B0D4E-C241-4A6F-8674-B0E5C7C0727B}" type="sibTrans" cxnId="{32E4BAE8-52E2-4FF0-A979-3B16229C5FEF}">
      <dgm:prSet/>
      <dgm:spPr/>
    </dgm:pt>
    <dgm:pt modelId="{77275BE3-E93A-4119-AD0D-48CB8832E5B8}" type="pres">
      <dgm:prSet presAssocID="{7640B8B4-50AA-4BFB-A9C6-D33C9355DA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B2E3C3-2578-48A1-BF9E-CA6F7F68AEC5}" type="pres">
      <dgm:prSet presAssocID="{2990ABE6-6B45-48A0-AAF4-6433BB76C4E9}" presName="hierRoot1" presStyleCnt="0"/>
      <dgm:spPr/>
    </dgm:pt>
    <dgm:pt modelId="{F7C36B26-E7F6-40B1-9C91-E906C61CD3D4}" type="pres">
      <dgm:prSet presAssocID="{2990ABE6-6B45-48A0-AAF4-6433BB76C4E9}" presName="composite" presStyleCnt="0"/>
      <dgm:spPr/>
    </dgm:pt>
    <dgm:pt modelId="{BA3CCC71-8F06-426D-B9E7-A888019F32D1}" type="pres">
      <dgm:prSet presAssocID="{2990ABE6-6B45-48A0-AAF4-6433BB76C4E9}" presName="background" presStyleLbl="node0" presStyleIdx="0" presStyleCnt="1"/>
      <dgm:spPr/>
    </dgm:pt>
    <dgm:pt modelId="{8B69CC06-BB06-4368-9A49-D57B698E6835}" type="pres">
      <dgm:prSet presAssocID="{2990ABE6-6B45-48A0-AAF4-6433BB76C4E9}" presName="text" presStyleLbl="fgAcc0" presStyleIdx="0" presStyleCnt="1">
        <dgm:presLayoutVars>
          <dgm:chPref val="3"/>
        </dgm:presLayoutVars>
      </dgm:prSet>
      <dgm:spPr/>
    </dgm:pt>
    <dgm:pt modelId="{DDDC6C0A-ABFF-4484-B899-1C34E8A0603D}" type="pres">
      <dgm:prSet presAssocID="{2990ABE6-6B45-48A0-AAF4-6433BB76C4E9}" presName="hierChild2" presStyleCnt="0"/>
      <dgm:spPr/>
    </dgm:pt>
    <dgm:pt modelId="{212D80F8-F15B-46CD-A870-D1143D774B31}" type="pres">
      <dgm:prSet presAssocID="{B621E679-7766-42C3-B770-C498589CD53F}" presName="Name10" presStyleLbl="parChTrans1D2" presStyleIdx="0" presStyleCnt="2"/>
      <dgm:spPr/>
    </dgm:pt>
    <dgm:pt modelId="{060133AB-BCA9-48AA-B42D-3609C378C2F9}" type="pres">
      <dgm:prSet presAssocID="{77F1D4D5-ED6C-4FDE-B2DA-B22B83C56EED}" presName="hierRoot2" presStyleCnt="0"/>
      <dgm:spPr/>
    </dgm:pt>
    <dgm:pt modelId="{0E86DFF1-F131-4AFA-9112-BDF125FEE482}" type="pres">
      <dgm:prSet presAssocID="{77F1D4D5-ED6C-4FDE-B2DA-B22B83C56EED}" presName="composite2" presStyleCnt="0"/>
      <dgm:spPr/>
    </dgm:pt>
    <dgm:pt modelId="{69A7F55C-F456-416A-A260-44E40E5406FA}" type="pres">
      <dgm:prSet presAssocID="{77F1D4D5-ED6C-4FDE-B2DA-B22B83C56EED}" presName="background2" presStyleLbl="node2" presStyleIdx="0" presStyleCnt="2"/>
      <dgm:spPr/>
    </dgm:pt>
    <dgm:pt modelId="{8BAA1847-8FCC-44E9-A2C3-5BD5CF712D32}" type="pres">
      <dgm:prSet presAssocID="{77F1D4D5-ED6C-4FDE-B2DA-B22B83C56EED}" presName="text2" presStyleLbl="fgAcc2" presStyleIdx="0" presStyleCnt="2">
        <dgm:presLayoutVars>
          <dgm:chPref val="3"/>
        </dgm:presLayoutVars>
      </dgm:prSet>
      <dgm:spPr/>
    </dgm:pt>
    <dgm:pt modelId="{FACF5B43-2706-4E35-B0F9-7534BD747353}" type="pres">
      <dgm:prSet presAssocID="{77F1D4D5-ED6C-4FDE-B2DA-B22B83C56EED}" presName="hierChild3" presStyleCnt="0"/>
      <dgm:spPr/>
    </dgm:pt>
    <dgm:pt modelId="{8FF9522D-300C-417E-944F-764223AEABEA}" type="pres">
      <dgm:prSet presAssocID="{F970B67A-27D0-4F39-8041-DDFFAAFCB4C8}" presName="Name17" presStyleLbl="parChTrans1D3" presStyleIdx="0" presStyleCnt="6"/>
      <dgm:spPr/>
    </dgm:pt>
    <dgm:pt modelId="{7D1DABD4-0D11-4C8D-BEEB-8F5AD5BA7C90}" type="pres">
      <dgm:prSet presAssocID="{4A12F458-D5ED-4418-9E9F-097A6714881F}" presName="hierRoot3" presStyleCnt="0"/>
      <dgm:spPr/>
    </dgm:pt>
    <dgm:pt modelId="{40660449-CDBC-4373-A12A-465CDED26592}" type="pres">
      <dgm:prSet presAssocID="{4A12F458-D5ED-4418-9E9F-097A6714881F}" presName="composite3" presStyleCnt="0"/>
      <dgm:spPr/>
    </dgm:pt>
    <dgm:pt modelId="{1C0852D6-4C67-4453-9580-B90E81CD0E0E}" type="pres">
      <dgm:prSet presAssocID="{4A12F458-D5ED-4418-9E9F-097A6714881F}" presName="background3" presStyleLbl="node3" presStyleIdx="0" presStyleCnt="6"/>
      <dgm:spPr/>
    </dgm:pt>
    <dgm:pt modelId="{0E9E10A3-1E20-46B9-A22C-3C7F9AC93D41}" type="pres">
      <dgm:prSet presAssocID="{4A12F458-D5ED-4418-9E9F-097A6714881F}" presName="text3" presStyleLbl="fgAcc3" presStyleIdx="0" presStyleCnt="6">
        <dgm:presLayoutVars>
          <dgm:chPref val="3"/>
        </dgm:presLayoutVars>
      </dgm:prSet>
      <dgm:spPr/>
    </dgm:pt>
    <dgm:pt modelId="{A6193737-3208-4B69-B4DD-4E385C1F9EC3}" type="pres">
      <dgm:prSet presAssocID="{4A12F458-D5ED-4418-9E9F-097A6714881F}" presName="hierChild4" presStyleCnt="0"/>
      <dgm:spPr/>
    </dgm:pt>
    <dgm:pt modelId="{BE310CF6-25D1-4252-AC15-4EDF1A69A692}" type="pres">
      <dgm:prSet presAssocID="{63219440-7B48-4DF1-A08F-D004A0C0DA4A}" presName="Name17" presStyleLbl="parChTrans1D3" presStyleIdx="1" presStyleCnt="6"/>
      <dgm:spPr/>
    </dgm:pt>
    <dgm:pt modelId="{AE5F6580-5B30-4D6B-B7BA-541A9C546535}" type="pres">
      <dgm:prSet presAssocID="{EB1CAAF2-B547-4AA5-BF32-30BE174F0864}" presName="hierRoot3" presStyleCnt="0"/>
      <dgm:spPr/>
    </dgm:pt>
    <dgm:pt modelId="{75FF3EC0-8AAA-4073-B838-A44997B41208}" type="pres">
      <dgm:prSet presAssocID="{EB1CAAF2-B547-4AA5-BF32-30BE174F0864}" presName="composite3" presStyleCnt="0"/>
      <dgm:spPr/>
    </dgm:pt>
    <dgm:pt modelId="{52651225-25AD-4B2C-8339-1C104DD44166}" type="pres">
      <dgm:prSet presAssocID="{EB1CAAF2-B547-4AA5-BF32-30BE174F0864}" presName="background3" presStyleLbl="node3" presStyleIdx="1" presStyleCnt="6"/>
      <dgm:spPr/>
    </dgm:pt>
    <dgm:pt modelId="{34CAF3A6-0E57-49EB-9630-C41D0C5FE40A}" type="pres">
      <dgm:prSet presAssocID="{EB1CAAF2-B547-4AA5-BF32-30BE174F0864}" presName="text3" presStyleLbl="fgAcc3" presStyleIdx="1" presStyleCnt="6">
        <dgm:presLayoutVars>
          <dgm:chPref val="3"/>
        </dgm:presLayoutVars>
      </dgm:prSet>
      <dgm:spPr/>
    </dgm:pt>
    <dgm:pt modelId="{604BD8A4-652E-45DF-9F35-542686434450}" type="pres">
      <dgm:prSet presAssocID="{EB1CAAF2-B547-4AA5-BF32-30BE174F0864}" presName="hierChild4" presStyleCnt="0"/>
      <dgm:spPr/>
    </dgm:pt>
    <dgm:pt modelId="{283D20ED-E8D8-48EB-8214-87DBD875ED5F}" type="pres">
      <dgm:prSet presAssocID="{45A61821-BA45-4B3B-B6CC-287FBBAFAEAE}" presName="Name17" presStyleLbl="parChTrans1D3" presStyleIdx="2" presStyleCnt="6"/>
      <dgm:spPr/>
    </dgm:pt>
    <dgm:pt modelId="{4CC2B854-E9CF-492D-BE11-E57218B6ECF6}" type="pres">
      <dgm:prSet presAssocID="{8B50FFCD-7081-492D-8874-D0609B5F5844}" presName="hierRoot3" presStyleCnt="0"/>
      <dgm:spPr/>
    </dgm:pt>
    <dgm:pt modelId="{C7253179-669D-49D6-98E4-1736132B40AE}" type="pres">
      <dgm:prSet presAssocID="{8B50FFCD-7081-492D-8874-D0609B5F5844}" presName="composite3" presStyleCnt="0"/>
      <dgm:spPr/>
    </dgm:pt>
    <dgm:pt modelId="{BFA73768-9653-4D1A-B43D-49E687E42DE7}" type="pres">
      <dgm:prSet presAssocID="{8B50FFCD-7081-492D-8874-D0609B5F5844}" presName="background3" presStyleLbl="node3" presStyleIdx="2" presStyleCnt="6"/>
      <dgm:spPr/>
    </dgm:pt>
    <dgm:pt modelId="{4FE7D802-5E6F-498E-8D2C-CC0C8DBC521B}" type="pres">
      <dgm:prSet presAssocID="{8B50FFCD-7081-492D-8874-D0609B5F5844}" presName="text3" presStyleLbl="fgAcc3" presStyleIdx="2" presStyleCnt="6">
        <dgm:presLayoutVars>
          <dgm:chPref val="3"/>
        </dgm:presLayoutVars>
      </dgm:prSet>
      <dgm:spPr/>
    </dgm:pt>
    <dgm:pt modelId="{B569B9B9-5853-4F84-A4E3-BA709591A8E9}" type="pres">
      <dgm:prSet presAssocID="{8B50FFCD-7081-492D-8874-D0609B5F5844}" presName="hierChild4" presStyleCnt="0"/>
      <dgm:spPr/>
    </dgm:pt>
    <dgm:pt modelId="{E3BC736D-8580-47FE-A79C-71682EB217E2}" type="pres">
      <dgm:prSet presAssocID="{885EA1BF-F3B3-4623-B00F-9C9174558DE2}" presName="Name10" presStyleLbl="parChTrans1D2" presStyleIdx="1" presStyleCnt="2"/>
      <dgm:spPr/>
    </dgm:pt>
    <dgm:pt modelId="{9EA59233-0A57-435E-A0C1-1B808968A98A}" type="pres">
      <dgm:prSet presAssocID="{EFBA4F5B-D5F6-4DF6-B4A0-7149A57DB10A}" presName="hierRoot2" presStyleCnt="0"/>
      <dgm:spPr/>
    </dgm:pt>
    <dgm:pt modelId="{3D968EC8-FACE-468F-BFE9-DA66A22D77D3}" type="pres">
      <dgm:prSet presAssocID="{EFBA4F5B-D5F6-4DF6-B4A0-7149A57DB10A}" presName="composite2" presStyleCnt="0"/>
      <dgm:spPr/>
    </dgm:pt>
    <dgm:pt modelId="{C0E7AE18-981E-489C-8BD7-6F7CF7648D07}" type="pres">
      <dgm:prSet presAssocID="{EFBA4F5B-D5F6-4DF6-B4A0-7149A57DB10A}" presName="background2" presStyleLbl="node2" presStyleIdx="1" presStyleCnt="2"/>
      <dgm:spPr/>
    </dgm:pt>
    <dgm:pt modelId="{CBA0DABB-4E20-4641-A5AE-AE58F9751155}" type="pres">
      <dgm:prSet presAssocID="{EFBA4F5B-D5F6-4DF6-B4A0-7149A57DB10A}" presName="text2" presStyleLbl="fgAcc2" presStyleIdx="1" presStyleCnt="2">
        <dgm:presLayoutVars>
          <dgm:chPref val="3"/>
        </dgm:presLayoutVars>
      </dgm:prSet>
      <dgm:spPr/>
    </dgm:pt>
    <dgm:pt modelId="{3DE58E30-47B3-488C-BAC0-535A71A5189C}" type="pres">
      <dgm:prSet presAssocID="{EFBA4F5B-D5F6-4DF6-B4A0-7149A57DB10A}" presName="hierChild3" presStyleCnt="0"/>
      <dgm:spPr/>
    </dgm:pt>
    <dgm:pt modelId="{D652BCE6-D75E-4126-9806-1A239A99E4BA}" type="pres">
      <dgm:prSet presAssocID="{E16A8023-3940-477E-8182-9CE2222F23EB}" presName="Name17" presStyleLbl="parChTrans1D3" presStyleIdx="3" presStyleCnt="6"/>
      <dgm:spPr/>
    </dgm:pt>
    <dgm:pt modelId="{85B87C04-A8AA-45DC-A36F-7A1C7F9CED22}" type="pres">
      <dgm:prSet presAssocID="{77C1C2C7-837A-4E59-B24D-730209A3D312}" presName="hierRoot3" presStyleCnt="0"/>
      <dgm:spPr/>
    </dgm:pt>
    <dgm:pt modelId="{D163D3F6-7956-484B-AA62-10891CC9F24C}" type="pres">
      <dgm:prSet presAssocID="{77C1C2C7-837A-4E59-B24D-730209A3D312}" presName="composite3" presStyleCnt="0"/>
      <dgm:spPr/>
    </dgm:pt>
    <dgm:pt modelId="{C6C3AAD1-CC00-4462-87C1-F7455FA652A9}" type="pres">
      <dgm:prSet presAssocID="{77C1C2C7-837A-4E59-B24D-730209A3D312}" presName="background3" presStyleLbl="node3" presStyleIdx="3" presStyleCnt="6"/>
      <dgm:spPr/>
    </dgm:pt>
    <dgm:pt modelId="{57E21052-99AB-4DB6-8532-C1BB2234AD47}" type="pres">
      <dgm:prSet presAssocID="{77C1C2C7-837A-4E59-B24D-730209A3D312}" presName="text3" presStyleLbl="fgAcc3" presStyleIdx="3" presStyleCnt="6">
        <dgm:presLayoutVars>
          <dgm:chPref val="3"/>
        </dgm:presLayoutVars>
      </dgm:prSet>
      <dgm:spPr/>
    </dgm:pt>
    <dgm:pt modelId="{A8464E60-3357-4CE9-BA04-C2E3AC1AB8BB}" type="pres">
      <dgm:prSet presAssocID="{77C1C2C7-837A-4E59-B24D-730209A3D312}" presName="hierChild4" presStyleCnt="0"/>
      <dgm:spPr/>
    </dgm:pt>
    <dgm:pt modelId="{F9247C7A-7FB0-4993-9E74-374ADBF0D0A3}" type="pres">
      <dgm:prSet presAssocID="{4CA807DE-9155-440B-962A-EABDA5501FC8}" presName="Name17" presStyleLbl="parChTrans1D3" presStyleIdx="4" presStyleCnt="6"/>
      <dgm:spPr/>
    </dgm:pt>
    <dgm:pt modelId="{3061F479-BDF4-4EFD-9FF5-9BEE51C39A94}" type="pres">
      <dgm:prSet presAssocID="{C68E1095-E4E6-4FFF-BBA8-EC71BDFD1981}" presName="hierRoot3" presStyleCnt="0"/>
      <dgm:spPr/>
    </dgm:pt>
    <dgm:pt modelId="{F3891AD2-31D7-4C0E-BB98-2B1A28F990D4}" type="pres">
      <dgm:prSet presAssocID="{C68E1095-E4E6-4FFF-BBA8-EC71BDFD1981}" presName="composite3" presStyleCnt="0"/>
      <dgm:spPr/>
    </dgm:pt>
    <dgm:pt modelId="{BA2822DD-5E50-45D8-B8DE-425E09E7A11F}" type="pres">
      <dgm:prSet presAssocID="{C68E1095-E4E6-4FFF-BBA8-EC71BDFD1981}" presName="background3" presStyleLbl="node3" presStyleIdx="4" presStyleCnt="6"/>
      <dgm:spPr/>
    </dgm:pt>
    <dgm:pt modelId="{B8C7EC51-BBAD-440E-A12F-140B66062E2E}" type="pres">
      <dgm:prSet presAssocID="{C68E1095-E4E6-4FFF-BBA8-EC71BDFD1981}" presName="text3" presStyleLbl="fgAcc3" presStyleIdx="4" presStyleCnt="6">
        <dgm:presLayoutVars>
          <dgm:chPref val="3"/>
        </dgm:presLayoutVars>
      </dgm:prSet>
      <dgm:spPr/>
    </dgm:pt>
    <dgm:pt modelId="{4EE5EA79-7D00-4DDC-BD1A-B71EAE9163CD}" type="pres">
      <dgm:prSet presAssocID="{C68E1095-E4E6-4FFF-BBA8-EC71BDFD1981}" presName="hierChild4" presStyleCnt="0"/>
      <dgm:spPr/>
    </dgm:pt>
    <dgm:pt modelId="{A038C6DD-D0F6-4C24-B091-DE0BFAD7D55E}" type="pres">
      <dgm:prSet presAssocID="{4C180D96-C4CD-4155-905D-2FF57FC03562}" presName="Name17" presStyleLbl="parChTrans1D3" presStyleIdx="5" presStyleCnt="6"/>
      <dgm:spPr/>
    </dgm:pt>
    <dgm:pt modelId="{FB3A552F-EC56-486D-BCAC-6DAAA5D1F5D5}" type="pres">
      <dgm:prSet presAssocID="{CF4B202D-4B53-4C7C-A317-D7DD3B5D8D28}" presName="hierRoot3" presStyleCnt="0"/>
      <dgm:spPr/>
    </dgm:pt>
    <dgm:pt modelId="{5B4C9F1A-7585-4227-929C-269974A44357}" type="pres">
      <dgm:prSet presAssocID="{CF4B202D-4B53-4C7C-A317-D7DD3B5D8D28}" presName="composite3" presStyleCnt="0"/>
      <dgm:spPr/>
    </dgm:pt>
    <dgm:pt modelId="{020D4C5B-5D15-4D43-86BC-84CC4B16D952}" type="pres">
      <dgm:prSet presAssocID="{CF4B202D-4B53-4C7C-A317-D7DD3B5D8D28}" presName="background3" presStyleLbl="node3" presStyleIdx="5" presStyleCnt="6"/>
      <dgm:spPr/>
    </dgm:pt>
    <dgm:pt modelId="{3ADB638A-E22A-4865-BB70-7B6E8FA45516}" type="pres">
      <dgm:prSet presAssocID="{CF4B202D-4B53-4C7C-A317-D7DD3B5D8D28}" presName="text3" presStyleLbl="fgAcc3" presStyleIdx="5" presStyleCnt="6">
        <dgm:presLayoutVars>
          <dgm:chPref val="3"/>
        </dgm:presLayoutVars>
      </dgm:prSet>
      <dgm:spPr/>
    </dgm:pt>
    <dgm:pt modelId="{F6904459-B614-4BC4-942B-05315B21B5B9}" type="pres">
      <dgm:prSet presAssocID="{CF4B202D-4B53-4C7C-A317-D7DD3B5D8D28}" presName="hierChild4" presStyleCnt="0"/>
      <dgm:spPr/>
    </dgm:pt>
  </dgm:ptLst>
  <dgm:cxnLst>
    <dgm:cxn modelId="{E7E71222-56D7-4B6A-A49E-60DD6C12FA33}" srcId="{7640B8B4-50AA-4BFB-A9C6-D33C9355DA52}" destId="{2990ABE6-6B45-48A0-AAF4-6433BB76C4E9}" srcOrd="0" destOrd="0" parTransId="{5D86974A-C0B1-41F5-99D2-5AA73E39AC35}" sibTransId="{08456994-8FBA-40AF-9D5C-7D22DB79764E}"/>
    <dgm:cxn modelId="{F8C9FC2D-25D4-4D1F-8B99-9B713764B7BF}" type="presOf" srcId="{77F1D4D5-ED6C-4FDE-B2DA-B22B83C56EED}" destId="{8BAA1847-8FCC-44E9-A2C3-5BD5CF712D32}" srcOrd="0" destOrd="0" presId="urn:microsoft.com/office/officeart/2005/8/layout/hierarchy1"/>
    <dgm:cxn modelId="{18B24630-5E3E-40DA-B13A-69B3FC84F5B6}" type="presOf" srcId="{4C180D96-C4CD-4155-905D-2FF57FC03562}" destId="{A038C6DD-D0F6-4C24-B091-DE0BFAD7D55E}" srcOrd="0" destOrd="0" presId="urn:microsoft.com/office/officeart/2005/8/layout/hierarchy1"/>
    <dgm:cxn modelId="{0F346F33-F86E-4014-84A8-E2C8EEA448FE}" type="presOf" srcId="{4CA807DE-9155-440B-962A-EABDA5501FC8}" destId="{F9247C7A-7FB0-4993-9E74-374ADBF0D0A3}" srcOrd="0" destOrd="0" presId="urn:microsoft.com/office/officeart/2005/8/layout/hierarchy1"/>
    <dgm:cxn modelId="{E3C3643D-664E-4C4B-A2A6-C6CE355A3EA5}" srcId="{77F1D4D5-ED6C-4FDE-B2DA-B22B83C56EED}" destId="{EB1CAAF2-B547-4AA5-BF32-30BE174F0864}" srcOrd="1" destOrd="0" parTransId="{63219440-7B48-4DF1-A08F-D004A0C0DA4A}" sibTransId="{9FF988E6-9C4C-40D1-A5A9-D84BC74415C5}"/>
    <dgm:cxn modelId="{5AAB1363-0512-40BC-B8DD-29E567B2C0A2}" type="presOf" srcId="{B621E679-7766-42C3-B770-C498589CD53F}" destId="{212D80F8-F15B-46CD-A870-D1143D774B31}" srcOrd="0" destOrd="0" presId="urn:microsoft.com/office/officeart/2005/8/layout/hierarchy1"/>
    <dgm:cxn modelId="{B65E7567-58A8-4FE1-BAF4-83FC045074E5}" type="presOf" srcId="{7640B8B4-50AA-4BFB-A9C6-D33C9355DA52}" destId="{77275BE3-E93A-4119-AD0D-48CB8832E5B8}" srcOrd="0" destOrd="0" presId="urn:microsoft.com/office/officeart/2005/8/layout/hierarchy1"/>
    <dgm:cxn modelId="{E63E106B-A579-46A4-9391-3F550196A57B}" srcId="{EFBA4F5B-D5F6-4DF6-B4A0-7149A57DB10A}" destId="{CF4B202D-4B53-4C7C-A317-D7DD3B5D8D28}" srcOrd="2" destOrd="0" parTransId="{4C180D96-C4CD-4155-905D-2FF57FC03562}" sibTransId="{7FF47D68-D058-4139-B0DA-359D69E2BDBA}"/>
    <dgm:cxn modelId="{8540BC6E-E3F4-4DD1-9375-8AEFE90CDC31}" type="presOf" srcId="{8B50FFCD-7081-492D-8874-D0609B5F5844}" destId="{4FE7D802-5E6F-498E-8D2C-CC0C8DBC521B}" srcOrd="0" destOrd="0" presId="urn:microsoft.com/office/officeart/2005/8/layout/hierarchy1"/>
    <dgm:cxn modelId="{F82AD270-491B-45E5-9066-DC1EDC893684}" type="presOf" srcId="{CF4B202D-4B53-4C7C-A317-D7DD3B5D8D28}" destId="{3ADB638A-E22A-4865-BB70-7B6E8FA45516}" srcOrd="0" destOrd="0" presId="urn:microsoft.com/office/officeart/2005/8/layout/hierarchy1"/>
    <dgm:cxn modelId="{37B9D477-18F5-4464-9A3D-653D5D280D2E}" type="presOf" srcId="{77C1C2C7-837A-4E59-B24D-730209A3D312}" destId="{57E21052-99AB-4DB6-8532-C1BB2234AD47}" srcOrd="0" destOrd="0" presId="urn:microsoft.com/office/officeart/2005/8/layout/hierarchy1"/>
    <dgm:cxn modelId="{A7773E78-2F15-487B-BA98-03726C0ABA04}" srcId="{77F1D4D5-ED6C-4FDE-B2DA-B22B83C56EED}" destId="{4A12F458-D5ED-4418-9E9F-097A6714881F}" srcOrd="0" destOrd="0" parTransId="{F970B67A-27D0-4F39-8041-DDFFAAFCB4C8}" sibTransId="{C229132B-8E58-49EE-9CC3-19ABD47070C5}"/>
    <dgm:cxn modelId="{10F8B578-2FA1-453B-A133-EC817CB1AFE2}" type="presOf" srcId="{F970B67A-27D0-4F39-8041-DDFFAAFCB4C8}" destId="{8FF9522D-300C-417E-944F-764223AEABEA}" srcOrd="0" destOrd="0" presId="urn:microsoft.com/office/officeart/2005/8/layout/hierarchy1"/>
    <dgm:cxn modelId="{D5C0667D-E162-445A-BFF8-5E43C2F691AF}" type="presOf" srcId="{4A12F458-D5ED-4418-9E9F-097A6714881F}" destId="{0E9E10A3-1E20-46B9-A22C-3C7F9AC93D41}" srcOrd="0" destOrd="0" presId="urn:microsoft.com/office/officeart/2005/8/layout/hierarchy1"/>
    <dgm:cxn modelId="{C1CA487F-7F22-49FA-ABA1-4917B4641C2F}" type="presOf" srcId="{45A61821-BA45-4B3B-B6CC-287FBBAFAEAE}" destId="{283D20ED-E8D8-48EB-8214-87DBD875ED5F}" srcOrd="0" destOrd="0" presId="urn:microsoft.com/office/officeart/2005/8/layout/hierarchy1"/>
    <dgm:cxn modelId="{BCF04185-95F3-47DA-8D85-62B913F66754}" type="presOf" srcId="{885EA1BF-F3B3-4623-B00F-9C9174558DE2}" destId="{E3BC736D-8580-47FE-A79C-71682EB217E2}" srcOrd="0" destOrd="0" presId="urn:microsoft.com/office/officeart/2005/8/layout/hierarchy1"/>
    <dgm:cxn modelId="{D44D6286-47D5-45C4-BEBF-5070DC150B04}" srcId="{2990ABE6-6B45-48A0-AAF4-6433BB76C4E9}" destId="{EFBA4F5B-D5F6-4DF6-B4A0-7149A57DB10A}" srcOrd="1" destOrd="0" parTransId="{885EA1BF-F3B3-4623-B00F-9C9174558DE2}" sibTransId="{B1EB4E09-78B1-433E-9545-6A8272E1A62D}"/>
    <dgm:cxn modelId="{F4D56097-E5F8-4053-9167-B36AA6B1C2C8}" srcId="{EFBA4F5B-D5F6-4DF6-B4A0-7149A57DB10A}" destId="{77C1C2C7-837A-4E59-B24D-730209A3D312}" srcOrd="0" destOrd="0" parTransId="{E16A8023-3940-477E-8182-9CE2222F23EB}" sibTransId="{2EDF4AFD-707C-4045-BC90-8806A5B3F4CC}"/>
    <dgm:cxn modelId="{1FB401AA-0D5C-4182-ADC8-CD7719A593F9}" type="presOf" srcId="{EB1CAAF2-B547-4AA5-BF32-30BE174F0864}" destId="{34CAF3A6-0E57-49EB-9630-C41D0C5FE40A}" srcOrd="0" destOrd="0" presId="urn:microsoft.com/office/officeart/2005/8/layout/hierarchy1"/>
    <dgm:cxn modelId="{751002AA-7352-4F35-B536-0B24BF3B88FE}" type="presOf" srcId="{C68E1095-E4E6-4FFF-BBA8-EC71BDFD1981}" destId="{B8C7EC51-BBAD-440E-A12F-140B66062E2E}" srcOrd="0" destOrd="0" presId="urn:microsoft.com/office/officeart/2005/8/layout/hierarchy1"/>
    <dgm:cxn modelId="{0D1F95C5-4DE9-4A35-A667-E88D1A749DB2}" srcId="{EFBA4F5B-D5F6-4DF6-B4A0-7149A57DB10A}" destId="{C68E1095-E4E6-4FFF-BBA8-EC71BDFD1981}" srcOrd="1" destOrd="0" parTransId="{4CA807DE-9155-440B-962A-EABDA5501FC8}" sibTransId="{44C46A59-1C0A-4771-8099-D15BCB420D07}"/>
    <dgm:cxn modelId="{613D93C8-971F-4F6C-BAD4-D67D76D6088D}" type="presOf" srcId="{63219440-7B48-4DF1-A08F-D004A0C0DA4A}" destId="{BE310CF6-25D1-4252-AC15-4EDF1A69A692}" srcOrd="0" destOrd="0" presId="urn:microsoft.com/office/officeart/2005/8/layout/hierarchy1"/>
    <dgm:cxn modelId="{93BFABC9-C181-490D-A51F-36231895DC17}" type="presOf" srcId="{EFBA4F5B-D5F6-4DF6-B4A0-7149A57DB10A}" destId="{CBA0DABB-4E20-4641-A5AE-AE58F9751155}" srcOrd="0" destOrd="0" presId="urn:microsoft.com/office/officeart/2005/8/layout/hierarchy1"/>
    <dgm:cxn modelId="{4AED66CF-FE2A-4089-B4E2-C61FD1F2447F}" type="presOf" srcId="{2990ABE6-6B45-48A0-AAF4-6433BB76C4E9}" destId="{8B69CC06-BB06-4368-9A49-D57B698E6835}" srcOrd="0" destOrd="0" presId="urn:microsoft.com/office/officeart/2005/8/layout/hierarchy1"/>
    <dgm:cxn modelId="{D6DC6FD3-218F-4CC2-9017-93CC83FCF115}" srcId="{2990ABE6-6B45-48A0-AAF4-6433BB76C4E9}" destId="{77F1D4D5-ED6C-4FDE-B2DA-B22B83C56EED}" srcOrd="0" destOrd="0" parTransId="{B621E679-7766-42C3-B770-C498589CD53F}" sibTransId="{38227AD6-530A-400C-A734-FAD50E380522}"/>
    <dgm:cxn modelId="{05D865DA-4174-4889-82B6-2D3E81E5CF73}" type="presOf" srcId="{E16A8023-3940-477E-8182-9CE2222F23EB}" destId="{D652BCE6-D75E-4126-9806-1A239A99E4BA}" srcOrd="0" destOrd="0" presId="urn:microsoft.com/office/officeart/2005/8/layout/hierarchy1"/>
    <dgm:cxn modelId="{32E4BAE8-52E2-4FF0-A979-3B16229C5FEF}" srcId="{77F1D4D5-ED6C-4FDE-B2DA-B22B83C56EED}" destId="{8B50FFCD-7081-492D-8874-D0609B5F5844}" srcOrd="2" destOrd="0" parTransId="{45A61821-BA45-4B3B-B6CC-287FBBAFAEAE}" sibTransId="{CA2B0D4E-C241-4A6F-8674-B0E5C7C0727B}"/>
    <dgm:cxn modelId="{4838CD6A-D84B-4AB3-90AB-2ADCB8E6DE9E}" type="presParOf" srcId="{77275BE3-E93A-4119-AD0D-48CB8832E5B8}" destId="{97B2E3C3-2578-48A1-BF9E-CA6F7F68AEC5}" srcOrd="0" destOrd="0" presId="urn:microsoft.com/office/officeart/2005/8/layout/hierarchy1"/>
    <dgm:cxn modelId="{4D3587EB-543C-4F3F-9529-F6CBEE36A7A2}" type="presParOf" srcId="{97B2E3C3-2578-48A1-BF9E-CA6F7F68AEC5}" destId="{F7C36B26-E7F6-40B1-9C91-E906C61CD3D4}" srcOrd="0" destOrd="0" presId="urn:microsoft.com/office/officeart/2005/8/layout/hierarchy1"/>
    <dgm:cxn modelId="{1A519D19-04AF-45C8-A788-7951F6471F2F}" type="presParOf" srcId="{F7C36B26-E7F6-40B1-9C91-E906C61CD3D4}" destId="{BA3CCC71-8F06-426D-B9E7-A888019F32D1}" srcOrd="0" destOrd="0" presId="urn:microsoft.com/office/officeart/2005/8/layout/hierarchy1"/>
    <dgm:cxn modelId="{1782298E-B02D-4D82-ADEA-0C12C0630C15}" type="presParOf" srcId="{F7C36B26-E7F6-40B1-9C91-E906C61CD3D4}" destId="{8B69CC06-BB06-4368-9A49-D57B698E6835}" srcOrd="1" destOrd="0" presId="urn:microsoft.com/office/officeart/2005/8/layout/hierarchy1"/>
    <dgm:cxn modelId="{753C1693-7BE3-4972-B3BC-93B4B3CAFE70}" type="presParOf" srcId="{97B2E3C3-2578-48A1-BF9E-CA6F7F68AEC5}" destId="{DDDC6C0A-ABFF-4484-B899-1C34E8A0603D}" srcOrd="1" destOrd="0" presId="urn:microsoft.com/office/officeart/2005/8/layout/hierarchy1"/>
    <dgm:cxn modelId="{9E261CDD-A757-4C18-81B4-2C9EA37F5B65}" type="presParOf" srcId="{DDDC6C0A-ABFF-4484-B899-1C34E8A0603D}" destId="{212D80F8-F15B-46CD-A870-D1143D774B31}" srcOrd="0" destOrd="0" presId="urn:microsoft.com/office/officeart/2005/8/layout/hierarchy1"/>
    <dgm:cxn modelId="{D0798BB2-9C11-4E0A-844B-ABFBEC38ED0E}" type="presParOf" srcId="{DDDC6C0A-ABFF-4484-B899-1C34E8A0603D}" destId="{060133AB-BCA9-48AA-B42D-3609C378C2F9}" srcOrd="1" destOrd="0" presId="urn:microsoft.com/office/officeart/2005/8/layout/hierarchy1"/>
    <dgm:cxn modelId="{A4CF5E0D-8F9A-4BF7-82EC-B8A8F0EA3D8C}" type="presParOf" srcId="{060133AB-BCA9-48AA-B42D-3609C378C2F9}" destId="{0E86DFF1-F131-4AFA-9112-BDF125FEE482}" srcOrd="0" destOrd="0" presId="urn:microsoft.com/office/officeart/2005/8/layout/hierarchy1"/>
    <dgm:cxn modelId="{C3B2497D-5DF9-4292-A928-137E93844BA9}" type="presParOf" srcId="{0E86DFF1-F131-4AFA-9112-BDF125FEE482}" destId="{69A7F55C-F456-416A-A260-44E40E5406FA}" srcOrd="0" destOrd="0" presId="urn:microsoft.com/office/officeart/2005/8/layout/hierarchy1"/>
    <dgm:cxn modelId="{32ED5DAD-6EB9-4F79-9560-9D9ABADD043A}" type="presParOf" srcId="{0E86DFF1-F131-4AFA-9112-BDF125FEE482}" destId="{8BAA1847-8FCC-44E9-A2C3-5BD5CF712D32}" srcOrd="1" destOrd="0" presId="urn:microsoft.com/office/officeart/2005/8/layout/hierarchy1"/>
    <dgm:cxn modelId="{E537BBE5-01EB-4A2A-918C-B91012E0EA23}" type="presParOf" srcId="{060133AB-BCA9-48AA-B42D-3609C378C2F9}" destId="{FACF5B43-2706-4E35-B0F9-7534BD747353}" srcOrd="1" destOrd="0" presId="urn:microsoft.com/office/officeart/2005/8/layout/hierarchy1"/>
    <dgm:cxn modelId="{6DF7EA01-37BB-4954-9CF2-768B6685B93F}" type="presParOf" srcId="{FACF5B43-2706-4E35-B0F9-7534BD747353}" destId="{8FF9522D-300C-417E-944F-764223AEABEA}" srcOrd="0" destOrd="0" presId="urn:microsoft.com/office/officeart/2005/8/layout/hierarchy1"/>
    <dgm:cxn modelId="{3E4A2415-CFF6-4CC3-A724-7A807C37E78B}" type="presParOf" srcId="{FACF5B43-2706-4E35-B0F9-7534BD747353}" destId="{7D1DABD4-0D11-4C8D-BEEB-8F5AD5BA7C90}" srcOrd="1" destOrd="0" presId="urn:microsoft.com/office/officeart/2005/8/layout/hierarchy1"/>
    <dgm:cxn modelId="{3F892639-5149-4E9D-A43A-25E65660099C}" type="presParOf" srcId="{7D1DABD4-0D11-4C8D-BEEB-8F5AD5BA7C90}" destId="{40660449-CDBC-4373-A12A-465CDED26592}" srcOrd="0" destOrd="0" presId="urn:microsoft.com/office/officeart/2005/8/layout/hierarchy1"/>
    <dgm:cxn modelId="{B4F46F9F-A232-4C13-9911-EA50CF0C6ECC}" type="presParOf" srcId="{40660449-CDBC-4373-A12A-465CDED26592}" destId="{1C0852D6-4C67-4453-9580-B90E81CD0E0E}" srcOrd="0" destOrd="0" presId="urn:microsoft.com/office/officeart/2005/8/layout/hierarchy1"/>
    <dgm:cxn modelId="{1CC41993-4137-41AD-AB21-F4FA200821D9}" type="presParOf" srcId="{40660449-CDBC-4373-A12A-465CDED26592}" destId="{0E9E10A3-1E20-46B9-A22C-3C7F9AC93D41}" srcOrd="1" destOrd="0" presId="urn:microsoft.com/office/officeart/2005/8/layout/hierarchy1"/>
    <dgm:cxn modelId="{5568D5DA-7A19-4F52-9185-E9F1FE63F5A2}" type="presParOf" srcId="{7D1DABD4-0D11-4C8D-BEEB-8F5AD5BA7C90}" destId="{A6193737-3208-4B69-B4DD-4E385C1F9EC3}" srcOrd="1" destOrd="0" presId="urn:microsoft.com/office/officeart/2005/8/layout/hierarchy1"/>
    <dgm:cxn modelId="{8F446394-23AB-48DE-85D0-F37C20AD41BE}" type="presParOf" srcId="{FACF5B43-2706-4E35-B0F9-7534BD747353}" destId="{BE310CF6-25D1-4252-AC15-4EDF1A69A692}" srcOrd="2" destOrd="0" presId="urn:microsoft.com/office/officeart/2005/8/layout/hierarchy1"/>
    <dgm:cxn modelId="{93A6A809-8B38-412B-8D35-AABB1E60558A}" type="presParOf" srcId="{FACF5B43-2706-4E35-B0F9-7534BD747353}" destId="{AE5F6580-5B30-4D6B-B7BA-541A9C546535}" srcOrd="3" destOrd="0" presId="urn:microsoft.com/office/officeart/2005/8/layout/hierarchy1"/>
    <dgm:cxn modelId="{76603B3F-D3F6-4F38-9976-7F093B64E2D0}" type="presParOf" srcId="{AE5F6580-5B30-4D6B-B7BA-541A9C546535}" destId="{75FF3EC0-8AAA-4073-B838-A44997B41208}" srcOrd="0" destOrd="0" presId="urn:microsoft.com/office/officeart/2005/8/layout/hierarchy1"/>
    <dgm:cxn modelId="{96BDA46A-5B6A-449C-80FB-9200E920FD21}" type="presParOf" srcId="{75FF3EC0-8AAA-4073-B838-A44997B41208}" destId="{52651225-25AD-4B2C-8339-1C104DD44166}" srcOrd="0" destOrd="0" presId="urn:microsoft.com/office/officeart/2005/8/layout/hierarchy1"/>
    <dgm:cxn modelId="{68158320-976D-4FAF-A4FC-88BB853E52AD}" type="presParOf" srcId="{75FF3EC0-8AAA-4073-B838-A44997B41208}" destId="{34CAF3A6-0E57-49EB-9630-C41D0C5FE40A}" srcOrd="1" destOrd="0" presId="urn:microsoft.com/office/officeart/2005/8/layout/hierarchy1"/>
    <dgm:cxn modelId="{707CCDD4-5174-439C-B45F-1CA9D1492D5C}" type="presParOf" srcId="{AE5F6580-5B30-4D6B-B7BA-541A9C546535}" destId="{604BD8A4-652E-45DF-9F35-542686434450}" srcOrd="1" destOrd="0" presId="urn:microsoft.com/office/officeart/2005/8/layout/hierarchy1"/>
    <dgm:cxn modelId="{26123ABE-A53D-48E3-877B-F1CF4922F355}" type="presParOf" srcId="{FACF5B43-2706-4E35-B0F9-7534BD747353}" destId="{283D20ED-E8D8-48EB-8214-87DBD875ED5F}" srcOrd="4" destOrd="0" presId="urn:microsoft.com/office/officeart/2005/8/layout/hierarchy1"/>
    <dgm:cxn modelId="{31C67B84-E4B9-43F6-BD77-D2384DFC5A66}" type="presParOf" srcId="{FACF5B43-2706-4E35-B0F9-7534BD747353}" destId="{4CC2B854-E9CF-492D-BE11-E57218B6ECF6}" srcOrd="5" destOrd="0" presId="urn:microsoft.com/office/officeart/2005/8/layout/hierarchy1"/>
    <dgm:cxn modelId="{67976929-84D3-4488-A7B2-AABC029904F5}" type="presParOf" srcId="{4CC2B854-E9CF-492D-BE11-E57218B6ECF6}" destId="{C7253179-669D-49D6-98E4-1736132B40AE}" srcOrd="0" destOrd="0" presId="urn:microsoft.com/office/officeart/2005/8/layout/hierarchy1"/>
    <dgm:cxn modelId="{32CEB6D6-3401-4273-9336-BEA93C12F7BC}" type="presParOf" srcId="{C7253179-669D-49D6-98E4-1736132B40AE}" destId="{BFA73768-9653-4D1A-B43D-49E687E42DE7}" srcOrd="0" destOrd="0" presId="urn:microsoft.com/office/officeart/2005/8/layout/hierarchy1"/>
    <dgm:cxn modelId="{AAED8762-527A-4D91-B8A1-62CEC9F2595C}" type="presParOf" srcId="{C7253179-669D-49D6-98E4-1736132B40AE}" destId="{4FE7D802-5E6F-498E-8D2C-CC0C8DBC521B}" srcOrd="1" destOrd="0" presId="urn:microsoft.com/office/officeart/2005/8/layout/hierarchy1"/>
    <dgm:cxn modelId="{38FC38BF-9F00-4175-B71B-0CAEA3FE3450}" type="presParOf" srcId="{4CC2B854-E9CF-492D-BE11-E57218B6ECF6}" destId="{B569B9B9-5853-4F84-A4E3-BA709591A8E9}" srcOrd="1" destOrd="0" presId="urn:microsoft.com/office/officeart/2005/8/layout/hierarchy1"/>
    <dgm:cxn modelId="{7E15126A-CFF1-4251-BE67-6AFFDA4B5631}" type="presParOf" srcId="{DDDC6C0A-ABFF-4484-B899-1C34E8A0603D}" destId="{E3BC736D-8580-47FE-A79C-71682EB217E2}" srcOrd="2" destOrd="0" presId="urn:microsoft.com/office/officeart/2005/8/layout/hierarchy1"/>
    <dgm:cxn modelId="{43E4F51D-197C-4845-874C-3F6120602BBB}" type="presParOf" srcId="{DDDC6C0A-ABFF-4484-B899-1C34E8A0603D}" destId="{9EA59233-0A57-435E-A0C1-1B808968A98A}" srcOrd="3" destOrd="0" presId="urn:microsoft.com/office/officeart/2005/8/layout/hierarchy1"/>
    <dgm:cxn modelId="{D5E139DB-F6DF-41B3-8A90-9E9D6D2CAC98}" type="presParOf" srcId="{9EA59233-0A57-435E-A0C1-1B808968A98A}" destId="{3D968EC8-FACE-468F-BFE9-DA66A22D77D3}" srcOrd="0" destOrd="0" presId="urn:microsoft.com/office/officeart/2005/8/layout/hierarchy1"/>
    <dgm:cxn modelId="{7DA65962-A774-4859-B30F-BBFBF6BF8F53}" type="presParOf" srcId="{3D968EC8-FACE-468F-BFE9-DA66A22D77D3}" destId="{C0E7AE18-981E-489C-8BD7-6F7CF7648D07}" srcOrd="0" destOrd="0" presId="urn:microsoft.com/office/officeart/2005/8/layout/hierarchy1"/>
    <dgm:cxn modelId="{4CDC8487-1E4C-4A47-AC51-08AF57DEE317}" type="presParOf" srcId="{3D968EC8-FACE-468F-BFE9-DA66A22D77D3}" destId="{CBA0DABB-4E20-4641-A5AE-AE58F9751155}" srcOrd="1" destOrd="0" presId="urn:microsoft.com/office/officeart/2005/8/layout/hierarchy1"/>
    <dgm:cxn modelId="{8D497183-B432-4800-9A89-264E6CB7CD29}" type="presParOf" srcId="{9EA59233-0A57-435E-A0C1-1B808968A98A}" destId="{3DE58E30-47B3-488C-BAC0-535A71A5189C}" srcOrd="1" destOrd="0" presId="urn:microsoft.com/office/officeart/2005/8/layout/hierarchy1"/>
    <dgm:cxn modelId="{F773CB82-257E-4FEB-A0C3-2C88C4F348F4}" type="presParOf" srcId="{3DE58E30-47B3-488C-BAC0-535A71A5189C}" destId="{D652BCE6-D75E-4126-9806-1A239A99E4BA}" srcOrd="0" destOrd="0" presId="urn:microsoft.com/office/officeart/2005/8/layout/hierarchy1"/>
    <dgm:cxn modelId="{4E0A1AA9-A5AC-4CE7-91B5-ABA1D92F2C0C}" type="presParOf" srcId="{3DE58E30-47B3-488C-BAC0-535A71A5189C}" destId="{85B87C04-A8AA-45DC-A36F-7A1C7F9CED22}" srcOrd="1" destOrd="0" presId="urn:microsoft.com/office/officeart/2005/8/layout/hierarchy1"/>
    <dgm:cxn modelId="{4D9A1C4A-59D2-4010-9355-746A83AFAD0D}" type="presParOf" srcId="{85B87C04-A8AA-45DC-A36F-7A1C7F9CED22}" destId="{D163D3F6-7956-484B-AA62-10891CC9F24C}" srcOrd="0" destOrd="0" presId="urn:microsoft.com/office/officeart/2005/8/layout/hierarchy1"/>
    <dgm:cxn modelId="{8A33A64D-DB79-43F3-9F4D-430A7C3CB29F}" type="presParOf" srcId="{D163D3F6-7956-484B-AA62-10891CC9F24C}" destId="{C6C3AAD1-CC00-4462-87C1-F7455FA652A9}" srcOrd="0" destOrd="0" presId="urn:microsoft.com/office/officeart/2005/8/layout/hierarchy1"/>
    <dgm:cxn modelId="{795D4691-234B-4206-9C90-1A9C9555025C}" type="presParOf" srcId="{D163D3F6-7956-484B-AA62-10891CC9F24C}" destId="{57E21052-99AB-4DB6-8532-C1BB2234AD47}" srcOrd="1" destOrd="0" presId="urn:microsoft.com/office/officeart/2005/8/layout/hierarchy1"/>
    <dgm:cxn modelId="{75D162D2-511D-4307-9458-E0DEED579515}" type="presParOf" srcId="{85B87C04-A8AA-45DC-A36F-7A1C7F9CED22}" destId="{A8464E60-3357-4CE9-BA04-C2E3AC1AB8BB}" srcOrd="1" destOrd="0" presId="urn:microsoft.com/office/officeart/2005/8/layout/hierarchy1"/>
    <dgm:cxn modelId="{9A8D1E48-CECD-4C41-A0AB-51DF7975E984}" type="presParOf" srcId="{3DE58E30-47B3-488C-BAC0-535A71A5189C}" destId="{F9247C7A-7FB0-4993-9E74-374ADBF0D0A3}" srcOrd="2" destOrd="0" presId="urn:microsoft.com/office/officeart/2005/8/layout/hierarchy1"/>
    <dgm:cxn modelId="{7FCC9D3E-6318-4B38-B67F-12809914B8E0}" type="presParOf" srcId="{3DE58E30-47B3-488C-BAC0-535A71A5189C}" destId="{3061F479-BDF4-4EFD-9FF5-9BEE51C39A94}" srcOrd="3" destOrd="0" presId="urn:microsoft.com/office/officeart/2005/8/layout/hierarchy1"/>
    <dgm:cxn modelId="{3558C5C9-4D6C-4C9C-B99F-53EA0C5F580F}" type="presParOf" srcId="{3061F479-BDF4-4EFD-9FF5-9BEE51C39A94}" destId="{F3891AD2-31D7-4C0E-BB98-2B1A28F990D4}" srcOrd="0" destOrd="0" presId="urn:microsoft.com/office/officeart/2005/8/layout/hierarchy1"/>
    <dgm:cxn modelId="{7CA90556-737A-4E30-B2A1-25EB67E0057E}" type="presParOf" srcId="{F3891AD2-31D7-4C0E-BB98-2B1A28F990D4}" destId="{BA2822DD-5E50-45D8-B8DE-425E09E7A11F}" srcOrd="0" destOrd="0" presId="urn:microsoft.com/office/officeart/2005/8/layout/hierarchy1"/>
    <dgm:cxn modelId="{7E6EBC36-4514-4A67-B5D0-C254AD011148}" type="presParOf" srcId="{F3891AD2-31D7-4C0E-BB98-2B1A28F990D4}" destId="{B8C7EC51-BBAD-440E-A12F-140B66062E2E}" srcOrd="1" destOrd="0" presId="urn:microsoft.com/office/officeart/2005/8/layout/hierarchy1"/>
    <dgm:cxn modelId="{A6A48C66-D77A-4834-9206-E9618EAB26CD}" type="presParOf" srcId="{3061F479-BDF4-4EFD-9FF5-9BEE51C39A94}" destId="{4EE5EA79-7D00-4DDC-BD1A-B71EAE9163CD}" srcOrd="1" destOrd="0" presId="urn:microsoft.com/office/officeart/2005/8/layout/hierarchy1"/>
    <dgm:cxn modelId="{EE6FA1F4-F13D-4971-9E1C-0B170393D13F}" type="presParOf" srcId="{3DE58E30-47B3-488C-BAC0-535A71A5189C}" destId="{A038C6DD-D0F6-4C24-B091-DE0BFAD7D55E}" srcOrd="4" destOrd="0" presId="urn:microsoft.com/office/officeart/2005/8/layout/hierarchy1"/>
    <dgm:cxn modelId="{9EE01B25-C712-4EFB-BCB1-F633E75363A4}" type="presParOf" srcId="{3DE58E30-47B3-488C-BAC0-535A71A5189C}" destId="{FB3A552F-EC56-486D-BCAC-6DAAA5D1F5D5}" srcOrd="5" destOrd="0" presId="urn:microsoft.com/office/officeart/2005/8/layout/hierarchy1"/>
    <dgm:cxn modelId="{67225328-DC14-4E14-8EAF-0B136B4B053B}" type="presParOf" srcId="{FB3A552F-EC56-486D-BCAC-6DAAA5D1F5D5}" destId="{5B4C9F1A-7585-4227-929C-269974A44357}" srcOrd="0" destOrd="0" presId="urn:microsoft.com/office/officeart/2005/8/layout/hierarchy1"/>
    <dgm:cxn modelId="{19882EF4-CB77-4866-A24C-F4827875F83E}" type="presParOf" srcId="{5B4C9F1A-7585-4227-929C-269974A44357}" destId="{020D4C5B-5D15-4D43-86BC-84CC4B16D952}" srcOrd="0" destOrd="0" presId="urn:microsoft.com/office/officeart/2005/8/layout/hierarchy1"/>
    <dgm:cxn modelId="{A780C61E-5EEE-4CBA-A5BB-8F7E05737913}" type="presParOf" srcId="{5B4C9F1A-7585-4227-929C-269974A44357}" destId="{3ADB638A-E22A-4865-BB70-7B6E8FA45516}" srcOrd="1" destOrd="0" presId="urn:microsoft.com/office/officeart/2005/8/layout/hierarchy1"/>
    <dgm:cxn modelId="{A59DE3CE-B98F-4744-933E-FBD5094EDE49}" type="presParOf" srcId="{FB3A552F-EC56-486D-BCAC-6DAAA5D1F5D5}" destId="{F6904459-B614-4BC4-942B-05315B21B5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8C6DD-D0F6-4C24-B091-DE0BFAD7D55E}">
      <dsp:nvSpPr>
        <dsp:cNvPr id="0" name=""/>
        <dsp:cNvSpPr/>
      </dsp:nvSpPr>
      <dsp:spPr>
        <a:xfrm>
          <a:off x="6412470" y="2490621"/>
          <a:ext cx="1454136" cy="346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01"/>
              </a:lnTo>
              <a:lnTo>
                <a:pt x="1454136" y="235801"/>
              </a:lnTo>
              <a:lnTo>
                <a:pt x="1454136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47C7A-7FB0-4993-9E74-374ADBF0D0A3}">
      <dsp:nvSpPr>
        <dsp:cNvPr id="0" name=""/>
        <dsp:cNvSpPr/>
      </dsp:nvSpPr>
      <dsp:spPr>
        <a:xfrm>
          <a:off x="6366750" y="2490621"/>
          <a:ext cx="91440" cy="3460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2BCE6-D75E-4126-9806-1A239A99E4BA}">
      <dsp:nvSpPr>
        <dsp:cNvPr id="0" name=""/>
        <dsp:cNvSpPr/>
      </dsp:nvSpPr>
      <dsp:spPr>
        <a:xfrm>
          <a:off x="4958333" y="2490621"/>
          <a:ext cx="1454136" cy="346018"/>
        </a:xfrm>
        <a:custGeom>
          <a:avLst/>
          <a:gdLst/>
          <a:ahLst/>
          <a:cxnLst/>
          <a:rect l="0" t="0" r="0" b="0"/>
          <a:pathLst>
            <a:path>
              <a:moveTo>
                <a:pt x="1454136" y="0"/>
              </a:moveTo>
              <a:lnTo>
                <a:pt x="1454136" y="235801"/>
              </a:lnTo>
              <a:lnTo>
                <a:pt x="0" y="235801"/>
              </a:lnTo>
              <a:lnTo>
                <a:pt x="0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C736D-8580-47FE-A79C-71682EB217E2}">
      <dsp:nvSpPr>
        <dsp:cNvPr id="0" name=""/>
        <dsp:cNvSpPr/>
      </dsp:nvSpPr>
      <dsp:spPr>
        <a:xfrm>
          <a:off x="4231265" y="1389113"/>
          <a:ext cx="2181205" cy="346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01"/>
              </a:lnTo>
              <a:lnTo>
                <a:pt x="2181205" y="235801"/>
              </a:lnTo>
              <a:lnTo>
                <a:pt x="2181205" y="34601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20ED-E8D8-48EB-8214-87DBD875ED5F}">
      <dsp:nvSpPr>
        <dsp:cNvPr id="0" name=""/>
        <dsp:cNvSpPr/>
      </dsp:nvSpPr>
      <dsp:spPr>
        <a:xfrm>
          <a:off x="2050060" y="2490621"/>
          <a:ext cx="1454136" cy="346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801"/>
              </a:lnTo>
              <a:lnTo>
                <a:pt x="1454136" y="235801"/>
              </a:lnTo>
              <a:lnTo>
                <a:pt x="1454136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10CF6-25D1-4252-AC15-4EDF1A69A692}">
      <dsp:nvSpPr>
        <dsp:cNvPr id="0" name=""/>
        <dsp:cNvSpPr/>
      </dsp:nvSpPr>
      <dsp:spPr>
        <a:xfrm>
          <a:off x="2004340" y="2490621"/>
          <a:ext cx="91440" cy="3460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9522D-300C-417E-944F-764223AEABEA}">
      <dsp:nvSpPr>
        <dsp:cNvPr id="0" name=""/>
        <dsp:cNvSpPr/>
      </dsp:nvSpPr>
      <dsp:spPr>
        <a:xfrm>
          <a:off x="595923" y="2490621"/>
          <a:ext cx="1454136" cy="346018"/>
        </a:xfrm>
        <a:custGeom>
          <a:avLst/>
          <a:gdLst/>
          <a:ahLst/>
          <a:cxnLst/>
          <a:rect l="0" t="0" r="0" b="0"/>
          <a:pathLst>
            <a:path>
              <a:moveTo>
                <a:pt x="1454136" y="0"/>
              </a:moveTo>
              <a:lnTo>
                <a:pt x="1454136" y="235801"/>
              </a:lnTo>
              <a:lnTo>
                <a:pt x="0" y="235801"/>
              </a:lnTo>
              <a:lnTo>
                <a:pt x="0" y="34601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D80F8-F15B-46CD-A870-D1143D774B31}">
      <dsp:nvSpPr>
        <dsp:cNvPr id="0" name=""/>
        <dsp:cNvSpPr/>
      </dsp:nvSpPr>
      <dsp:spPr>
        <a:xfrm>
          <a:off x="2050060" y="1389113"/>
          <a:ext cx="2181205" cy="346018"/>
        </a:xfrm>
        <a:custGeom>
          <a:avLst/>
          <a:gdLst/>
          <a:ahLst/>
          <a:cxnLst/>
          <a:rect l="0" t="0" r="0" b="0"/>
          <a:pathLst>
            <a:path>
              <a:moveTo>
                <a:pt x="2181205" y="0"/>
              </a:moveTo>
              <a:lnTo>
                <a:pt x="2181205" y="235801"/>
              </a:lnTo>
              <a:lnTo>
                <a:pt x="0" y="235801"/>
              </a:lnTo>
              <a:lnTo>
                <a:pt x="0" y="346018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CCC71-8F06-426D-B9E7-A888019F32D1}">
      <dsp:nvSpPr>
        <dsp:cNvPr id="0" name=""/>
        <dsp:cNvSpPr/>
      </dsp:nvSpPr>
      <dsp:spPr>
        <a:xfrm>
          <a:off x="3636391" y="633622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CC06-BB06-4368-9A49-D57B698E6835}">
      <dsp:nvSpPr>
        <dsp:cNvPr id="0" name=""/>
        <dsp:cNvSpPr/>
      </dsp:nvSpPr>
      <dsp:spPr>
        <a:xfrm>
          <a:off x="3768585" y="759207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Hardware</a:t>
          </a:r>
          <a:endParaRPr lang="en-US" sz="1100" kern="1200" dirty="0"/>
        </a:p>
      </dsp:txBody>
      <dsp:txXfrm>
        <a:off x="3790713" y="781335"/>
        <a:ext cx="1145492" cy="711234"/>
      </dsp:txXfrm>
    </dsp:sp>
    <dsp:sp modelId="{69A7F55C-F456-416A-A260-44E40E5406FA}">
      <dsp:nvSpPr>
        <dsp:cNvPr id="0" name=""/>
        <dsp:cNvSpPr/>
      </dsp:nvSpPr>
      <dsp:spPr>
        <a:xfrm>
          <a:off x="1455185" y="1735131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A1847-8FCC-44E9-A2C3-5BD5CF712D32}">
      <dsp:nvSpPr>
        <dsp:cNvPr id="0" name=""/>
        <dsp:cNvSpPr/>
      </dsp:nvSpPr>
      <dsp:spPr>
        <a:xfrm>
          <a:off x="1587380" y="1860716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entury Schoolbook" panose="02040604050505020304"/>
            </a:rPr>
            <a:t>Mikrokontroller</a:t>
          </a:r>
          <a:endParaRPr lang="en-US" sz="1100" kern="1200" dirty="0"/>
        </a:p>
      </dsp:txBody>
      <dsp:txXfrm>
        <a:off x="1609508" y="1882844"/>
        <a:ext cx="1145492" cy="711234"/>
      </dsp:txXfrm>
    </dsp:sp>
    <dsp:sp modelId="{1C0852D6-4C67-4453-9580-B90E81CD0E0E}">
      <dsp:nvSpPr>
        <dsp:cNvPr id="0" name=""/>
        <dsp:cNvSpPr/>
      </dsp:nvSpPr>
      <dsp:spPr>
        <a:xfrm>
          <a:off x="1049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E10A3-1E20-46B9-A22C-3C7F9AC93D41}">
      <dsp:nvSpPr>
        <dsp:cNvPr id="0" name=""/>
        <dsp:cNvSpPr/>
      </dsp:nvSpPr>
      <dsp:spPr>
        <a:xfrm>
          <a:off x="133243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Arduino</a:t>
          </a:r>
          <a:endParaRPr lang="en-US" sz="1100" kern="1200" dirty="0"/>
        </a:p>
      </dsp:txBody>
      <dsp:txXfrm>
        <a:off x="155371" y="2984352"/>
        <a:ext cx="1145492" cy="711234"/>
      </dsp:txXfrm>
    </dsp:sp>
    <dsp:sp modelId="{52651225-25AD-4B2C-8339-1C104DD44166}">
      <dsp:nvSpPr>
        <dsp:cNvPr id="0" name=""/>
        <dsp:cNvSpPr/>
      </dsp:nvSpPr>
      <dsp:spPr>
        <a:xfrm>
          <a:off x="1455185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AF3A6-0E57-49EB-9630-C41D0C5FE40A}">
      <dsp:nvSpPr>
        <dsp:cNvPr id="0" name=""/>
        <dsp:cNvSpPr/>
      </dsp:nvSpPr>
      <dsp:spPr>
        <a:xfrm>
          <a:off x="1587380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NodeMCU</a:t>
          </a:r>
          <a:endParaRPr lang="en-US" sz="1100" kern="1200" dirty="0"/>
        </a:p>
      </dsp:txBody>
      <dsp:txXfrm>
        <a:off x="1609508" y="2984352"/>
        <a:ext cx="1145492" cy="711234"/>
      </dsp:txXfrm>
    </dsp:sp>
    <dsp:sp modelId="{BFA73768-9653-4D1A-B43D-49E687E42DE7}">
      <dsp:nvSpPr>
        <dsp:cNvPr id="0" name=""/>
        <dsp:cNvSpPr/>
      </dsp:nvSpPr>
      <dsp:spPr>
        <a:xfrm>
          <a:off x="2909322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7D802-5E6F-498E-8D2C-CC0C8DBC521B}">
      <dsp:nvSpPr>
        <dsp:cNvPr id="0" name=""/>
        <dsp:cNvSpPr/>
      </dsp:nvSpPr>
      <dsp:spPr>
        <a:xfrm>
          <a:off x="3041517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DLL</a:t>
          </a:r>
        </a:p>
      </dsp:txBody>
      <dsp:txXfrm>
        <a:off x="3063645" y="2984352"/>
        <a:ext cx="1145492" cy="711234"/>
      </dsp:txXfrm>
    </dsp:sp>
    <dsp:sp modelId="{C0E7AE18-981E-489C-8BD7-6F7CF7648D07}">
      <dsp:nvSpPr>
        <dsp:cNvPr id="0" name=""/>
        <dsp:cNvSpPr/>
      </dsp:nvSpPr>
      <dsp:spPr>
        <a:xfrm>
          <a:off x="5817596" y="1735131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DABB-4E20-4641-A5AE-AE58F9751155}">
      <dsp:nvSpPr>
        <dsp:cNvPr id="0" name=""/>
        <dsp:cNvSpPr/>
      </dsp:nvSpPr>
      <dsp:spPr>
        <a:xfrm>
          <a:off x="5949790" y="1860716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entury Schoolbook" panose="02040604050505020304"/>
            </a:rPr>
            <a:t>Mikroproessor</a:t>
          </a:r>
          <a:endParaRPr lang="en-US" sz="1100" kern="1200" dirty="0"/>
        </a:p>
      </dsp:txBody>
      <dsp:txXfrm>
        <a:off x="5971918" y="1882844"/>
        <a:ext cx="1145492" cy="711234"/>
      </dsp:txXfrm>
    </dsp:sp>
    <dsp:sp modelId="{C6C3AAD1-CC00-4462-87C1-F7455FA652A9}">
      <dsp:nvSpPr>
        <dsp:cNvPr id="0" name=""/>
        <dsp:cNvSpPr/>
      </dsp:nvSpPr>
      <dsp:spPr>
        <a:xfrm>
          <a:off x="4363459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21052-99AB-4DB6-8532-C1BB2234AD47}">
      <dsp:nvSpPr>
        <dsp:cNvPr id="0" name=""/>
        <dsp:cNvSpPr/>
      </dsp:nvSpPr>
      <dsp:spPr>
        <a:xfrm>
          <a:off x="4495653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Raspberry Pi</a:t>
          </a:r>
          <a:endParaRPr lang="en-US" sz="1100" kern="1200" dirty="0"/>
        </a:p>
      </dsp:txBody>
      <dsp:txXfrm>
        <a:off x="4517781" y="2984352"/>
        <a:ext cx="1145492" cy="711234"/>
      </dsp:txXfrm>
    </dsp:sp>
    <dsp:sp modelId="{BA2822DD-5E50-45D8-B8DE-425E09E7A11F}">
      <dsp:nvSpPr>
        <dsp:cNvPr id="0" name=""/>
        <dsp:cNvSpPr/>
      </dsp:nvSpPr>
      <dsp:spPr>
        <a:xfrm>
          <a:off x="5817596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7EC51-BBAD-440E-A12F-140B66062E2E}">
      <dsp:nvSpPr>
        <dsp:cNvPr id="0" name=""/>
        <dsp:cNvSpPr/>
      </dsp:nvSpPr>
      <dsp:spPr>
        <a:xfrm>
          <a:off x="5949790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Oreo Pi</a:t>
          </a:r>
        </a:p>
      </dsp:txBody>
      <dsp:txXfrm>
        <a:off x="5971918" y="2984352"/>
        <a:ext cx="1145492" cy="711234"/>
      </dsp:txXfrm>
    </dsp:sp>
    <dsp:sp modelId="{020D4C5B-5D15-4D43-86BC-84CC4B16D952}">
      <dsp:nvSpPr>
        <dsp:cNvPr id="0" name=""/>
        <dsp:cNvSpPr/>
      </dsp:nvSpPr>
      <dsp:spPr>
        <a:xfrm>
          <a:off x="7271733" y="2836640"/>
          <a:ext cx="1189748" cy="755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638A-E22A-4865-BB70-7B6E8FA45516}">
      <dsp:nvSpPr>
        <dsp:cNvPr id="0" name=""/>
        <dsp:cNvSpPr/>
      </dsp:nvSpPr>
      <dsp:spPr>
        <a:xfrm>
          <a:off x="7403927" y="2962224"/>
          <a:ext cx="1189748" cy="755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Schoolbook" panose="02040604050505020304"/>
            </a:rPr>
            <a:t>DLL</a:t>
          </a:r>
        </a:p>
      </dsp:txBody>
      <dsp:txXfrm>
        <a:off x="7426055" y="2984352"/>
        <a:ext cx="1145492" cy="711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88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6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2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8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pedia.org/wiki/Wi-Fi" TargetMode="External"/><Relationship Id="rId7" Type="http://schemas.openxmlformats.org/officeDocument/2006/relationships/hyperlink" Target="https://creativecommons.org/licenses/by-nd/3.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xndx.blogspot.com/2012/01/bluetooth-hacker-v180-mod.html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en.wikipedia.org/wiki/Infrared_Data_Associatio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honemod.net/ambi-climate-2-ai-ac-remote-review.htm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electronics.org/remote-patient-monitoring-now-its-possible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ommons.wikimedia.org/wiki/File:Raspberry_Pi_Photo.jpg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q.org/posts/2018/11/wired-vs-wireless-networks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en.wikipedia.org/wiki/File:Protocol_and_Software_layering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C_microcontroll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processor?level=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Raspberry_Pi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txt.co.za/2013/10/09/how-to-arduino-class-kicking-off-in-cape-town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Gnome-network-wired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reless_network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1024548/plug-an-ethernet-cable-into-this-computer-with-no-connections-are-available/102458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ple.stackexchange.com/questions/251378/usb-3-1-type-c-adapter-macbook-pro-retina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Internet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9666-91E1-451C-8163-E5B00FF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Jaringan Nirkabel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2C58-B5E4-432E-96D8-F4C11036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Perangkat IoT justru sangat mengandalkan jaringan nirkabel untuk komunikasi nya</a:t>
            </a:r>
          </a:p>
          <a:p>
            <a:r>
              <a:rPr lang="en-US"/>
              <a:t>Baik jenis mikrokontroler maupun mikroprosesor. Keduanya sama-sama memanfaatkan teknologi </a:t>
            </a:r>
            <a:r>
              <a:rPr lang="en-US" i="1"/>
              <a:t>Wireless Fidelity (WiFi)</a:t>
            </a:r>
            <a:endParaRPr lang="en-US" dirty="0"/>
          </a:p>
          <a:p>
            <a:r>
              <a:rPr lang="en-US"/>
              <a:t>Tetapi, perangkat jenis mikroprosesor justru dibekali antarmuka tambahan yaitu </a:t>
            </a:r>
            <a:r>
              <a:rPr lang="en-US" i="1"/>
              <a:t>Bluetooth</a:t>
            </a:r>
          </a:p>
          <a:p>
            <a:r>
              <a:rPr lang="en-US"/>
              <a:t>Jika ingin menambahkan </a:t>
            </a:r>
            <a:r>
              <a:rPr lang="en-US" i="1"/>
              <a:t>Bluetooth </a:t>
            </a:r>
            <a:r>
              <a:rPr lang="en-US"/>
              <a:t>(untuk mikrokontroler), maupun Infra Merah. Bisa ditambahkan melalui module eksternal</a:t>
            </a:r>
            <a:endParaRPr lang="en-US" i="1" dirty="0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F614BFF-9C8F-4DA9-A1AD-9C7F50C8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0289" y="4789438"/>
            <a:ext cx="2743200" cy="1625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104F9-5BBD-4995-85FF-0E77C3B652EA}"/>
              </a:ext>
            </a:extLst>
          </p:cNvPr>
          <p:cNvSpPr txBox="1"/>
          <p:nvPr/>
        </p:nvSpPr>
        <p:spPr>
          <a:xfrm>
            <a:off x="8520289" y="6414911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CA67C473-57A1-4037-98E3-1DDB495DC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02400" y="4794956"/>
            <a:ext cx="1656645" cy="1642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27A5D-8C3F-4F51-997E-3998C3FD712F}"/>
              </a:ext>
            </a:extLst>
          </p:cNvPr>
          <p:cNvSpPr txBox="1"/>
          <p:nvPr/>
        </p:nvSpPr>
        <p:spPr>
          <a:xfrm>
            <a:off x="6121400" y="642337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BY-ND</a:t>
            </a:r>
            <a:r>
              <a:rPr lang="en-US"/>
              <a:t>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7C53B85-7532-44EF-B0A6-EE6C51DFA7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70290" y="4964556"/>
            <a:ext cx="4069642" cy="1345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556E0-9E4D-4E1D-AE28-E0C51CD026AF}"/>
              </a:ext>
            </a:extLst>
          </p:cNvPr>
          <p:cNvSpPr txBox="1"/>
          <p:nvPr/>
        </p:nvSpPr>
        <p:spPr>
          <a:xfrm>
            <a:off x="3496733" y="6310136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9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5940-A54D-45BD-ADD7-75C6AD2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Komunikasi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6E81-AE83-4E16-A017-D4A5018F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Komunikasi Lokal</a:t>
            </a:r>
          </a:p>
          <a:p>
            <a:pPr lvl="1"/>
            <a:r>
              <a:rPr lang="en-US" sz="2000" spc="10">
                <a:solidFill>
                  <a:srgbClr val="000000"/>
                </a:solidFill>
              </a:rPr>
              <a:t>Membutuhkan jaringan dengan tingkat transfer data yang bervariasi</a:t>
            </a:r>
          </a:p>
          <a:p>
            <a:pPr lvl="1"/>
            <a:r>
              <a:rPr lang="en-US" sz="2000"/>
              <a:t>IrDA (rendah)</a:t>
            </a:r>
          </a:p>
          <a:p>
            <a:pPr lvl="1"/>
            <a:r>
              <a:rPr lang="en-US" sz="2000">
                <a:solidFill>
                  <a:srgbClr val="262626"/>
                </a:solidFill>
              </a:rPr>
              <a:t>Bluetooth (sedang)</a:t>
            </a:r>
          </a:p>
          <a:p>
            <a:pPr lvl="1"/>
            <a:r>
              <a:rPr lang="en-US" sz="2000">
                <a:solidFill>
                  <a:srgbClr val="262626"/>
                </a:solidFill>
              </a:rPr>
              <a:t>WiFi (tinggi)</a:t>
            </a:r>
          </a:p>
          <a:p>
            <a:r>
              <a:rPr lang="en-US" sz="2400"/>
              <a:t>Komunikasi Internet</a:t>
            </a:r>
          </a:p>
          <a:p>
            <a:pPr lvl="1">
              <a:buFont typeface="Wingdings 2" pitchFamily="34" charset="0"/>
              <a:buChar char=""/>
            </a:pPr>
            <a:r>
              <a:rPr lang="en-US" sz="2000" spc="10">
                <a:solidFill>
                  <a:srgbClr val="000000"/>
                </a:solidFill>
              </a:rPr>
              <a:t>Sebaliknya, jaringan ini membutuhkan jaringan dengan tingkat transfer data yang tinggi</a:t>
            </a:r>
          </a:p>
          <a:p>
            <a:pPr lvl="1">
              <a:buFont typeface="Wingdings 2" pitchFamily="34" charset="0"/>
              <a:buChar char=""/>
            </a:pPr>
            <a:r>
              <a:rPr lang="en-US" sz="2000" spc="10">
                <a:solidFill>
                  <a:srgbClr val="000000"/>
                </a:solidFill>
              </a:rPr>
              <a:t>WiFi (tinggi)</a:t>
            </a:r>
          </a:p>
        </p:txBody>
      </p:sp>
    </p:spTree>
    <p:extLst>
      <p:ext uri="{BB962C8B-B14F-4D97-AF65-F5344CB8AC3E}">
        <p14:creationId xmlns:p14="http://schemas.microsoft.com/office/powerpoint/2010/main" val="46203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2546-DDE8-479A-89C1-54BA4126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Komunikasi Lokal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4A002D2-3592-4E1D-B44A-EF3815013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7404" y="1828800"/>
            <a:ext cx="652382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80CF8-BE9F-42ED-9C74-1E8620F5319C}"/>
              </a:ext>
            </a:extLst>
          </p:cNvPr>
          <p:cNvSpPr txBox="1"/>
          <p:nvPr/>
        </p:nvSpPr>
        <p:spPr>
          <a:xfrm>
            <a:off x="2297113" y="6180138"/>
            <a:ext cx="652462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BY-NC</a:t>
            </a:r>
            <a:r>
              <a:rPr lang="en-US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86416-13DB-4041-A69F-9202DA45C9F3}"/>
              </a:ext>
            </a:extLst>
          </p:cNvPr>
          <p:cNvSpPr txBox="1"/>
          <p:nvPr/>
        </p:nvSpPr>
        <p:spPr>
          <a:xfrm>
            <a:off x="8026400" y="1831621"/>
            <a:ext cx="31383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Untuk menyalakan AC dengan menggunakan remote gawai melalui </a:t>
            </a:r>
            <a:r>
              <a:rPr lang="en-US" sz="2400"/>
              <a:t>Bluetooth/WiFi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71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01F8-6110-4BD8-A6F6-25E0B7A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Komunikasi Internet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B3074B-DAAD-48F7-B26A-7AD7221F4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80" y="1828800"/>
            <a:ext cx="773571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B0665-231A-4693-8CE7-8226B453875D}"/>
              </a:ext>
            </a:extLst>
          </p:cNvPr>
          <p:cNvSpPr txBox="1"/>
          <p:nvPr/>
        </p:nvSpPr>
        <p:spPr>
          <a:xfrm>
            <a:off x="1692275" y="6180138"/>
            <a:ext cx="77343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13E4F-1959-4CC7-B1CE-0DEAF32104B5}"/>
              </a:ext>
            </a:extLst>
          </p:cNvPr>
          <p:cNvSpPr txBox="1"/>
          <p:nvPr/>
        </p:nvSpPr>
        <p:spPr>
          <a:xfrm>
            <a:off x="8167511" y="2621843"/>
            <a:ext cx="31383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Melakukan monitoring perangkat secara jarak jauh di manapun dan kapanpun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83E0-696E-4727-985F-E436AEB0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Protokol / Aplikasi – Kasus 1</a:t>
            </a:r>
          </a:p>
        </p:txBody>
      </p:sp>
      <p:pic>
        <p:nvPicPr>
          <p:cNvPr id="4" name="Picture 4" descr="Shape, circle, square&#10;&#10;Description automatically generated">
            <a:extLst>
              <a:ext uri="{FF2B5EF4-FFF2-40B4-BE49-F238E27FC236}">
                <a16:creationId xmlns:a16="http://schemas.microsoft.com/office/drawing/2014/main" id="{B8B7E9C6-D3C8-4047-A19C-07159392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8928"/>
            <a:ext cx="4898249" cy="4667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70835-8249-4C96-A0EA-B2FCED509BF8}"/>
              </a:ext>
            </a:extLst>
          </p:cNvPr>
          <p:cNvSpPr txBox="1"/>
          <p:nvPr/>
        </p:nvSpPr>
        <p:spPr>
          <a:xfrm>
            <a:off x="6177844" y="2043288"/>
            <a:ext cx="471875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/>
              <a:t>Komunikasi antara pengguna dan perangkat maupun perangkat dengan perangkat harus di seragamkan.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 dirty="0"/>
              <a:t>Perbedaan protokol diantara keduanya </a:t>
            </a:r>
            <a:r>
              <a:rPr lang="en-US" sz="2000"/>
              <a:t>membuat komunikasi menjadi tidak mungkin</a:t>
            </a:r>
            <a:endParaRPr lang="en-US" sz="2000" dirty="0"/>
          </a:p>
          <a:p>
            <a:pPr marL="285750" indent="-285750" algn="just">
              <a:buFont typeface="Arial"/>
              <a:buChar char="•"/>
            </a:pPr>
            <a:r>
              <a:rPr lang="en-US" sz="2000"/>
              <a:t>Contoh:</a:t>
            </a:r>
            <a:endParaRPr lang="en-US" sz="2000" dirty="0"/>
          </a:p>
          <a:p>
            <a:pPr marL="742950" lvl="1" indent="-285750" algn="just">
              <a:buFont typeface="Arial"/>
              <a:buChar char="•"/>
            </a:pPr>
            <a:r>
              <a:rPr lang="en-US" sz="2000"/>
              <a:t>Manusia menggunakan Bahasa Manusia (Natural Language)</a:t>
            </a:r>
            <a:endParaRPr lang="en-US" sz="2000" dirty="0"/>
          </a:p>
          <a:p>
            <a:pPr marL="742950" lvl="1" indent="-285750" algn="just">
              <a:buFont typeface="Arial"/>
              <a:buChar char="•"/>
            </a:pPr>
            <a:r>
              <a:rPr lang="en-US" sz="2000"/>
              <a:t>Sedangkan mesin menggunakan bahasa biner (Binary)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33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0136-C408-4C7B-BC9D-F3FA08AD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menyelesaikannya?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BCDE-B563-467F-85B3-3817370C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/>
              <a:t>1. Buat perangkat memahami bahasa manusia dengan menggunakan teknologi </a:t>
            </a:r>
            <a:r>
              <a:rPr lang="en-US" sz="2400" i="1"/>
              <a:t>Natural Language Processing </a:t>
            </a:r>
            <a:r>
              <a:rPr lang="en-US" sz="2400"/>
              <a:t>(NLP)</a:t>
            </a:r>
            <a:endParaRPr lang="en-US" sz="2400" dirty="0"/>
          </a:p>
          <a:p>
            <a:pPr marL="342900" indent="-342900"/>
            <a:r>
              <a:rPr lang="en-US" sz="2400"/>
              <a:t>Masalah : terlalu kompleks, dan bisa jadi membutuhkan sumber daya lebih untuk memroses data</a:t>
            </a:r>
            <a:endParaRPr lang="en-US" sz="2400">
              <a:solidFill>
                <a:srgbClr val="000000"/>
              </a:solidFill>
            </a:endParaRP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spc="0"/>
              <a:t>2. Buat aplikasi yang menyederhanakan bahasa manusia menjadi bahasa mesin</a:t>
            </a:r>
          </a:p>
          <a:p>
            <a:pPr marL="342900" indent="-342900"/>
            <a:r>
              <a:rPr lang="en-US" sz="2400" spc="0"/>
              <a:t>Lebih mudah untuk dilakukan, karena bahasa pemrograman sudah banyak tersedia untuk dipakai</a:t>
            </a:r>
          </a:p>
          <a:p>
            <a:pPr marL="342900" indent="-342900"/>
            <a:r>
              <a:rPr lang="en-US" sz="2400" spc="0"/>
              <a:t>Bahasa umum: C++/Python/Java/NodeJS/dll</a:t>
            </a:r>
          </a:p>
        </p:txBody>
      </p:sp>
    </p:spTree>
    <p:extLst>
      <p:ext uri="{BB962C8B-B14F-4D97-AF65-F5344CB8AC3E}">
        <p14:creationId xmlns:p14="http://schemas.microsoft.com/office/powerpoint/2010/main" val="390659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6D1A-23EA-4143-AF16-DE32C77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Protokol / Aplikasi – Kasus 2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5FF6C4-E0AB-491E-AFE5-2EF6CB7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3" y="1806607"/>
            <a:ext cx="3938693" cy="48472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E61DD-5ECE-42A4-946A-3EE51B50FAAE}"/>
              </a:ext>
            </a:extLst>
          </p:cNvPr>
          <p:cNvSpPr txBox="1"/>
          <p:nvPr/>
        </p:nvSpPr>
        <p:spPr>
          <a:xfrm>
            <a:off x="4286956" y="1803399"/>
            <a:ext cx="682131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/>
              <a:t>Begitu pula dengan komunikasi antar mesin. Jika satu perangkat menggunakan protokol yang berbeda, komunikasi tidak akan berlangsung</a:t>
            </a:r>
            <a:endParaRPr lang="en-US"/>
          </a:p>
          <a:p>
            <a:pPr algn="just"/>
            <a:endParaRPr lang="en-US" sz="2400" dirty="0"/>
          </a:p>
          <a:p>
            <a:pPr algn="just"/>
            <a:r>
              <a:rPr lang="en-US" sz="2400"/>
              <a:t>Contoh: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Perangkat 1 menggunakan </a:t>
            </a:r>
            <a:r>
              <a:rPr lang="en-US" sz="2400" i="1" dirty="0"/>
              <a:t>Message Queueing </a:t>
            </a:r>
            <a:r>
              <a:rPr lang="en-US" sz="2400" i="1"/>
              <a:t>Telemetry Transport</a:t>
            </a:r>
            <a:r>
              <a:rPr lang="en-US" sz="2400"/>
              <a:t> (MQTT)</a:t>
            </a: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Perangkat 2 menggunakan </a:t>
            </a:r>
            <a:r>
              <a:rPr lang="en-US" sz="2400" i="1"/>
              <a:t>Blynk/Cayenne </a:t>
            </a:r>
            <a:r>
              <a:rPr lang="en-US" sz="2400"/>
              <a:t>sebagai standar komunikasi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/>
              <a:t>Akibatnya: komunikasi tidak tersampaikan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9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0186-F581-4A99-B987-38B7147F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Bagaimana menyelesaikannya?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F122-F45D-48FE-8AAD-45D45CD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/>
              <a:t>Menggunakan salah satu aplikasi sebagai standar komunikasi untuk semua perangkat IoT</a:t>
            </a:r>
          </a:p>
          <a:p>
            <a:pPr algn="just"/>
            <a:r>
              <a:rPr lang="en-US" sz="2400"/>
              <a:t>Namun harus disesuaikan dengan kondisi jaringan</a:t>
            </a:r>
          </a:p>
          <a:p>
            <a:pPr algn="just"/>
            <a:r>
              <a:rPr lang="en-US" sz="2400"/>
              <a:t>MQTT -&gt; Bagus untuk bandwidth rendah, namun memerlukan </a:t>
            </a:r>
            <a:r>
              <a:rPr lang="en-US" sz="2400" i="1"/>
              <a:t>Broker, </a:t>
            </a:r>
            <a:r>
              <a:rPr lang="en-US" sz="2400"/>
              <a:t>dan tidak bisa menyimpan data</a:t>
            </a:r>
          </a:p>
          <a:p>
            <a:pPr algn="just"/>
            <a:r>
              <a:rPr lang="en-US" sz="2400" i="1"/>
              <a:t>Blynk/Cayenne </a:t>
            </a:r>
            <a:r>
              <a:rPr lang="en-US" sz="2400"/>
              <a:t>-&gt; Standar komunikasi yang terkenal namun membutuhkan </a:t>
            </a:r>
            <a:r>
              <a:rPr lang="en-US" sz="2400" i="1"/>
              <a:t>Server </a:t>
            </a:r>
            <a:r>
              <a:rPr lang="en-US" sz="2400"/>
              <a:t>untuk menyimpan data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4024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4BD1-2D18-47F8-BEAF-DA8D1E8F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3C92-9A4C-4F84-9972-70C56D02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593C-5328-4345-9533-D540958F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3017-03C9-4E13-9E9D-4A385754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Perangkat</a:t>
            </a:r>
            <a:r>
              <a:rPr lang="en-US" sz="3200" dirty="0"/>
              <a:t> / Node</a:t>
            </a:r>
          </a:p>
          <a:p>
            <a:r>
              <a:rPr lang="en-US" sz="3200" dirty="0"/>
              <a:t>Media Komunikasi</a:t>
            </a:r>
          </a:p>
          <a:p>
            <a:r>
              <a:rPr lang="en-US" sz="3200" dirty="0" err="1"/>
              <a:t>Protokol</a:t>
            </a:r>
            <a:r>
              <a:rPr lang="en-US" sz="3200" dirty="0"/>
              <a:t> / </a:t>
            </a:r>
            <a:r>
              <a:rPr lang="en-US" sz="3200" dirty="0" err="1"/>
              <a:t>Aplikasi</a:t>
            </a:r>
            <a:endParaRPr lang="en-US" sz="3200" dirty="0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2916522-3D0A-48D0-AF2E-2D6E068E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6400" y="4222595"/>
            <a:ext cx="2743200" cy="2025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4EA8D-2FEC-4AB4-97ED-11149E7D0F09}"/>
              </a:ext>
            </a:extLst>
          </p:cNvPr>
          <p:cNvSpPr txBox="1"/>
          <p:nvPr/>
        </p:nvSpPr>
        <p:spPr>
          <a:xfrm>
            <a:off x="406400" y="624804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1EB38E4-BB5B-45D1-A0BA-FAB371373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0845" y="4313857"/>
            <a:ext cx="3829755" cy="1546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D6498-C65B-4C4B-B947-D8A6E4ECAFC7}"/>
              </a:ext>
            </a:extLst>
          </p:cNvPr>
          <p:cNvSpPr txBox="1"/>
          <p:nvPr/>
        </p:nvSpPr>
        <p:spPr>
          <a:xfrm>
            <a:off x="3905956" y="584570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BY-SA-NC</a:t>
            </a:r>
            <a:r>
              <a:rPr lang="en-US"/>
              <a:t>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630C5CF-198A-4FF1-AD97-3FD1716EB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334955" y="3741293"/>
            <a:ext cx="3265311" cy="2578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E25E47-39BD-4DEE-BC38-8B90B7F83360}"/>
              </a:ext>
            </a:extLst>
          </p:cNvPr>
          <p:cNvSpPr txBox="1"/>
          <p:nvPr/>
        </p:nvSpPr>
        <p:spPr>
          <a:xfrm>
            <a:off x="7405511" y="6164263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9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AF0D6733-283A-4B68-9649-EA9D3CEA4B84}"/>
              </a:ext>
            </a:extLst>
          </p:cNvPr>
          <p:cNvSpPr/>
          <p:nvPr/>
        </p:nvSpPr>
        <p:spPr>
          <a:xfrm>
            <a:off x="4961467" y="1687689"/>
            <a:ext cx="4642555" cy="91722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: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Tambahan</a:t>
            </a:r>
          </a:p>
        </p:txBody>
      </p:sp>
    </p:spTree>
    <p:extLst>
      <p:ext uri="{BB962C8B-B14F-4D97-AF65-F5344CB8AC3E}">
        <p14:creationId xmlns:p14="http://schemas.microsoft.com/office/powerpoint/2010/main" val="35515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070E-3E3A-4EA6-9749-8D6155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IoT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2E5F734-471D-4279-9BA5-DD99C1E5F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69613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1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4E09-112C-4429-95FC-0122B482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Mikro </a:t>
            </a:r>
            <a:r>
              <a:rPr lang="en-US" dirty="0" err="1"/>
              <a:t>Kontroler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DAD17C-C52B-4BD7-81C0-D17A8C0B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722" y="1998133"/>
            <a:ext cx="626896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B6D66-95EC-46AD-B98D-5563ED9F56C8}"/>
              </a:ext>
            </a:extLst>
          </p:cNvPr>
          <p:cNvSpPr txBox="1"/>
          <p:nvPr/>
        </p:nvSpPr>
        <p:spPr>
          <a:xfrm>
            <a:off x="492478" y="6349471"/>
            <a:ext cx="626745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BAFD7-8205-4369-A8D0-59EBE595D8DA}"/>
              </a:ext>
            </a:extLst>
          </p:cNvPr>
          <p:cNvSpPr txBox="1"/>
          <p:nvPr/>
        </p:nvSpPr>
        <p:spPr>
          <a:xfrm>
            <a:off x="6897511" y="2000955"/>
            <a:ext cx="406964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/>
              <a:t>Sebuah</a:t>
            </a:r>
            <a:r>
              <a:rPr lang="en-US" sz="2400" dirty="0"/>
              <a:t> chip yang </a:t>
            </a:r>
            <a:r>
              <a:rPr lang="en-US" sz="2400" dirty="0" err="1"/>
              <a:t>dioptiomalkan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mengendalikan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err="1"/>
              <a:t>Didedikasi</a:t>
            </a:r>
            <a:r>
              <a:rPr lang="en-US" sz="2400" dirty="0"/>
              <a:t> </a:t>
            </a:r>
            <a:r>
              <a:rPr lang="en-US" sz="2400" err="1"/>
              <a:t>untuk</a:t>
            </a:r>
            <a:r>
              <a:rPr lang="en-US" sz="2400" dirty="0"/>
              <a:t> </a:t>
            </a:r>
            <a:r>
              <a:rPr lang="en-US" sz="2400" err="1"/>
              <a:t>mengeksekusi</a:t>
            </a:r>
            <a:r>
              <a:rPr lang="en-US" sz="2400" dirty="0"/>
              <a:t> </a:t>
            </a:r>
            <a:r>
              <a:rPr lang="en-US" sz="2400" err="1"/>
              <a:t>satu</a:t>
            </a:r>
            <a:r>
              <a:rPr lang="en-US" sz="2400" dirty="0"/>
              <a:t> </a:t>
            </a:r>
            <a:r>
              <a:rPr lang="en-US" sz="2400" err="1"/>
              <a:t>tugas</a:t>
            </a:r>
            <a:r>
              <a:rPr lang="en-US" sz="2400" dirty="0"/>
              <a:t> </a:t>
            </a:r>
            <a:r>
              <a:rPr lang="en-US" sz="2400" err="1"/>
              <a:t>spesifik</a:t>
            </a:r>
            <a:r>
              <a:rPr lang="en-US" sz="2400" dirty="0"/>
              <a:t> </a:t>
            </a:r>
            <a:r>
              <a:rPr lang="en-US" sz="2400" err="1"/>
              <a:t>saja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7190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A72-F983-4F2A-9D1F-40DB265C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Mikro </a:t>
            </a:r>
            <a:r>
              <a:rPr lang="en-US" dirty="0" err="1"/>
              <a:t>Prosesor</a:t>
            </a:r>
          </a:p>
        </p:txBody>
      </p:sp>
      <p:pic>
        <p:nvPicPr>
          <p:cNvPr id="4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55B8D0E-076B-4BF6-9AA9-BD0A1B434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755" y="1998133"/>
            <a:ext cx="58017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2E04C-5209-4A0A-9E9C-8927030C1779}"/>
              </a:ext>
            </a:extLst>
          </p:cNvPr>
          <p:cNvSpPr txBox="1"/>
          <p:nvPr/>
        </p:nvSpPr>
        <p:spPr>
          <a:xfrm>
            <a:off x="528285" y="6349471"/>
            <a:ext cx="5800725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343BF-6F64-426A-AB3A-F813E5B28F47}"/>
              </a:ext>
            </a:extLst>
          </p:cNvPr>
          <p:cNvSpPr txBox="1"/>
          <p:nvPr/>
        </p:nvSpPr>
        <p:spPr>
          <a:xfrm>
            <a:off x="6502400" y="2000955"/>
            <a:ext cx="414019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Unit </a:t>
            </a:r>
            <a:r>
              <a:rPr lang="en-US" sz="2400" dirty="0" err="1"/>
              <a:t>pengontrol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mikro</a:t>
            </a:r>
            <a:r>
              <a:rPr lang="en-US" sz="2400" dirty="0"/>
              <a:t> yang </a:t>
            </a:r>
            <a:r>
              <a:rPr lang="en-US" sz="2400" dirty="0" err="1"/>
              <a:t>dibungkus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chip </a:t>
            </a:r>
            <a:r>
              <a:rPr lang="en-US" sz="2400" dirty="0" err="1"/>
              <a:t>kecil</a:t>
            </a:r>
            <a:r>
              <a:rPr lang="en-US" sz="2400" dirty="0"/>
              <a:t>. Mampu </a:t>
            </a:r>
            <a:r>
              <a:rPr lang="en-US" sz="2400" dirty="0" err="1"/>
              <a:t>mengoperasikan</a:t>
            </a:r>
            <a:r>
              <a:rPr lang="en-US" sz="2400" dirty="0"/>
              <a:t> </a:t>
            </a:r>
            <a:r>
              <a:rPr lang="en-US" sz="2400" dirty="0" err="1"/>
              <a:t>aritmatika</a:t>
            </a:r>
            <a:r>
              <a:rPr lang="en-US" sz="2400" dirty="0"/>
              <a:t> (ALU) dan </a:t>
            </a:r>
            <a:r>
              <a:rPr lang="en-US" sz="2400" dirty="0" err="1"/>
              <a:t>komponen</a:t>
            </a:r>
            <a:r>
              <a:rPr lang="en-US" sz="2400" dirty="0"/>
              <a:t> lain yang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dengannya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err="1"/>
              <a:t>Sebuah</a:t>
            </a:r>
            <a:r>
              <a:rPr lang="en-US" sz="2400" dirty="0"/>
              <a:t> chip </a:t>
            </a:r>
            <a:r>
              <a:rPr lang="en-US" sz="2400" err="1"/>
              <a:t>dengan</a:t>
            </a:r>
            <a:r>
              <a:rPr lang="en-US" sz="2400" dirty="0"/>
              <a:t> </a:t>
            </a:r>
            <a:r>
              <a:rPr lang="en-US" sz="2400" err="1"/>
              <a:t>kombinasi</a:t>
            </a:r>
            <a:r>
              <a:rPr lang="en-US" sz="2400" dirty="0"/>
              <a:t> </a:t>
            </a:r>
            <a:r>
              <a:rPr lang="en-US" sz="2400" err="1"/>
              <a:t>fungsi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1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3BC4-EAB6-4E0B-8317-E03A10E0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Perbedaan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52420B-B5E0-4CE8-AFAC-FCBB098FE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120522"/>
              </p:ext>
            </p:extLst>
          </p:nvPr>
        </p:nvGraphicFramePr>
        <p:xfrm>
          <a:off x="1262063" y="1828800"/>
          <a:ext cx="949787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59">
                  <a:extLst>
                    <a:ext uri="{9D8B030D-6E8A-4147-A177-3AD203B41FA5}">
                      <a16:colId xmlns:a16="http://schemas.microsoft.com/office/drawing/2014/main" val="1285689918"/>
                    </a:ext>
                  </a:extLst>
                </a:gridCol>
                <a:gridCol w="3165959">
                  <a:extLst>
                    <a:ext uri="{9D8B030D-6E8A-4147-A177-3AD203B41FA5}">
                      <a16:colId xmlns:a16="http://schemas.microsoft.com/office/drawing/2014/main" val="1283728019"/>
                    </a:ext>
                  </a:extLst>
                </a:gridCol>
                <a:gridCol w="3165959">
                  <a:extLst>
                    <a:ext uri="{9D8B030D-6E8A-4147-A177-3AD203B41FA5}">
                      <a16:colId xmlns:a16="http://schemas.microsoft.com/office/drawing/2014/main" val="319410596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Kategori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Mikro </a:t>
                      </a:r>
                      <a:r>
                        <a:rPr lang="en-US" dirty="0" err="1"/>
                        <a:t>Kontroler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Mikro </a:t>
                      </a:r>
                      <a:r>
                        <a:rPr lang="en-US" dirty="0" err="1"/>
                        <a:t>Prosesor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31880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CPU, Memory,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Hanya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5645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Implementasi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Sistem Embed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Komputer Personal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2002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Antarmuka</a:t>
                      </a:r>
                      <a:r>
                        <a:rPr lang="en-US" dirty="0"/>
                        <a:t>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Eksternal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9101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Arsitektur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Harvard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Von Neumann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76075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44706"/>
                  </a:ext>
                </a:extLst>
              </a:tr>
              <a:tr h="3482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Kompleksitas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Mudah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Kompleks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58818"/>
                  </a:ext>
                </a:extLst>
              </a:tr>
            </a:tbl>
          </a:graphicData>
        </a:graphic>
      </p:graphicFrame>
      <p:pic>
        <p:nvPicPr>
          <p:cNvPr id="5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AB879AD-3D91-4624-9726-53BBB7BB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3511" y="4400042"/>
            <a:ext cx="2743200" cy="1613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62C11-E03F-49C5-83D9-47CB7C9D4A86}"/>
              </a:ext>
            </a:extLst>
          </p:cNvPr>
          <p:cNvSpPr txBox="1"/>
          <p:nvPr/>
        </p:nvSpPr>
        <p:spPr>
          <a:xfrm>
            <a:off x="8322733" y="645089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8" name="Picture 8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990111EF-474C-4FCB-82B3-E2EF72548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40957" y="4597098"/>
            <a:ext cx="2743198" cy="133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7CC2A-05AB-434F-9D99-A1142B7385A0}"/>
              </a:ext>
            </a:extLst>
          </p:cNvPr>
          <p:cNvSpPr txBox="1"/>
          <p:nvPr/>
        </p:nvSpPr>
        <p:spPr>
          <a:xfrm>
            <a:off x="4540956" y="6452305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7"/>
              </a:rPr>
              <a:t>CC BY-SA-NC</a:t>
            </a:r>
            <a:r>
              <a:rPr lang="en-US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AE23C-A705-4E32-B67D-9FB04393958C}"/>
              </a:ext>
            </a:extLst>
          </p:cNvPr>
          <p:cNvSpPr txBox="1"/>
          <p:nvPr/>
        </p:nvSpPr>
        <p:spPr>
          <a:xfrm>
            <a:off x="5133622" y="6079065"/>
            <a:ext cx="5015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Rp 130.000,-                                 Rp 560.000,-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498D19C0-4CE2-440D-AB7D-D07CA08DAF79}"/>
              </a:ext>
            </a:extLst>
          </p:cNvPr>
          <p:cNvSpPr/>
          <p:nvPr/>
        </p:nvSpPr>
        <p:spPr>
          <a:xfrm>
            <a:off x="304802" y="4876800"/>
            <a:ext cx="4049887" cy="91722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Hanya Harga Papan</a:t>
            </a:r>
          </a:p>
        </p:txBody>
      </p:sp>
    </p:spTree>
    <p:extLst>
      <p:ext uri="{BB962C8B-B14F-4D97-AF65-F5344CB8AC3E}">
        <p14:creationId xmlns:p14="http://schemas.microsoft.com/office/powerpoint/2010/main" val="31592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0A33-3120-46F2-BBCF-896008BF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Mikro </a:t>
            </a:r>
            <a:r>
              <a:rPr lang="en-US" dirty="0" err="1"/>
              <a:t>Prosesor</a:t>
            </a:r>
            <a:r>
              <a:rPr lang="en-US" dirty="0"/>
              <a:t> / Mikro </a:t>
            </a:r>
            <a:r>
              <a:rPr lang="en-US" dirty="0" err="1"/>
              <a:t>Kontroler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226C-37C1-48BC-BFF7-78492118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Mikrokontroler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:</a:t>
            </a:r>
          </a:p>
          <a:p>
            <a:pPr lvl="1"/>
            <a:r>
              <a:rPr lang="en-US" sz="2400" spc="10" dirty="0" err="1">
                <a:solidFill>
                  <a:srgbClr val="000000"/>
                </a:solidFill>
              </a:rPr>
              <a:t>Perangkat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sederhana</a:t>
            </a:r>
            <a:r>
              <a:rPr lang="en-US" sz="2400" spc="10" dirty="0">
                <a:solidFill>
                  <a:srgbClr val="000000"/>
                </a:solidFill>
              </a:rPr>
              <a:t> dan </a:t>
            </a:r>
            <a:r>
              <a:rPr lang="en-US" sz="2400" spc="10" dirty="0" err="1">
                <a:solidFill>
                  <a:srgbClr val="000000"/>
                </a:solidFill>
              </a:rPr>
              <a:t>tidak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perlu</a:t>
            </a:r>
            <a:r>
              <a:rPr lang="en-US" sz="2400" spc="10" dirty="0">
                <a:solidFill>
                  <a:srgbClr val="000000"/>
                </a:solidFill>
              </a:rPr>
              <a:t> re-program</a:t>
            </a:r>
          </a:p>
          <a:p>
            <a:pPr lvl="1"/>
            <a:r>
              <a:rPr lang="en-US" sz="2400" spc="10" dirty="0" err="1">
                <a:solidFill>
                  <a:srgbClr val="000000"/>
                </a:solidFill>
              </a:rPr>
              <a:t>Biaya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terbatas</a:t>
            </a:r>
          </a:p>
          <a:p>
            <a:pPr lvl="1"/>
            <a:r>
              <a:rPr lang="en-US" sz="2400" spc="10" dirty="0">
                <a:solidFill>
                  <a:srgbClr val="000000"/>
                </a:solidFill>
              </a:rPr>
              <a:t>Ruang </a:t>
            </a:r>
            <a:r>
              <a:rPr lang="en-US" sz="2400" spc="10" dirty="0" err="1">
                <a:solidFill>
                  <a:srgbClr val="000000"/>
                </a:solidFill>
              </a:rPr>
              <a:t>tempat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terbatas</a:t>
            </a:r>
          </a:p>
          <a:p>
            <a:pPr>
              <a:buFont typeface="Arial" pitchFamily="18" charset="2"/>
              <a:buChar char="•"/>
            </a:pPr>
            <a:r>
              <a:rPr lang="en-US" sz="2600" dirty="0" err="1">
                <a:solidFill>
                  <a:srgbClr val="000000"/>
                </a:solidFill>
              </a:rPr>
              <a:t>Mikroprosesor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jika</a:t>
            </a:r>
            <a:r>
              <a:rPr lang="en-US" sz="26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2400" spc="10" dirty="0">
                <a:solidFill>
                  <a:srgbClr val="000000"/>
                </a:solidFill>
              </a:rPr>
              <a:t>Satu </a:t>
            </a:r>
            <a:r>
              <a:rPr lang="en-US" sz="2400" spc="10" dirty="0" err="1">
                <a:solidFill>
                  <a:srgbClr val="000000"/>
                </a:solidFill>
              </a:rPr>
              <a:t>perangkat</a:t>
            </a:r>
            <a:r>
              <a:rPr lang="en-US" sz="2400" spc="10" dirty="0">
                <a:solidFill>
                  <a:srgbClr val="000000"/>
                </a:solidFill>
              </a:rPr>
              <a:t> multi </a:t>
            </a:r>
            <a:r>
              <a:rPr lang="en-US" sz="2400" spc="10" dirty="0" err="1">
                <a:solidFill>
                  <a:srgbClr val="000000"/>
                </a:solidFill>
              </a:rPr>
              <a:t>aplikasi</a:t>
            </a:r>
          </a:p>
          <a:p>
            <a:pPr lvl="1"/>
            <a:r>
              <a:rPr lang="en-US" sz="2400" spc="10" dirty="0">
                <a:solidFill>
                  <a:srgbClr val="000000"/>
                </a:solidFill>
              </a:rPr>
              <a:t>Bisa </a:t>
            </a:r>
            <a:r>
              <a:rPr lang="en-US" sz="2400" spc="10" dirty="0" err="1">
                <a:solidFill>
                  <a:srgbClr val="000000"/>
                </a:solidFill>
              </a:rPr>
              <a:t>diakses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kapan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saja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melalui</a:t>
            </a:r>
            <a:r>
              <a:rPr lang="en-US" sz="2400" spc="10" dirty="0">
                <a:solidFill>
                  <a:srgbClr val="000000"/>
                </a:solidFill>
              </a:rPr>
              <a:t> remote</a:t>
            </a:r>
          </a:p>
          <a:p>
            <a:pPr lvl="1"/>
            <a:r>
              <a:rPr lang="en-US" sz="2400" spc="10" dirty="0" err="1">
                <a:solidFill>
                  <a:srgbClr val="000000"/>
                </a:solidFill>
              </a:rPr>
              <a:t>Komputasi</a:t>
            </a:r>
            <a:r>
              <a:rPr lang="en-US" sz="2400" spc="10" dirty="0">
                <a:solidFill>
                  <a:srgbClr val="000000"/>
                </a:solidFill>
              </a:rPr>
              <a:t> yang </a:t>
            </a:r>
            <a:r>
              <a:rPr lang="en-US" sz="2400" spc="10" dirty="0" err="1">
                <a:solidFill>
                  <a:srgbClr val="000000"/>
                </a:solidFill>
              </a:rPr>
              <a:t>lebih</a:t>
            </a:r>
            <a:r>
              <a:rPr lang="en-US" sz="2400" spc="10" dirty="0">
                <a:solidFill>
                  <a:srgbClr val="000000"/>
                </a:solidFill>
              </a:rPr>
              <a:t> </a:t>
            </a:r>
            <a:r>
              <a:rPr lang="en-US" sz="2400" spc="10" dirty="0" err="1">
                <a:solidFill>
                  <a:srgbClr val="000000"/>
                </a:solidFill>
              </a:rPr>
              <a:t>kompleks</a:t>
            </a:r>
            <a:r>
              <a:rPr lang="en-US" sz="2400" spc="10" dirty="0">
                <a:solidFill>
                  <a:srgbClr val="000000"/>
                </a:solidFill>
              </a:rPr>
              <a:t> (Object Recognition)</a:t>
            </a:r>
          </a:p>
        </p:txBody>
      </p:sp>
    </p:spTree>
    <p:extLst>
      <p:ext uri="{BB962C8B-B14F-4D97-AF65-F5344CB8AC3E}">
        <p14:creationId xmlns:p14="http://schemas.microsoft.com/office/powerpoint/2010/main" val="36922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161C-93BD-497B-B8C7-5E6B7A68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Komunikasi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41D-4BF9-4AB9-99CB-48B90C2E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Perangkat</a:t>
            </a:r>
            <a:r>
              <a:rPr lang="en-US" sz="2400" dirty="0"/>
              <a:t> Internet of Things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agar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user/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</a:p>
          <a:p>
            <a:endParaRPr lang="en-US" sz="2400" dirty="0"/>
          </a:p>
          <a:p>
            <a:r>
              <a:rPr lang="en-US" sz="2400" dirty="0"/>
              <a:t>Medium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pPr lvl="1"/>
            <a:r>
              <a:rPr lang="en-US" sz="2200" spc="10" dirty="0">
                <a:solidFill>
                  <a:srgbClr val="000000"/>
                </a:solidFill>
              </a:rPr>
              <a:t>Kabel</a:t>
            </a:r>
            <a:endParaRPr lang="en-US" sz="2200" dirty="0">
              <a:solidFill>
                <a:srgbClr val="262626"/>
              </a:solidFill>
            </a:endParaRPr>
          </a:p>
          <a:p>
            <a:pPr lvl="1"/>
            <a:r>
              <a:rPr lang="en-US" sz="2200" spc="10" dirty="0" err="1">
                <a:solidFill>
                  <a:srgbClr val="000000"/>
                </a:solidFill>
              </a:rPr>
              <a:t>nirkabel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5A874A6E-EA2A-4F25-BA5B-B25C6A5BA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25178" y="3666067"/>
            <a:ext cx="27432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7007E-315A-4CD3-84AD-B88C48664356}"/>
              </a:ext>
            </a:extLst>
          </p:cNvPr>
          <p:cNvSpPr txBox="1"/>
          <p:nvPr/>
        </p:nvSpPr>
        <p:spPr>
          <a:xfrm>
            <a:off x="8125178" y="640926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7F50F4C-D811-426A-A74E-1FC58FDB4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09734" y="3452989"/>
            <a:ext cx="274320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7B9D1-1DB9-4151-89EF-331890D54F3C}"/>
              </a:ext>
            </a:extLst>
          </p:cNvPr>
          <p:cNvSpPr txBox="1"/>
          <p:nvPr/>
        </p:nvSpPr>
        <p:spPr>
          <a:xfrm>
            <a:off x="5867400" y="6410677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98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6D6D-A669-4741-8597-9E66F0C4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Jaringan Kabel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D95-91E2-4E5F-9A2D-7FF65DD3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658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/>
              <a:t>Jaringan kabel hanya tersedia dengan jumalh yang terbatas, namun di dominasi oleh IoT jenis mikroprosesor</a:t>
            </a:r>
            <a:endParaRPr lang="en-US" sz="2400" dirty="0"/>
          </a:p>
          <a:p>
            <a:pPr algn="just"/>
            <a:r>
              <a:rPr lang="en-US" sz="2400"/>
              <a:t>Media:</a:t>
            </a:r>
            <a:endParaRPr lang="en-US" sz="2400" dirty="0"/>
          </a:p>
          <a:p>
            <a:pPr lvl="1" algn="just"/>
            <a:r>
              <a:rPr lang="en-US" sz="2200" spc="10">
                <a:solidFill>
                  <a:srgbClr val="000000"/>
                </a:solidFill>
              </a:rPr>
              <a:t>Kabel Ethernet</a:t>
            </a:r>
            <a:endParaRPr lang="en-US" sz="2200" spc="10" dirty="0">
              <a:solidFill>
                <a:srgbClr val="000000"/>
              </a:solidFill>
            </a:endParaRPr>
          </a:p>
          <a:p>
            <a:pPr lvl="1" algn="just"/>
            <a:r>
              <a:rPr lang="en-US" sz="2200" spc="10">
                <a:solidFill>
                  <a:srgbClr val="000000"/>
                </a:solidFill>
              </a:rPr>
              <a:t>Kabel USB -&gt; Peer to Peer</a:t>
            </a:r>
            <a:endParaRPr lang="en-US" sz="2200" dirty="0"/>
          </a:p>
          <a:p>
            <a:pPr algn="just"/>
            <a:endParaRPr lang="en-US" sz="2400" dirty="0"/>
          </a:p>
        </p:txBody>
      </p:sp>
      <p:pic>
        <p:nvPicPr>
          <p:cNvPr id="4" name="Picture 4" descr="A picture containing cable, connector, lighter&#10;&#10;Description automatically generated">
            <a:extLst>
              <a:ext uri="{FF2B5EF4-FFF2-40B4-BE49-F238E27FC236}">
                <a16:creationId xmlns:a16="http://schemas.microsoft.com/office/drawing/2014/main" id="{732CF272-3518-42FA-8644-4E8233542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93289" y="4378000"/>
            <a:ext cx="2743200" cy="1770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841E1-7663-4C62-A7FE-F59773CD50A0}"/>
              </a:ext>
            </a:extLst>
          </p:cNvPr>
          <p:cNvSpPr txBox="1"/>
          <p:nvPr/>
        </p:nvSpPr>
        <p:spPr>
          <a:xfrm>
            <a:off x="8393289" y="6149269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7" name="Picture 7" descr="A picture containing cable, connector, adapter&#10;&#10;Description automatically generated">
            <a:extLst>
              <a:ext uri="{FF2B5EF4-FFF2-40B4-BE49-F238E27FC236}">
                <a16:creationId xmlns:a16="http://schemas.microsoft.com/office/drawing/2014/main" id="{B56C0E38-7EC2-4EB5-BE4A-7682C54FA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28733" y="3426178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6F050D-6299-4F26-9B3C-549E5BFD51B2}"/>
              </a:ext>
            </a:extLst>
          </p:cNvPr>
          <p:cNvSpPr txBox="1"/>
          <p:nvPr/>
        </p:nvSpPr>
        <p:spPr>
          <a:xfrm>
            <a:off x="5528733" y="616937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6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9306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View</vt:lpstr>
      <vt:lpstr>Internet of things</vt:lpstr>
      <vt:lpstr>Konsep Dasar Internet of Things</vt:lpstr>
      <vt:lpstr>Perangkat IoT</vt:lpstr>
      <vt:lpstr>Mikro Kontroler</vt:lpstr>
      <vt:lpstr>Mikro Prosesor</vt:lpstr>
      <vt:lpstr>Kunci Perbedaan</vt:lpstr>
      <vt:lpstr>Mikro Prosesor / Mikro Kontroler</vt:lpstr>
      <vt:lpstr>Media Komunikasi</vt:lpstr>
      <vt:lpstr>Jaringan Kabel</vt:lpstr>
      <vt:lpstr>Jaringan Nirkabel</vt:lpstr>
      <vt:lpstr>Jenis Komunikasi</vt:lpstr>
      <vt:lpstr>Komunikasi Lokal</vt:lpstr>
      <vt:lpstr>Komunikasi Internet</vt:lpstr>
      <vt:lpstr>Protokol / Aplikasi – Kasus 1</vt:lpstr>
      <vt:lpstr>Bagaimana menyelesaikannya?</vt:lpstr>
      <vt:lpstr>Protokol / Aplikasi – Kasus 2</vt:lpstr>
      <vt:lpstr>Bagaimana menyelesaikannya?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358</cp:revision>
  <dcterms:created xsi:type="dcterms:W3CDTF">2012-12-03T06:56:55Z</dcterms:created>
  <dcterms:modified xsi:type="dcterms:W3CDTF">2021-08-18T12:44:07Z</dcterms:modified>
</cp:coreProperties>
</file>