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CD0FC-543D-44FF-9F93-457328CC1866}" v="1969" dt="2021-08-26T12:21:4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3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185CD0FC-543D-44FF-9F93-457328CC1866}"/>
    <pc:docChg chg="addSld modSld addMainMaster delMainMaster">
      <pc:chgData name="maulanahirzan" userId="QZ9/UGr5K0C954TRx2YVemBIv6+ROOpGBScm1FuaWOk=" providerId="None" clId="Web-{185CD0FC-543D-44FF-9F93-457328CC1866}" dt="2021-08-26T12:21:45.399" v="992" actId="20577"/>
      <pc:docMkLst>
        <pc:docMk/>
      </pc:docMkLst>
      <pc:sldChg chg="modSp mod modClrScheme chgLayout">
        <pc:chgData name="maulanahirzan" userId="QZ9/UGr5K0C954TRx2YVemBIv6+ROOpGBScm1FuaWOk=" providerId="None" clId="Web-{185CD0FC-543D-44FF-9F93-457328CC1866}" dt="2021-08-26T10:58:09.094" v="12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185CD0FC-543D-44FF-9F93-457328CC1866}" dt="2021-08-26T10:57:59.703" v="9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185CD0FC-543D-44FF-9F93-457328CC1866}" dt="2021-08-26T10:58:09.094" v="12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">
        <pc:chgData name="maulanahirzan" userId="QZ9/UGr5K0C954TRx2YVemBIv6+ROOpGBScm1FuaWOk=" providerId="None" clId="Web-{185CD0FC-543D-44FF-9F93-457328CC1866}" dt="2021-08-26T11:04:36.898" v="94" actId="1076"/>
        <pc:sldMkLst>
          <pc:docMk/>
          <pc:sldMk cId="4290644778" sldId="257"/>
        </pc:sldMkLst>
        <pc:spChg chg="mod">
          <ac:chgData name="maulanahirzan" userId="QZ9/UGr5K0C954TRx2YVemBIv6+ROOpGBScm1FuaWOk=" providerId="None" clId="Web-{185CD0FC-543D-44FF-9F93-457328CC1866}" dt="2021-08-26T10:59:45.190" v="22" actId="20577"/>
          <ac:spMkLst>
            <pc:docMk/>
            <pc:sldMk cId="4290644778" sldId="257"/>
            <ac:spMk id="2" creationId="{E362D597-BC4D-4244-9F9A-AC24EBBBDB3E}"/>
          </ac:spMkLst>
        </pc:spChg>
        <pc:spChg chg="mod">
          <ac:chgData name="maulanahirzan" userId="QZ9/UGr5K0C954TRx2YVemBIv6+ROOpGBScm1FuaWOk=" providerId="None" clId="Web-{185CD0FC-543D-44FF-9F93-457328CC1866}" dt="2021-08-26T11:02:53.318" v="76" actId="20577"/>
          <ac:spMkLst>
            <pc:docMk/>
            <pc:sldMk cId="4290644778" sldId="257"/>
            <ac:spMk id="3" creationId="{A25A37F4-BA94-41F9-A1FB-20DC93C3077F}"/>
          </ac:spMkLst>
        </pc:spChg>
        <pc:spChg chg="add mod">
          <ac:chgData name="maulanahirzan" userId="QZ9/UGr5K0C954TRx2YVemBIv6+ROOpGBScm1FuaWOk=" providerId="None" clId="Web-{185CD0FC-543D-44FF-9F93-457328CC1866}" dt="2021-08-26T11:04:33.116" v="92" actId="1076"/>
          <ac:spMkLst>
            <pc:docMk/>
            <pc:sldMk cId="4290644778" sldId="257"/>
            <ac:spMk id="5" creationId="{4ECD87B0-5F79-4B08-97E0-9AD71854B457}"/>
          </ac:spMkLst>
        </pc:spChg>
        <pc:spChg chg="add mod">
          <ac:chgData name="maulanahirzan" userId="QZ9/UGr5K0C954TRx2YVemBIv6+ROOpGBScm1FuaWOk=" providerId="None" clId="Web-{185CD0FC-543D-44FF-9F93-457328CC1866}" dt="2021-08-26T11:04:36.882" v="93" actId="1076"/>
          <ac:spMkLst>
            <pc:docMk/>
            <pc:sldMk cId="4290644778" sldId="257"/>
            <ac:spMk id="8" creationId="{4E5A1797-1CFE-4C5E-B69D-1010D957718F}"/>
          </ac:spMkLst>
        </pc:spChg>
        <pc:picChg chg="add mod">
          <ac:chgData name="maulanahirzan" userId="QZ9/UGr5K0C954TRx2YVemBIv6+ROOpGBScm1FuaWOk=" providerId="None" clId="Web-{185CD0FC-543D-44FF-9F93-457328CC1866}" dt="2021-08-26T11:04:33.101" v="91" actId="1076"/>
          <ac:picMkLst>
            <pc:docMk/>
            <pc:sldMk cId="4290644778" sldId="257"/>
            <ac:picMk id="4" creationId="{8D7AE339-13AC-41C8-82C1-6F4457947FCA}"/>
          </ac:picMkLst>
        </pc:picChg>
        <pc:picChg chg="add mod">
          <ac:chgData name="maulanahirzan" userId="QZ9/UGr5K0C954TRx2YVemBIv6+ROOpGBScm1FuaWOk=" providerId="None" clId="Web-{185CD0FC-543D-44FF-9F93-457328CC1866}" dt="2021-08-26T11:04:36.898" v="94" actId="1076"/>
          <ac:picMkLst>
            <pc:docMk/>
            <pc:sldMk cId="4290644778" sldId="257"/>
            <ac:picMk id="7" creationId="{ADA9E2D4-3DE6-4623-A63F-0C7FAC54A750}"/>
          </ac:picMkLst>
        </pc:picChg>
      </pc:sldChg>
      <pc:sldChg chg="modSp new">
        <pc:chgData name="maulanahirzan" userId="QZ9/UGr5K0C954TRx2YVemBIv6+ROOpGBScm1FuaWOk=" providerId="None" clId="Web-{185CD0FC-543D-44FF-9F93-457328CC1866}" dt="2021-08-26T12:03:18.255" v="680" actId="20577"/>
        <pc:sldMkLst>
          <pc:docMk/>
          <pc:sldMk cId="3210035387" sldId="258"/>
        </pc:sldMkLst>
        <pc:spChg chg="mod">
          <ac:chgData name="maulanahirzan" userId="QZ9/UGr5K0C954TRx2YVemBIv6+ROOpGBScm1FuaWOk=" providerId="None" clId="Web-{185CD0FC-543D-44FF-9F93-457328CC1866}" dt="2021-08-26T11:06:53.603" v="107" actId="20577"/>
          <ac:spMkLst>
            <pc:docMk/>
            <pc:sldMk cId="3210035387" sldId="258"/>
            <ac:spMk id="2" creationId="{02805D8F-E4E3-4281-858F-66E093FF3E26}"/>
          </ac:spMkLst>
        </pc:spChg>
        <pc:spChg chg="mod">
          <ac:chgData name="maulanahirzan" userId="QZ9/UGr5K0C954TRx2YVemBIv6+ROOpGBScm1FuaWOk=" providerId="None" clId="Web-{185CD0FC-543D-44FF-9F93-457328CC1866}" dt="2021-08-26T12:03:18.255" v="680" actId="20577"/>
          <ac:spMkLst>
            <pc:docMk/>
            <pc:sldMk cId="3210035387" sldId="258"/>
            <ac:spMk id="3" creationId="{90E88BDE-2C8E-4D2C-948B-9BE1DCA5F70D}"/>
          </ac:spMkLst>
        </pc:spChg>
      </pc:sldChg>
      <pc:sldChg chg="addSp delSp modSp new">
        <pc:chgData name="maulanahirzan" userId="QZ9/UGr5K0C954TRx2YVemBIv6+ROOpGBScm1FuaWOk=" providerId="None" clId="Web-{185CD0FC-543D-44FF-9F93-457328CC1866}" dt="2021-08-26T11:19:40.710" v="251" actId="1076"/>
        <pc:sldMkLst>
          <pc:docMk/>
          <pc:sldMk cId="3259854429" sldId="259"/>
        </pc:sldMkLst>
        <pc:spChg chg="mod">
          <ac:chgData name="maulanahirzan" userId="QZ9/UGr5K0C954TRx2YVemBIv6+ROOpGBScm1FuaWOk=" providerId="None" clId="Web-{185CD0FC-543D-44FF-9F93-457328CC1866}" dt="2021-08-26T11:16:43.348" v="177" actId="20577"/>
          <ac:spMkLst>
            <pc:docMk/>
            <pc:sldMk cId="3259854429" sldId="259"/>
            <ac:spMk id="2" creationId="{B9FF1FEC-8B21-4F2B-A5B1-A7DE2B817875}"/>
          </ac:spMkLst>
        </pc:spChg>
        <pc:spChg chg="del mod">
          <ac:chgData name="maulanahirzan" userId="QZ9/UGr5K0C954TRx2YVemBIv6+ROOpGBScm1FuaWOk=" providerId="None" clId="Web-{185CD0FC-543D-44FF-9F93-457328CC1866}" dt="2021-08-26T11:17:30.239" v="179"/>
          <ac:spMkLst>
            <pc:docMk/>
            <pc:sldMk cId="3259854429" sldId="259"/>
            <ac:spMk id="3" creationId="{8CE66F16-B1CB-466C-8CC7-6B766B4D669B}"/>
          </ac:spMkLst>
        </pc:spChg>
        <pc:spChg chg="add mod">
          <ac:chgData name="maulanahirzan" userId="QZ9/UGr5K0C954TRx2YVemBIv6+ROOpGBScm1FuaWOk=" providerId="None" clId="Web-{185CD0FC-543D-44FF-9F93-457328CC1866}" dt="2021-08-26T11:17:42.192" v="186" actId="1076"/>
          <ac:spMkLst>
            <pc:docMk/>
            <pc:sldMk cId="3259854429" sldId="259"/>
            <ac:spMk id="5" creationId="{EE7AE1A8-9A11-4924-9EAD-A87264E2683A}"/>
          </ac:spMkLst>
        </pc:spChg>
        <pc:spChg chg="add mod">
          <ac:chgData name="maulanahirzan" userId="QZ9/UGr5K0C954TRx2YVemBIv6+ROOpGBScm1FuaWOk=" providerId="None" clId="Web-{185CD0FC-543D-44FF-9F93-457328CC1866}" dt="2021-08-26T11:18:42.772" v="242" actId="20577"/>
          <ac:spMkLst>
            <pc:docMk/>
            <pc:sldMk cId="3259854429" sldId="259"/>
            <ac:spMk id="7" creationId="{A0C61F28-DB65-4C5C-8859-2B47F5FD8546}"/>
          </ac:spMkLst>
        </pc:spChg>
        <pc:spChg chg="add mod">
          <ac:chgData name="maulanahirzan" userId="QZ9/UGr5K0C954TRx2YVemBIv6+ROOpGBScm1FuaWOk=" providerId="None" clId="Web-{185CD0FC-543D-44FF-9F93-457328CC1866}" dt="2021-08-26T11:19:40.679" v="250" actId="1076"/>
          <ac:spMkLst>
            <pc:docMk/>
            <pc:sldMk cId="3259854429" sldId="259"/>
            <ac:spMk id="9" creationId="{0C248C3F-2193-480A-8B17-F79E0D7D6646}"/>
          </ac:spMkLst>
        </pc:spChg>
        <pc:picChg chg="add mod ord">
          <ac:chgData name="maulanahirzan" userId="QZ9/UGr5K0C954TRx2YVemBIv6+ROOpGBScm1FuaWOk=" providerId="None" clId="Web-{185CD0FC-543D-44FF-9F93-457328CC1866}" dt="2021-08-26T11:17:42.177" v="185" actId="1076"/>
          <ac:picMkLst>
            <pc:docMk/>
            <pc:sldMk cId="3259854429" sldId="259"/>
            <ac:picMk id="4" creationId="{123D0434-72E0-4323-A1ED-532F54A3F333}"/>
          </ac:picMkLst>
        </pc:picChg>
        <pc:picChg chg="add mod">
          <ac:chgData name="maulanahirzan" userId="QZ9/UGr5K0C954TRx2YVemBIv6+ROOpGBScm1FuaWOk=" providerId="None" clId="Web-{185CD0FC-543D-44FF-9F93-457328CC1866}" dt="2021-08-26T11:19:40.710" v="251" actId="1076"/>
          <ac:picMkLst>
            <pc:docMk/>
            <pc:sldMk cId="3259854429" sldId="259"/>
            <ac:picMk id="8" creationId="{FC07CD0C-96F3-4D8D-AD37-8750D8762DBD}"/>
          </ac:picMkLst>
        </pc:picChg>
      </pc:sldChg>
      <pc:sldChg chg="modSp new">
        <pc:chgData name="maulanahirzan" userId="QZ9/UGr5K0C954TRx2YVemBIv6+ROOpGBScm1FuaWOk=" providerId="None" clId="Web-{185CD0FC-543D-44FF-9F93-457328CC1866}" dt="2021-08-26T11:26:18.545" v="326" actId="20577"/>
        <pc:sldMkLst>
          <pc:docMk/>
          <pc:sldMk cId="539322048" sldId="260"/>
        </pc:sldMkLst>
        <pc:spChg chg="mod">
          <ac:chgData name="maulanahirzan" userId="QZ9/UGr5K0C954TRx2YVemBIv6+ROOpGBScm1FuaWOk=" providerId="None" clId="Web-{185CD0FC-543D-44FF-9F93-457328CC1866}" dt="2021-08-26T11:22:05.353" v="260" actId="20577"/>
          <ac:spMkLst>
            <pc:docMk/>
            <pc:sldMk cId="539322048" sldId="260"/>
            <ac:spMk id="2" creationId="{1B039EA7-CB6D-43A0-BEE4-4029BE0C6543}"/>
          </ac:spMkLst>
        </pc:spChg>
        <pc:spChg chg="mod">
          <ac:chgData name="maulanahirzan" userId="QZ9/UGr5K0C954TRx2YVemBIv6+ROOpGBScm1FuaWOk=" providerId="None" clId="Web-{185CD0FC-543D-44FF-9F93-457328CC1866}" dt="2021-08-26T11:26:18.545" v="326" actId="20577"/>
          <ac:spMkLst>
            <pc:docMk/>
            <pc:sldMk cId="539322048" sldId="260"/>
            <ac:spMk id="3" creationId="{AE243D26-B550-457A-BB07-29CBC1084717}"/>
          </ac:spMkLst>
        </pc:spChg>
      </pc:sldChg>
      <pc:sldChg chg="modSp new">
        <pc:chgData name="maulanahirzan" userId="QZ9/UGr5K0C954TRx2YVemBIv6+ROOpGBScm1FuaWOk=" providerId="None" clId="Web-{185CD0FC-543D-44FF-9F93-457328CC1866}" dt="2021-08-26T11:37:00.368" v="426" actId="20577"/>
        <pc:sldMkLst>
          <pc:docMk/>
          <pc:sldMk cId="3657368888" sldId="261"/>
        </pc:sldMkLst>
        <pc:spChg chg="mod">
          <ac:chgData name="maulanahirzan" userId="QZ9/UGr5K0C954TRx2YVemBIv6+ROOpGBScm1FuaWOk=" providerId="None" clId="Web-{185CD0FC-543D-44FF-9F93-457328CC1866}" dt="2021-08-26T11:26:56.624" v="342" actId="20577"/>
          <ac:spMkLst>
            <pc:docMk/>
            <pc:sldMk cId="3657368888" sldId="261"/>
            <ac:spMk id="2" creationId="{776C94CB-F0E8-4C6F-A1E4-38676CE08038}"/>
          </ac:spMkLst>
        </pc:spChg>
        <pc:spChg chg="mod">
          <ac:chgData name="maulanahirzan" userId="QZ9/UGr5K0C954TRx2YVemBIv6+ROOpGBScm1FuaWOk=" providerId="None" clId="Web-{185CD0FC-543D-44FF-9F93-457328CC1866}" dt="2021-08-26T11:37:00.368" v="426" actId="20577"/>
          <ac:spMkLst>
            <pc:docMk/>
            <pc:sldMk cId="3657368888" sldId="261"/>
            <ac:spMk id="3" creationId="{7EAE9187-F61E-4387-ADF2-5CC9A53738C4}"/>
          </ac:spMkLst>
        </pc:spChg>
      </pc:sldChg>
      <pc:sldChg chg="addSp delSp modSp new">
        <pc:chgData name="maulanahirzan" userId="QZ9/UGr5K0C954TRx2YVemBIv6+ROOpGBScm1FuaWOk=" providerId="None" clId="Web-{185CD0FC-543D-44FF-9F93-457328CC1866}" dt="2021-08-26T11:39:17.261" v="463" actId="1076"/>
        <pc:sldMkLst>
          <pc:docMk/>
          <pc:sldMk cId="1393623552" sldId="262"/>
        </pc:sldMkLst>
        <pc:spChg chg="mod">
          <ac:chgData name="maulanahirzan" userId="QZ9/UGr5K0C954TRx2YVemBIv6+ROOpGBScm1FuaWOk=" providerId="None" clId="Web-{185CD0FC-543D-44FF-9F93-457328CC1866}" dt="2021-08-26T11:37:44.557" v="445" actId="20577"/>
          <ac:spMkLst>
            <pc:docMk/>
            <pc:sldMk cId="1393623552" sldId="262"/>
            <ac:spMk id="2" creationId="{17D4C2C6-32C6-4FF5-A5A2-4C2E5E143B3C}"/>
          </ac:spMkLst>
        </pc:spChg>
        <pc:spChg chg="del">
          <ac:chgData name="maulanahirzan" userId="QZ9/UGr5K0C954TRx2YVemBIv6+ROOpGBScm1FuaWOk=" providerId="None" clId="Web-{185CD0FC-543D-44FF-9F93-457328CC1866}" dt="2021-08-26T11:37:33.791" v="428"/>
          <ac:spMkLst>
            <pc:docMk/>
            <pc:sldMk cId="1393623552" sldId="262"/>
            <ac:spMk id="3" creationId="{DC637DAD-B5B6-41CC-AA27-F28631B72FBE}"/>
          </ac:spMkLst>
        </pc:spChg>
        <pc:spChg chg="add mod">
          <ac:chgData name="maulanahirzan" userId="QZ9/UGr5K0C954TRx2YVemBIv6+ROOpGBScm1FuaWOk=" providerId="None" clId="Web-{185CD0FC-543D-44FF-9F93-457328CC1866}" dt="2021-08-26T11:37:51.307" v="446" actId="1076"/>
          <ac:spMkLst>
            <pc:docMk/>
            <pc:sldMk cId="1393623552" sldId="262"/>
            <ac:spMk id="5" creationId="{2BF9832A-AFF2-4A49-A54D-6CE7E829B959}"/>
          </ac:spMkLst>
        </pc:spChg>
        <pc:spChg chg="add del mod">
          <ac:chgData name="maulanahirzan" userId="QZ9/UGr5K0C954TRx2YVemBIv6+ROOpGBScm1FuaWOk=" providerId="None" clId="Web-{185CD0FC-543D-44FF-9F93-457328CC1866}" dt="2021-08-26T11:38:29.526" v="454"/>
          <ac:spMkLst>
            <pc:docMk/>
            <pc:sldMk cId="1393623552" sldId="262"/>
            <ac:spMk id="8" creationId="{8F9DC6DB-F2E8-4274-909B-7057B78E146B}"/>
          </ac:spMkLst>
        </pc:spChg>
        <pc:spChg chg="add mod">
          <ac:chgData name="maulanahirzan" userId="QZ9/UGr5K0C954TRx2YVemBIv6+ROOpGBScm1FuaWOk=" providerId="None" clId="Web-{185CD0FC-543D-44FF-9F93-457328CC1866}" dt="2021-08-26T11:39:09.839" v="460" actId="1076"/>
          <ac:spMkLst>
            <pc:docMk/>
            <pc:sldMk cId="1393623552" sldId="262"/>
            <ac:spMk id="11" creationId="{D0B42F8D-6D69-48FB-AFDF-8D1F41F217DF}"/>
          </ac:spMkLst>
        </pc:spChg>
        <pc:picChg chg="add mod ord">
          <ac:chgData name="maulanahirzan" userId="QZ9/UGr5K0C954TRx2YVemBIv6+ROOpGBScm1FuaWOk=" providerId="None" clId="Web-{185CD0FC-543D-44FF-9F93-457328CC1866}" dt="2021-08-26T11:37:51.416" v="447" actId="1076"/>
          <ac:picMkLst>
            <pc:docMk/>
            <pc:sldMk cId="1393623552" sldId="262"/>
            <ac:picMk id="4" creationId="{C64D7527-F191-43DB-834A-AC73A3A341D3}"/>
          </ac:picMkLst>
        </pc:picChg>
        <pc:picChg chg="add del mod">
          <ac:chgData name="maulanahirzan" userId="QZ9/UGr5K0C954TRx2YVemBIv6+ROOpGBScm1FuaWOk=" providerId="None" clId="Web-{185CD0FC-543D-44FF-9F93-457328CC1866}" dt="2021-08-26T11:38:29.526" v="455"/>
          <ac:picMkLst>
            <pc:docMk/>
            <pc:sldMk cId="1393623552" sldId="262"/>
            <ac:picMk id="7" creationId="{575C191E-5126-4200-9CF3-63E23CE061CA}"/>
          </ac:picMkLst>
        </pc:picChg>
        <pc:picChg chg="add mod">
          <ac:chgData name="maulanahirzan" userId="QZ9/UGr5K0C954TRx2YVemBIv6+ROOpGBScm1FuaWOk=" providerId="None" clId="Web-{185CD0FC-543D-44FF-9F93-457328CC1866}" dt="2021-08-26T11:39:17.261" v="463" actId="1076"/>
          <ac:picMkLst>
            <pc:docMk/>
            <pc:sldMk cId="1393623552" sldId="262"/>
            <ac:picMk id="10" creationId="{9AE60F1C-6502-4FCC-8A0C-ACE312A3B23D}"/>
          </ac:picMkLst>
        </pc:picChg>
      </pc:sldChg>
      <pc:sldChg chg="addSp modSp new">
        <pc:chgData name="maulanahirzan" userId="QZ9/UGr5K0C954TRx2YVemBIv6+ROOpGBScm1FuaWOk=" providerId="None" clId="Web-{185CD0FC-543D-44FF-9F93-457328CC1866}" dt="2021-08-26T11:42:28.843" v="534" actId="20577"/>
        <pc:sldMkLst>
          <pc:docMk/>
          <pc:sldMk cId="227203391" sldId="263"/>
        </pc:sldMkLst>
        <pc:spChg chg="mod">
          <ac:chgData name="maulanahirzan" userId="QZ9/UGr5K0C954TRx2YVemBIv6+ROOpGBScm1FuaWOk=" providerId="None" clId="Web-{185CD0FC-543D-44FF-9F93-457328CC1866}" dt="2021-08-26T11:39:59.731" v="474" actId="20577"/>
          <ac:spMkLst>
            <pc:docMk/>
            <pc:sldMk cId="227203391" sldId="263"/>
            <ac:spMk id="2" creationId="{2622AA3C-AF1A-4AAC-A38A-25FE3AA854DA}"/>
          </ac:spMkLst>
        </pc:spChg>
        <pc:spChg chg="mod">
          <ac:chgData name="maulanahirzan" userId="QZ9/UGr5K0C954TRx2YVemBIv6+ROOpGBScm1FuaWOk=" providerId="None" clId="Web-{185CD0FC-543D-44FF-9F93-457328CC1866}" dt="2021-08-26T11:42:28.843" v="534" actId="20577"/>
          <ac:spMkLst>
            <pc:docMk/>
            <pc:sldMk cId="227203391" sldId="263"/>
            <ac:spMk id="3" creationId="{78FED7BD-0D2C-4178-A4F3-0028130910ED}"/>
          </ac:spMkLst>
        </pc:spChg>
        <pc:spChg chg="add mod">
          <ac:chgData name="maulanahirzan" userId="QZ9/UGr5K0C954TRx2YVemBIv6+ROOpGBScm1FuaWOk=" providerId="None" clId="Web-{185CD0FC-543D-44FF-9F93-457328CC1866}" dt="2021-08-26T11:42:20.233" v="531" actId="1076"/>
          <ac:spMkLst>
            <pc:docMk/>
            <pc:sldMk cId="227203391" sldId="263"/>
            <ac:spMk id="5" creationId="{7804E256-71EF-4807-8AF6-6C395341F45C}"/>
          </ac:spMkLst>
        </pc:spChg>
        <pc:picChg chg="add mod">
          <ac:chgData name="maulanahirzan" userId="QZ9/UGr5K0C954TRx2YVemBIv6+ROOpGBScm1FuaWOk=" providerId="None" clId="Web-{185CD0FC-543D-44FF-9F93-457328CC1866}" dt="2021-08-26T11:42:24.968" v="533" actId="14100"/>
          <ac:picMkLst>
            <pc:docMk/>
            <pc:sldMk cId="227203391" sldId="263"/>
            <ac:picMk id="4" creationId="{1BDD2EBE-4D4B-4FB2-80FE-7BD0A1CAB318}"/>
          </ac:picMkLst>
        </pc:picChg>
      </pc:sldChg>
      <pc:sldChg chg="modSp new">
        <pc:chgData name="maulanahirzan" userId="QZ9/UGr5K0C954TRx2YVemBIv6+ROOpGBScm1FuaWOk=" providerId="None" clId="Web-{185CD0FC-543D-44FF-9F93-457328CC1866}" dt="2021-08-26T11:47:19.723" v="658"/>
        <pc:sldMkLst>
          <pc:docMk/>
          <pc:sldMk cId="2046570238" sldId="264"/>
        </pc:sldMkLst>
        <pc:spChg chg="mod">
          <ac:chgData name="maulanahirzan" userId="QZ9/UGr5K0C954TRx2YVemBIv6+ROOpGBScm1FuaWOk=" providerId="None" clId="Web-{185CD0FC-543D-44FF-9F93-457328CC1866}" dt="2021-08-26T11:45:20.299" v="543" actId="20577"/>
          <ac:spMkLst>
            <pc:docMk/>
            <pc:sldMk cId="2046570238" sldId="264"/>
            <ac:spMk id="2" creationId="{C3008851-A909-4F61-9EA5-7CF2090395BE}"/>
          </ac:spMkLst>
        </pc:spChg>
        <pc:spChg chg="mod">
          <ac:chgData name="maulanahirzan" userId="QZ9/UGr5K0C954TRx2YVemBIv6+ROOpGBScm1FuaWOk=" providerId="None" clId="Web-{185CD0FC-543D-44FF-9F93-457328CC1866}" dt="2021-08-26T11:47:19.723" v="658"/>
          <ac:spMkLst>
            <pc:docMk/>
            <pc:sldMk cId="2046570238" sldId="264"/>
            <ac:spMk id="3" creationId="{2D97765D-9D6A-4733-8194-074FFF27562C}"/>
          </ac:spMkLst>
        </pc:spChg>
      </pc:sldChg>
      <pc:sldChg chg="addSp delSp modSp new">
        <pc:chgData name="maulanahirzan" userId="QZ9/UGr5K0C954TRx2YVemBIv6+ROOpGBScm1FuaWOk=" providerId="None" clId="Web-{185CD0FC-543D-44FF-9F93-457328CC1866}" dt="2021-08-26T12:06:01.258" v="773" actId="14100"/>
        <pc:sldMkLst>
          <pc:docMk/>
          <pc:sldMk cId="2229447279" sldId="265"/>
        </pc:sldMkLst>
        <pc:spChg chg="mod">
          <ac:chgData name="maulanahirzan" userId="QZ9/UGr5K0C954TRx2YVemBIv6+ROOpGBScm1FuaWOk=" providerId="None" clId="Web-{185CD0FC-543D-44FF-9F93-457328CC1866}" dt="2021-08-26T11:47:38.504" v="667" actId="20577"/>
          <ac:spMkLst>
            <pc:docMk/>
            <pc:sldMk cId="2229447279" sldId="265"/>
            <ac:spMk id="2" creationId="{0264E44E-FDE6-4C4B-B96B-D2D401F4DDEE}"/>
          </ac:spMkLst>
        </pc:spChg>
        <pc:spChg chg="del mod">
          <ac:chgData name="maulanahirzan" userId="QZ9/UGr5K0C954TRx2YVemBIv6+ROOpGBScm1FuaWOk=" providerId="None" clId="Web-{185CD0FC-543D-44FF-9F93-457328CC1866}" dt="2021-08-26T11:48:10.567" v="669"/>
          <ac:spMkLst>
            <pc:docMk/>
            <pc:sldMk cId="2229447279" sldId="265"/>
            <ac:spMk id="3" creationId="{C9EBE203-B75D-4D93-AC74-A3542BBFBAC3}"/>
          </ac:spMkLst>
        </pc:spChg>
        <pc:spChg chg="add mod">
          <ac:chgData name="maulanahirzan" userId="QZ9/UGr5K0C954TRx2YVemBIv6+ROOpGBScm1FuaWOk=" providerId="None" clId="Web-{185CD0FC-543D-44FF-9F93-457328CC1866}" dt="2021-08-26T11:51:55.165" v="673" actId="1076"/>
          <ac:spMkLst>
            <pc:docMk/>
            <pc:sldMk cId="2229447279" sldId="265"/>
            <ac:spMk id="5" creationId="{4D2A062C-2C78-41F4-ADB6-ACAF61729D4E}"/>
          </ac:spMkLst>
        </pc:spChg>
        <pc:spChg chg="add mod">
          <ac:chgData name="maulanahirzan" userId="QZ9/UGr5K0C954TRx2YVemBIv6+ROOpGBScm1FuaWOk=" providerId="None" clId="Web-{185CD0FC-543D-44FF-9F93-457328CC1866}" dt="2021-08-26T12:06:01.258" v="773" actId="14100"/>
          <ac:spMkLst>
            <pc:docMk/>
            <pc:sldMk cId="2229447279" sldId="265"/>
            <ac:spMk id="7" creationId="{F9ACB0B0-2CFE-4E08-8ABE-588954C2677D}"/>
          </ac:spMkLst>
        </pc:spChg>
        <pc:picChg chg="add mod ord">
          <ac:chgData name="maulanahirzan" userId="QZ9/UGr5K0C954TRx2YVemBIv6+ROOpGBScm1FuaWOk=" providerId="None" clId="Web-{185CD0FC-543D-44FF-9F93-457328CC1866}" dt="2021-08-26T11:51:55.212" v="674" actId="1076"/>
          <ac:picMkLst>
            <pc:docMk/>
            <pc:sldMk cId="2229447279" sldId="265"/>
            <ac:picMk id="4" creationId="{952AE2A6-4B14-4354-BDBA-4488611768E5}"/>
          </ac:picMkLst>
        </pc:picChg>
      </pc:sldChg>
      <pc:sldChg chg="addSp modSp new">
        <pc:chgData name="maulanahirzan" userId="QZ9/UGr5K0C954TRx2YVemBIv6+ROOpGBScm1FuaWOk=" providerId="None" clId="Web-{185CD0FC-543D-44FF-9F93-457328CC1866}" dt="2021-08-26T12:09:46.949" v="823" actId="20577"/>
        <pc:sldMkLst>
          <pc:docMk/>
          <pc:sldMk cId="940078266" sldId="266"/>
        </pc:sldMkLst>
        <pc:spChg chg="mod">
          <ac:chgData name="maulanahirzan" userId="QZ9/UGr5K0C954TRx2YVemBIv6+ROOpGBScm1FuaWOk=" providerId="None" clId="Web-{185CD0FC-543D-44FF-9F93-457328CC1866}" dt="2021-08-26T12:06:16.367" v="778" actId="20577"/>
          <ac:spMkLst>
            <pc:docMk/>
            <pc:sldMk cId="940078266" sldId="266"/>
            <ac:spMk id="2" creationId="{B2A9B349-CE76-4147-827E-0C07B2AA210A}"/>
          </ac:spMkLst>
        </pc:spChg>
        <pc:spChg chg="mod">
          <ac:chgData name="maulanahirzan" userId="QZ9/UGr5K0C954TRx2YVemBIv6+ROOpGBScm1FuaWOk=" providerId="None" clId="Web-{185CD0FC-543D-44FF-9F93-457328CC1866}" dt="2021-08-26T12:09:46.949" v="823" actId="20577"/>
          <ac:spMkLst>
            <pc:docMk/>
            <pc:sldMk cId="940078266" sldId="266"/>
            <ac:spMk id="3" creationId="{DB03B8B6-57FC-425C-AC9A-C7F798A04B95}"/>
          </ac:spMkLst>
        </pc:spChg>
        <pc:picChg chg="add mod">
          <ac:chgData name="maulanahirzan" userId="QZ9/UGr5K0C954TRx2YVemBIv6+ROOpGBScm1FuaWOk=" providerId="None" clId="Web-{185CD0FC-543D-44FF-9F93-457328CC1866}" dt="2021-08-26T12:09:16.683" v="816" actId="14100"/>
          <ac:picMkLst>
            <pc:docMk/>
            <pc:sldMk cId="940078266" sldId="266"/>
            <ac:picMk id="4" creationId="{EB0882A1-8D5A-429E-B2E7-F01B3EBA7515}"/>
          </ac:picMkLst>
        </pc:picChg>
      </pc:sldChg>
      <pc:sldChg chg="addSp delSp modSp new">
        <pc:chgData name="maulanahirzan" userId="QZ9/UGr5K0C954TRx2YVemBIv6+ROOpGBScm1FuaWOk=" providerId="None" clId="Web-{185CD0FC-543D-44FF-9F93-457328CC1866}" dt="2021-08-26T12:15:36.814" v="879" actId="20577"/>
        <pc:sldMkLst>
          <pc:docMk/>
          <pc:sldMk cId="2928094214" sldId="267"/>
        </pc:sldMkLst>
        <pc:spChg chg="mod">
          <ac:chgData name="maulanahirzan" userId="QZ9/UGr5K0C954TRx2YVemBIv6+ROOpGBScm1FuaWOk=" providerId="None" clId="Web-{185CD0FC-543D-44FF-9F93-457328CC1866}" dt="2021-08-26T12:13:10.030" v="828" actId="20577"/>
          <ac:spMkLst>
            <pc:docMk/>
            <pc:sldMk cId="2928094214" sldId="267"/>
            <ac:spMk id="2" creationId="{57AAB0A5-87DC-403B-8449-1C00FAE0E60D}"/>
          </ac:spMkLst>
        </pc:spChg>
        <pc:spChg chg="del">
          <ac:chgData name="maulanahirzan" userId="QZ9/UGr5K0C954TRx2YVemBIv6+ROOpGBScm1FuaWOk=" providerId="None" clId="Web-{185CD0FC-543D-44FF-9F93-457328CC1866}" dt="2021-08-26T12:13:11.640" v="829"/>
          <ac:spMkLst>
            <pc:docMk/>
            <pc:sldMk cId="2928094214" sldId="267"/>
            <ac:spMk id="3" creationId="{7E515FE6-F5B6-40E1-A5E4-3B9AC7826B73}"/>
          </ac:spMkLst>
        </pc:spChg>
        <pc:spChg chg="add mod">
          <ac:chgData name="maulanahirzan" userId="QZ9/UGr5K0C954TRx2YVemBIv6+ROOpGBScm1FuaWOk=" providerId="None" clId="Web-{185CD0FC-543D-44FF-9F93-457328CC1866}" dt="2021-08-26T12:15:36.814" v="879" actId="20577"/>
          <ac:spMkLst>
            <pc:docMk/>
            <pc:sldMk cId="2928094214" sldId="267"/>
            <ac:spMk id="5" creationId="{27D7669E-0E78-468A-91F1-ABA559B948DA}"/>
          </ac:spMkLst>
        </pc:spChg>
        <pc:picChg chg="add mod ord">
          <ac:chgData name="maulanahirzan" userId="QZ9/UGr5K0C954TRx2YVemBIv6+ROOpGBScm1FuaWOk=" providerId="None" clId="Web-{185CD0FC-543D-44FF-9F93-457328CC1866}" dt="2021-08-26T12:13:22.281" v="831" actId="14100"/>
          <ac:picMkLst>
            <pc:docMk/>
            <pc:sldMk cId="2928094214" sldId="267"/>
            <ac:picMk id="4" creationId="{A56DA3F0-E476-47E9-9933-01143462B06C}"/>
          </ac:picMkLst>
        </pc:picChg>
      </pc:sldChg>
      <pc:sldChg chg="modSp new">
        <pc:chgData name="maulanahirzan" userId="QZ9/UGr5K0C954TRx2YVemBIv6+ROOpGBScm1FuaWOk=" providerId="None" clId="Web-{185CD0FC-543D-44FF-9F93-457328CC1866}" dt="2021-08-26T12:18:49.255" v="925" actId="20577"/>
        <pc:sldMkLst>
          <pc:docMk/>
          <pc:sldMk cId="1648572316" sldId="268"/>
        </pc:sldMkLst>
        <pc:spChg chg="mod">
          <ac:chgData name="maulanahirzan" userId="QZ9/UGr5K0C954TRx2YVemBIv6+ROOpGBScm1FuaWOk=" providerId="None" clId="Web-{185CD0FC-543D-44FF-9F93-457328CC1866}" dt="2021-08-26T12:17:20.753" v="884" actId="20577"/>
          <ac:spMkLst>
            <pc:docMk/>
            <pc:sldMk cId="1648572316" sldId="268"/>
            <ac:spMk id="2" creationId="{E6F4878D-3A3E-42FB-8D03-7CCAF7FF8E90}"/>
          </ac:spMkLst>
        </pc:spChg>
        <pc:spChg chg="mod">
          <ac:chgData name="maulanahirzan" userId="QZ9/UGr5K0C954TRx2YVemBIv6+ROOpGBScm1FuaWOk=" providerId="None" clId="Web-{185CD0FC-543D-44FF-9F93-457328CC1866}" dt="2021-08-26T12:18:49.255" v="925" actId="20577"/>
          <ac:spMkLst>
            <pc:docMk/>
            <pc:sldMk cId="1648572316" sldId="268"/>
            <ac:spMk id="3" creationId="{C8452A23-0B6A-4554-8A2D-136A3119A6BC}"/>
          </ac:spMkLst>
        </pc:spChg>
      </pc:sldChg>
      <pc:sldChg chg="modSp new">
        <pc:chgData name="maulanahirzan" userId="QZ9/UGr5K0C954TRx2YVemBIv6+ROOpGBScm1FuaWOk=" providerId="None" clId="Web-{185CD0FC-543D-44FF-9F93-457328CC1866}" dt="2021-08-26T12:21:45.399" v="992" actId="20577"/>
        <pc:sldMkLst>
          <pc:docMk/>
          <pc:sldMk cId="4144455489" sldId="269"/>
        </pc:sldMkLst>
        <pc:spChg chg="mod">
          <ac:chgData name="maulanahirzan" userId="QZ9/UGr5K0C954TRx2YVemBIv6+ROOpGBScm1FuaWOk=" providerId="None" clId="Web-{185CD0FC-543D-44FF-9F93-457328CC1866}" dt="2021-08-26T12:20:04.788" v="936" actId="20577"/>
          <ac:spMkLst>
            <pc:docMk/>
            <pc:sldMk cId="4144455489" sldId="269"/>
            <ac:spMk id="2" creationId="{92E40C95-86E3-4636-BEDF-022A7CC16EFF}"/>
          </ac:spMkLst>
        </pc:spChg>
        <pc:spChg chg="mod">
          <ac:chgData name="maulanahirzan" userId="QZ9/UGr5K0C954TRx2YVemBIv6+ROOpGBScm1FuaWOk=" providerId="None" clId="Web-{185CD0FC-543D-44FF-9F93-457328CC1866}" dt="2021-08-26T12:21:45.399" v="992" actId="20577"/>
          <ac:spMkLst>
            <pc:docMk/>
            <pc:sldMk cId="4144455489" sldId="269"/>
            <ac:spMk id="3" creationId="{26F1727B-AD97-4FF3-B1FA-69087C471FAA}"/>
          </ac:spMkLst>
        </pc:spChg>
      </pc:sldChg>
      <pc:sldMasterChg chg="del delSldLayout">
        <pc:chgData name="maulanahirzan" userId="QZ9/UGr5K0C954TRx2YVemBIv6+ROOpGBScm1FuaWOk=" providerId="None" clId="Web-{185CD0FC-543D-44FF-9F93-457328CC1866}" dt="2021-08-26T10:57:09.906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addSldLayout modSldLayout">
        <pc:chgData name="maulanahirzan" userId="QZ9/UGr5K0C954TRx2YVemBIv6+ROOpGBScm1FuaWOk=" providerId="None" clId="Web-{185CD0FC-543D-44FF-9F93-457328CC1866}" dt="2021-08-26T10:57:09.906" v="0"/>
        <pc:sldMasterMkLst>
          <pc:docMk/>
          <pc:sldMasterMk cId="1256520470" sldId="2147483684"/>
        </pc:sldMasterMkLst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4092576440" sldId="2147483685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3132755148" sldId="2147483686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2250092590" sldId="2147483687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3326092649" sldId="2147483688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3969585640" sldId="2147483689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565133181" sldId="2147483690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1489836218" sldId="2147483691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1164827059" sldId="2147483692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1276513938" sldId="2147483693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1671230642" sldId="2147483694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2906560171" sldId="2147483695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491747768" sldId="2147483696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2474478872" sldId="2147483697"/>
          </pc:sldLayoutMkLst>
        </pc:sldLayoutChg>
        <pc:sldLayoutChg chg="add mod replId">
          <pc:chgData name="maulanahirzan" userId="QZ9/UGr5K0C954TRx2YVemBIv6+ROOpGBScm1FuaWOk=" providerId="None" clId="Web-{185CD0FC-543D-44FF-9F93-457328CC1866}" dt="2021-08-26T10:57:09.906" v="0"/>
          <pc:sldLayoutMkLst>
            <pc:docMk/>
            <pc:sldMasterMk cId="1256520470" sldId="2147483684"/>
            <pc:sldLayoutMk cId="3704436571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6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7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5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2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2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217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ethernet-cable-connected-to-a-compartment-port-2881232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presavda.blogspot.com/2012/01/il-wi-fi-in-piazza-chanoux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amsung_4G_LTE_modem-3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35.wikidot.com/computer-network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q.org/posts/2018/11/wired-vs-wireless-networks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stackexchange.com/questions/29323/wirelessly-transmit-sensors-statu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-lab.com/community/index.php?/topic/48102-transmit-ir-nec-raw-data-and-decode-ameba-arduino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rsc.org/en/Content/ArticleHtml/2017/RA/c7ra07191d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nkerforge.com/en/doc/Hardware/Bricklets/NFC_RFID.html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okedbrains.net/2014/07/smart-door-locks-doorbell-door-lock-apps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Internet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E44E-FDE6-4C4B-B96B-D2D401F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52AE2A6-4B14-4354-BDBA-44886117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584" y="2538802"/>
            <a:ext cx="2675057" cy="3636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A062C-2C78-41F4-ADB6-ACAF61729D4E}"/>
              </a:ext>
            </a:extLst>
          </p:cNvPr>
          <p:cNvSpPr txBox="1"/>
          <p:nvPr/>
        </p:nvSpPr>
        <p:spPr>
          <a:xfrm>
            <a:off x="9042850" y="6175765"/>
            <a:ext cx="2676525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CB0B0-2CFE-4E08-8ABE-588954C2677D}"/>
              </a:ext>
            </a:extLst>
          </p:cNvPr>
          <p:cNvSpPr txBox="1"/>
          <p:nvPr/>
        </p:nvSpPr>
        <p:spPr>
          <a:xfrm>
            <a:off x="310551" y="2495909"/>
            <a:ext cx="833599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Wi-Fi </a:t>
            </a:r>
            <a:r>
              <a:rPr lang="en-US" sz="2400" dirty="0" err="1"/>
              <a:t>ditermukan</a:t>
            </a:r>
            <a:r>
              <a:rPr lang="en-US" sz="2400" dirty="0"/>
              <a:t>.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jangkauan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10M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BT </a:t>
            </a:r>
            <a:r>
              <a:rPr lang="en-US" sz="2400" dirty="0" err="1"/>
              <a:t>memungkinkan</a:t>
            </a:r>
            <a:r>
              <a:rPr lang="en-US" sz="2400" dirty="0"/>
              <a:t> streaming data Lossless (</a:t>
            </a:r>
            <a:r>
              <a:rPr lang="en-US" sz="2400" dirty="0" err="1"/>
              <a:t>AptX</a:t>
            </a:r>
            <a:r>
              <a:rPr lang="en-US" sz="2400" dirty="0"/>
              <a:t>)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Selain </a:t>
            </a:r>
            <a:r>
              <a:rPr lang="en-US" sz="2400" dirty="0" err="1"/>
              <a:t>itu</a:t>
            </a:r>
            <a:r>
              <a:rPr lang="en-US" sz="2400" dirty="0"/>
              <a:t> BT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BLE (Bluetooth low Energy)</a:t>
            </a:r>
          </a:p>
        </p:txBody>
      </p:sp>
    </p:spTree>
    <p:extLst>
      <p:ext uri="{BB962C8B-B14F-4D97-AF65-F5344CB8AC3E}">
        <p14:creationId xmlns:p14="http://schemas.microsoft.com/office/powerpoint/2010/main" val="2229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B349-CE76-4147-827E-0C07B2AA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di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B8B6-57FC-425C-AC9A-C7F798A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2543832"/>
          </a:xfrm>
        </p:spPr>
        <p:txBody>
          <a:bodyPr/>
          <a:lstStyle/>
          <a:p>
            <a:r>
              <a:rPr lang="en-US" sz="2400" dirty="0" err="1"/>
              <a:t>Lokal</a:t>
            </a:r>
            <a:r>
              <a:rPr lang="en-US" sz="2400" dirty="0"/>
              <a:t> Akse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Personal Area Network</a:t>
            </a:r>
          </a:p>
          <a:p>
            <a:r>
              <a:rPr lang="en-US" sz="2400" dirty="0"/>
              <a:t>Beacon</a:t>
            </a:r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indikator</a:t>
            </a:r>
            <a:r>
              <a:rPr lang="en-US" sz="2000" dirty="0"/>
              <a:t> </a:t>
            </a:r>
            <a:r>
              <a:rPr lang="en-US" sz="2000" dirty="0" err="1"/>
              <a:t>keberadaan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nirkabel</a:t>
            </a:r>
          </a:p>
          <a:p>
            <a:pPr lvl="1"/>
            <a:r>
              <a:rPr lang="en-US" sz="2000" dirty="0"/>
              <a:t>Radar </a:t>
            </a:r>
            <a:r>
              <a:rPr lang="en-US" sz="2000" dirty="0" err="1"/>
              <a:t>dengan</a:t>
            </a:r>
            <a:r>
              <a:rPr lang="en-US" sz="2000" dirty="0"/>
              <a:t> area </a:t>
            </a:r>
            <a:r>
              <a:rPr lang="en-US" sz="2000" dirty="0" err="1"/>
              <a:t>pendek</a:t>
            </a:r>
            <a:endParaRPr lang="en-US" sz="2000" dirty="0"/>
          </a:p>
          <a:p>
            <a:r>
              <a:rPr lang="en-US" sz="2400" dirty="0"/>
              <a:t>Data Transfer</a:t>
            </a:r>
          </a:p>
        </p:txBody>
      </p:sp>
      <p:pic>
        <p:nvPicPr>
          <p:cNvPr id="4" name="Picture 4" descr="What is Bluetooth Beacon Technology | IPSOFACTO IT ...">
            <a:extLst>
              <a:ext uri="{FF2B5EF4-FFF2-40B4-BE49-F238E27FC236}">
                <a16:creationId xmlns:a16="http://schemas.microsoft.com/office/drawing/2014/main" id="{EB0882A1-8D5A-429E-B2E7-F01B3EBA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46" y="3822483"/>
            <a:ext cx="4166557" cy="27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0A5-87DC-403B-8449-1C00FAE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Area Network?</a:t>
            </a:r>
          </a:p>
        </p:txBody>
      </p:sp>
      <p:pic>
        <p:nvPicPr>
          <p:cNvPr id="4" name="Picture 4" descr="2: Personal Area Network (PAN) | Download Scientific Diagram">
            <a:extLst>
              <a:ext uri="{FF2B5EF4-FFF2-40B4-BE49-F238E27FC236}">
                <a16:creationId xmlns:a16="http://schemas.microsoft.com/office/drawing/2014/main" id="{A56DA3F0-E476-47E9-9933-01143462B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620" y="2090783"/>
            <a:ext cx="7959665" cy="46192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669E-0E78-468A-91F1-ABA559B948DA}"/>
              </a:ext>
            </a:extLst>
          </p:cNvPr>
          <p:cNvSpPr txBox="1"/>
          <p:nvPr/>
        </p:nvSpPr>
        <p:spPr>
          <a:xfrm>
            <a:off x="310551" y="2524664"/>
            <a:ext cx="354833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err="1"/>
              <a:t>Sebuah</a:t>
            </a:r>
            <a:r>
              <a:rPr lang="en-US" sz="2400" dirty="0"/>
              <a:t> </a:t>
            </a:r>
            <a:r>
              <a:rPr lang="en-US" sz="2400" err="1"/>
              <a:t>jaringan</a:t>
            </a:r>
            <a:r>
              <a:rPr lang="en-US" sz="2400" dirty="0"/>
              <a:t> </a:t>
            </a:r>
            <a:r>
              <a:rPr lang="en-US" sz="2400" err="1"/>
              <a:t>pribadi</a:t>
            </a:r>
            <a:r>
              <a:rPr lang="en-US" sz="2400" dirty="0"/>
              <a:t> yang </a:t>
            </a:r>
            <a:r>
              <a:rPr lang="en-US" sz="2400" err="1"/>
              <a:t>dibuat</a:t>
            </a:r>
            <a:r>
              <a:rPr lang="en-US" sz="2400" dirty="0"/>
              <a:t> </a:t>
            </a:r>
            <a:r>
              <a:rPr lang="en-US" sz="2400" err="1"/>
              <a:t>dengan</a:t>
            </a:r>
            <a:r>
              <a:rPr lang="en-US" sz="2400" dirty="0"/>
              <a:t> </a:t>
            </a:r>
            <a:r>
              <a:rPr lang="en-US" sz="2400" err="1"/>
              <a:t>teknologi</a:t>
            </a:r>
            <a:r>
              <a:rPr lang="en-US" sz="2400" dirty="0"/>
              <a:t> Bluetooth.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tersambung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0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878D-3A3E-42FB-8D03-7CCAF7FF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Yes?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2A23-0B6A-4554-8A2D-136A3119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Bluetooth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dulu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manfaatnya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endParaRPr lang="en-US" sz="2400" dirty="0"/>
          </a:p>
          <a:p>
            <a:r>
              <a:rPr lang="en-US" sz="2400" dirty="0"/>
              <a:t>Bisa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Kelemahan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Tidak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IoT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Bluetooth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5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C95-86E3-4636-BEDF-022A7CC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Jaringan</a:t>
            </a:r>
            <a:r>
              <a:rPr lang="en-US" dirty="0"/>
              <a:t> -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727B-AD97-4FF3-B1FA-69087C47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Medium </a:t>
            </a:r>
            <a:r>
              <a:rPr lang="en-US" sz="2400" dirty="0" err="1"/>
              <a:t>ini</a:t>
            </a:r>
            <a:r>
              <a:rPr lang="en-US" sz="2400" dirty="0"/>
              <a:t> sangat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Remote (via Internet)</a:t>
            </a:r>
          </a:p>
          <a:p>
            <a:r>
              <a:rPr lang="en-US" sz="2400" dirty="0"/>
              <a:t>Maka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konektivitas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diandalkan</a:t>
            </a:r>
            <a:r>
              <a:rPr lang="en-US" sz="2400" dirty="0"/>
              <a:t> (reliable)</a:t>
            </a:r>
          </a:p>
          <a:p>
            <a:r>
              <a:rPr lang="en-US" sz="2400"/>
              <a:t>2 medium yang reliable:</a:t>
            </a:r>
            <a:endParaRPr lang="en-US" sz="2400" dirty="0"/>
          </a:p>
          <a:p>
            <a:pPr lvl="1"/>
            <a:r>
              <a:rPr lang="en-US" sz="2000"/>
              <a:t>Kabel</a:t>
            </a:r>
          </a:p>
          <a:p>
            <a:pPr lvl="1"/>
            <a:r>
              <a:rPr lang="en-US" sz="2000"/>
              <a:t>Nirkabel (Wi-Fi)</a:t>
            </a:r>
          </a:p>
        </p:txBody>
      </p:sp>
    </p:spTree>
    <p:extLst>
      <p:ext uri="{BB962C8B-B14F-4D97-AF65-F5344CB8AC3E}">
        <p14:creationId xmlns:p14="http://schemas.microsoft.com/office/powerpoint/2010/main" val="414445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AB46-771B-4A06-A715-07D4F881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Kabel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308B-86A8-4D28-9534-2C32AADB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99109" cy="4188525"/>
          </a:xfrm>
        </p:spPr>
        <p:txBody>
          <a:bodyPr/>
          <a:lstStyle/>
          <a:p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,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computer</a:t>
            </a:r>
          </a:p>
          <a:p>
            <a:r>
              <a:rPr lang="en-ID" dirty="0"/>
              <a:t>Sangat </a:t>
            </a:r>
            <a:r>
              <a:rPr lang="en-ID" dirty="0" err="1"/>
              <a:t>handal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IoT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4BAD577-4CCD-4E6D-A611-8B3BDE7A6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8091" y="2980485"/>
            <a:ext cx="5399109" cy="35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97C0199-2FCC-431B-9587-26B4B7FA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311" b="17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CE7F3-B18C-4B3B-9B66-1DD9A0D4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D" dirty="0"/>
              <a:t>Wireless Fidelity (Wi-Fi)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B9AF-B91E-4420-B8C9-8825EAA3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gelombang</a:t>
            </a:r>
            <a:r>
              <a:rPr lang="en-ID" dirty="0"/>
              <a:t> radio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data.</a:t>
            </a:r>
          </a:p>
          <a:p>
            <a:r>
              <a:rPr lang="en-ID" dirty="0"/>
              <a:t>Karena </a:t>
            </a:r>
            <a:r>
              <a:rPr lang="en-ID" dirty="0" err="1"/>
              <a:t>fleksibilitasnya</a:t>
            </a:r>
            <a:r>
              <a:rPr lang="en-ID" dirty="0"/>
              <a:t> Sebagian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IoT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3E392-505E-48D0-AE53-E1B652CF1759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://impresavda.blogspot.com/2012/01/il-wi-fi-in-piazza-chanoux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9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24006E42-F0A3-4017-96D6-10650F3B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831" r="-1" b="384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2F93D-1EAF-453E-BBC4-CC519390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D" dirty="0"/>
              <a:t>Modem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3FD3-2A12-46C6-87F2-D6A2A18E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ID" dirty="0"/>
              <a:t>Modul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konektivitas</a:t>
            </a:r>
            <a:r>
              <a:rPr lang="en-ID" dirty="0"/>
              <a:t> </a:t>
            </a:r>
            <a:r>
              <a:rPr lang="en-ID" dirty="0" err="1"/>
              <a:t>kabel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di </a:t>
            </a:r>
            <a:r>
              <a:rPr lang="en-ID" dirty="0" err="1"/>
              <a:t>tempat</a:t>
            </a:r>
            <a:endParaRPr lang="en-ID" dirty="0"/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terpasang</a:t>
            </a:r>
            <a:r>
              <a:rPr lang="en-ID" dirty="0"/>
              <a:t> di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gawai</a:t>
            </a:r>
            <a:endParaRPr lang="en-ID" dirty="0"/>
          </a:p>
          <a:p>
            <a:r>
              <a:rPr lang="en-ID" dirty="0"/>
              <a:t>Modem yang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USB</a:t>
            </a:r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System-on-Chip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ringkat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340A-1D6E-4724-8F53-E0CAF8BFE393}"/>
              </a:ext>
            </a:extLst>
          </p:cNvPr>
          <p:cNvSpPr txBox="1"/>
          <p:nvPr/>
        </p:nvSpPr>
        <p:spPr>
          <a:xfrm>
            <a:off x="9511458" y="6657945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commons.wikimedia.org/wiki/File:Samsung_4G_LTE_modem-3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CE41E5CF-9162-4D5E-AE5C-E7858C50F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B6B79-C8A0-43B9-B17C-DE3497F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endParaRPr lang="en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05CB30-DA79-4D59-A855-ABF3BD79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07875-4A2B-44E8-954F-DBA33F5DCD9E}"/>
              </a:ext>
            </a:extLst>
          </p:cNvPr>
          <p:cNvSpPr txBox="1"/>
          <p:nvPr/>
        </p:nvSpPr>
        <p:spPr>
          <a:xfrm>
            <a:off x="9511458" y="6657945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www.thebluediamondgallery.com/wooden-tile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D597-BC4D-4244-9F9A-AC24EBB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Komunikasi </a:t>
            </a:r>
            <a:r>
              <a:rPr lang="en-US" dirty="0" err="1"/>
              <a:t>Jaringan</a:t>
            </a:r>
            <a:r>
              <a:rPr lang="en-US" dirty="0"/>
              <a:t>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37F4-BA94-41F9-A1FB-20DC93C3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Jangkauan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endParaRPr lang="en-US" sz="3200" dirty="0"/>
          </a:p>
          <a:p>
            <a:pPr lvl="1"/>
            <a:r>
              <a:rPr lang="en-US" sz="2800" dirty="0" err="1"/>
              <a:t>Lokal</a:t>
            </a:r>
            <a:r>
              <a:rPr lang="en-US" sz="2800" dirty="0"/>
              <a:t> (Dekat)</a:t>
            </a:r>
          </a:p>
          <a:p>
            <a:pPr lvl="1"/>
            <a:r>
              <a:rPr lang="en-US" sz="2800" dirty="0"/>
              <a:t>Remote (</a:t>
            </a:r>
            <a:r>
              <a:rPr lang="en-US" sz="2800" dirty="0" err="1"/>
              <a:t>Jauh</a:t>
            </a:r>
            <a:r>
              <a:rPr lang="en-US" sz="2800" dirty="0"/>
              <a:t>)</a:t>
            </a:r>
          </a:p>
          <a:p>
            <a:r>
              <a:rPr lang="en-US" sz="3200" dirty="0" err="1"/>
              <a:t>Berdasarkan</a:t>
            </a:r>
            <a:r>
              <a:rPr lang="en-US" sz="3200" dirty="0"/>
              <a:t> Medium</a:t>
            </a:r>
          </a:p>
          <a:p>
            <a:pPr lvl="1"/>
            <a:r>
              <a:rPr lang="en-US" sz="2800" dirty="0"/>
              <a:t>Kabel</a:t>
            </a:r>
          </a:p>
          <a:p>
            <a:pPr lvl="1"/>
            <a:r>
              <a:rPr lang="en-US" sz="2800" dirty="0" err="1"/>
              <a:t>Nirkabel</a:t>
            </a:r>
            <a:endParaRPr lang="en-US" sz="2800" dirty="0"/>
          </a:p>
        </p:txBody>
      </p:sp>
      <p:pic>
        <p:nvPicPr>
          <p:cNvPr id="4" name="Picture 4" descr="A picture containing text, computer, various&#10;&#10;Description automatically generated">
            <a:extLst>
              <a:ext uri="{FF2B5EF4-FFF2-40B4-BE49-F238E27FC236}">
                <a16:creationId xmlns:a16="http://schemas.microsoft.com/office/drawing/2014/main" id="{8D7AE339-13AC-41C8-82C1-6F445794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6400" y="2098645"/>
            <a:ext cx="2743200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D87B0-5F79-4B08-97E0-9AD71854B457}"/>
              </a:ext>
            </a:extLst>
          </p:cNvPr>
          <p:cNvSpPr txBox="1"/>
          <p:nvPr/>
        </p:nvSpPr>
        <p:spPr>
          <a:xfrm>
            <a:off x="9296400" y="424177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DA9E2D4-3DE6-4623-A63F-0C7FAC54A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53910" y="4598974"/>
            <a:ext cx="2743199" cy="151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A1797-1CFE-4C5E-B69D-1010D957718F}"/>
              </a:ext>
            </a:extLst>
          </p:cNvPr>
          <p:cNvSpPr txBox="1"/>
          <p:nvPr/>
        </p:nvSpPr>
        <p:spPr>
          <a:xfrm>
            <a:off x="9353910" y="611280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64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D8F-E4E3-4281-858F-66E093FF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-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8BDE-2C8E-4D2C-948B-9BE1DCA5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/>
              <a:t>Perangkat</a:t>
            </a:r>
            <a:r>
              <a:rPr lang="en-US" sz="2800" dirty="0"/>
              <a:t> </a:t>
            </a:r>
            <a:r>
              <a:rPr lang="en-US" sz="2800" err="1"/>
              <a:t>hanya</a:t>
            </a:r>
            <a:r>
              <a:rPr lang="en-US" sz="2800" dirty="0"/>
              <a:t> </a:t>
            </a:r>
            <a:r>
              <a:rPr lang="en-US" sz="2800" err="1"/>
              <a:t>bisa</a:t>
            </a:r>
            <a:r>
              <a:rPr lang="en-US" sz="2800" dirty="0"/>
              <a:t> </a:t>
            </a:r>
            <a:r>
              <a:rPr lang="en-US" sz="2800" err="1"/>
              <a:t>diakses</a:t>
            </a:r>
            <a:r>
              <a:rPr lang="en-US" sz="2800" dirty="0"/>
              <a:t> </a:t>
            </a:r>
            <a:r>
              <a:rPr lang="en-US" sz="2800" err="1"/>
              <a:t>melalui</a:t>
            </a:r>
            <a:r>
              <a:rPr lang="en-US" sz="2800" dirty="0"/>
              <a:t> </a:t>
            </a:r>
            <a:r>
              <a:rPr lang="en-US" sz="2800" err="1"/>
              <a:t>konektivitas</a:t>
            </a:r>
            <a:r>
              <a:rPr lang="en-US" sz="2800" dirty="0"/>
              <a:t> </a:t>
            </a:r>
            <a:r>
              <a:rPr lang="en-US" sz="2800" err="1"/>
              <a:t>lokal</a:t>
            </a:r>
            <a:r>
              <a:rPr lang="en-US" sz="2800" dirty="0"/>
              <a:t> </a:t>
            </a:r>
            <a:r>
              <a:rPr lang="en-US" sz="2800" err="1"/>
              <a:t>seperti</a:t>
            </a:r>
            <a:r>
              <a:rPr lang="en-US" sz="2800" dirty="0"/>
              <a:t>:</a:t>
            </a:r>
          </a:p>
          <a:p>
            <a:pPr lvl="1"/>
            <a:r>
              <a:rPr lang="en-US" sz="2400" err="1"/>
              <a:t>Inframerah</a:t>
            </a:r>
            <a:endParaRPr lang="en-US" sz="2400" dirty="0"/>
          </a:p>
          <a:p>
            <a:pPr lvl="1"/>
            <a:r>
              <a:rPr lang="en-US" sz="2400" dirty="0"/>
              <a:t>NFC</a:t>
            </a:r>
          </a:p>
          <a:p>
            <a:pPr lvl="1"/>
            <a:r>
              <a:rPr lang="en-US" sz="2400" dirty="0"/>
              <a:t>Bluetooth (Personal Area Network)</a:t>
            </a:r>
          </a:p>
          <a:p>
            <a:pPr lvl="1"/>
            <a:r>
              <a:rPr lang="en-US" sz="2400" dirty="0"/>
              <a:t>Kabel / </a:t>
            </a:r>
            <a:r>
              <a:rPr lang="en-US" sz="2400" dirty="0" err="1"/>
              <a:t>Nirkabel</a:t>
            </a:r>
            <a:r>
              <a:rPr lang="en-US" sz="2400" dirty="0"/>
              <a:t> (Local Area Network)</a:t>
            </a:r>
          </a:p>
          <a:p>
            <a:r>
              <a:rPr lang="en-US" sz="2600" dirty="0"/>
              <a:t>Tidak </a:t>
            </a:r>
            <a:r>
              <a:rPr lang="en-US" sz="2600" dirty="0" err="1"/>
              <a:t>melalui</a:t>
            </a:r>
            <a:r>
              <a:rPr lang="en-US" sz="260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321003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FEC-8B21-4F2B-A5B1-A7DE2B8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 Merah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3D0434-72E0-4323-A1ED-532F54A3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7673" y="2452537"/>
            <a:ext cx="3636963" cy="3636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AE1A8-9A11-4924-9EAD-A87264E2683A}"/>
              </a:ext>
            </a:extLst>
          </p:cNvPr>
          <p:cNvSpPr txBox="1"/>
          <p:nvPr/>
        </p:nvSpPr>
        <p:spPr>
          <a:xfrm>
            <a:off x="7956880" y="6089500"/>
            <a:ext cx="36385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61F28-DB65-4C5C-8859-2B47F5FD8546}"/>
              </a:ext>
            </a:extLst>
          </p:cNvPr>
          <p:cNvSpPr txBox="1"/>
          <p:nvPr/>
        </p:nvSpPr>
        <p:spPr>
          <a:xfrm>
            <a:off x="468702" y="2610928"/>
            <a:ext cx="7315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IrDA (Infrared Data Association), </a:t>
            </a:r>
            <a:r>
              <a:rPr lang="en-US" sz="2400" dirty="0" err="1"/>
              <a:t>perangkat</a:t>
            </a:r>
            <a:r>
              <a:rPr lang="en-US" sz="2400" dirty="0"/>
              <a:t> IoT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lain</a:t>
            </a: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FC07CD0C-96F3-4D8D-AD37-8750D8762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4438" y="4323613"/>
            <a:ext cx="5978105" cy="2135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48C3F-2193-480A-8B17-F79E0D7D6646}"/>
              </a:ext>
            </a:extLst>
          </p:cNvPr>
          <p:cNvSpPr txBox="1"/>
          <p:nvPr/>
        </p:nvSpPr>
        <p:spPr>
          <a:xfrm>
            <a:off x="1144438" y="644519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85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9EA7-CB6D-43A0-BEE4-4029BE0C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Yes?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3D26-B550-457A-BB07-29CBC108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28" y="2222287"/>
            <a:ext cx="11589742" cy="4283491"/>
          </a:xfrm>
        </p:spPr>
        <p:txBody>
          <a:bodyPr/>
          <a:lstStyle/>
          <a:p>
            <a:r>
              <a:rPr lang="en-US" sz="2800" err="1"/>
              <a:t>Mengapa</a:t>
            </a:r>
            <a:r>
              <a:rPr lang="en-US" sz="2800" dirty="0"/>
              <a:t> IrDA?</a:t>
            </a:r>
          </a:p>
          <a:p>
            <a:pPr lvl="1"/>
            <a:r>
              <a:rPr lang="en-US" sz="2400" dirty="0"/>
              <a:t>Hemat </a:t>
            </a:r>
            <a:r>
              <a:rPr lang="en-US" sz="2400" dirty="0" err="1"/>
              <a:t>daya</a:t>
            </a:r>
            <a:endParaRPr lang="en-US" sz="2400" dirty="0"/>
          </a:p>
          <a:p>
            <a:pPr lvl="1"/>
            <a:r>
              <a:rPr lang="en-US" sz="2400" dirty="0"/>
              <a:t>Murah</a:t>
            </a:r>
          </a:p>
          <a:p>
            <a:pPr lvl="1"/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endParaRPr lang="en-US" sz="2400" dirty="0"/>
          </a:p>
          <a:p>
            <a:r>
              <a:rPr lang="en-US" sz="2800" err="1"/>
              <a:t>Kekurangan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Jika </a:t>
            </a:r>
            <a:r>
              <a:rPr lang="en-US" sz="2400" dirty="0" err="1"/>
              <a:t>terhalangi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dikirim</a:t>
            </a:r>
            <a:endParaRPr lang="en-US" sz="2400" dirty="0"/>
          </a:p>
          <a:p>
            <a:pPr lvl="1"/>
            <a:r>
              <a:rPr lang="en-US" sz="2400" err="1"/>
              <a:t>Instruksi</a:t>
            </a:r>
            <a:r>
              <a:rPr lang="en-US" sz="2400" dirty="0"/>
              <a:t> </a:t>
            </a:r>
            <a:r>
              <a:rPr lang="en-US" sz="2400" err="1"/>
              <a:t>kompleks</a:t>
            </a:r>
            <a:r>
              <a:rPr lang="en-US" sz="2400" dirty="0"/>
              <a:t> </a:t>
            </a:r>
            <a:r>
              <a:rPr lang="en-US" sz="2400" err="1"/>
              <a:t>akan</a:t>
            </a:r>
            <a:r>
              <a:rPr lang="en-US" sz="2400" dirty="0"/>
              <a:t> </a:t>
            </a:r>
            <a:r>
              <a:rPr lang="en-US" sz="2400" err="1"/>
              <a:t>membutuhkan</a:t>
            </a:r>
            <a:r>
              <a:rPr lang="en-US" sz="2400" dirty="0"/>
              <a:t> </a:t>
            </a:r>
            <a:r>
              <a:rPr lang="en-US" sz="2400" err="1"/>
              <a:t>waktu</a:t>
            </a:r>
            <a:r>
              <a:rPr lang="en-US" sz="2400" dirty="0"/>
              <a:t>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dikirim</a:t>
            </a:r>
            <a:r>
              <a:rPr lang="en-US" sz="2400" dirty="0"/>
              <a:t> (data)</a:t>
            </a:r>
          </a:p>
        </p:txBody>
      </p:sp>
    </p:spTree>
    <p:extLst>
      <p:ext uri="{BB962C8B-B14F-4D97-AF65-F5344CB8AC3E}">
        <p14:creationId xmlns:p14="http://schemas.microsoft.com/office/powerpoint/2010/main" val="53932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94CB-F0E8-4C6F-A1E4-38676CE0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Field Communication (NFC)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9187-F61E-4387-ADF2-5CC9A537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suksesor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 RFID, NFC </a:t>
            </a:r>
            <a:r>
              <a:rPr lang="en-US" sz="2400" dirty="0" err="1"/>
              <a:t>diperkenalkan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Menggunakan</a:t>
            </a:r>
            <a:r>
              <a:rPr lang="en-US" sz="2400" dirty="0"/>
              <a:t> 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induksi</a:t>
            </a:r>
            <a:r>
              <a:rPr lang="en-US" sz="2400" dirty="0"/>
              <a:t> </a:t>
            </a:r>
            <a:r>
              <a:rPr lang="en-US" sz="2400" dirty="0" err="1"/>
              <a:t>berpasangan</a:t>
            </a:r>
            <a:r>
              <a:rPr lang="en-US" sz="2400" dirty="0"/>
              <a:t> (induction coupling)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antena</a:t>
            </a:r>
            <a:r>
              <a:rPr lang="en-US" sz="2400" dirty="0"/>
              <a:t> yang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melilit</a:t>
            </a:r>
            <a:r>
              <a:rPr lang="en-US" sz="2400" dirty="0"/>
              <a:t> </a:t>
            </a:r>
          </a:p>
          <a:p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4cm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sederhana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data </a:t>
            </a:r>
            <a:r>
              <a:rPr lang="en-US" sz="2400" dirty="0" err="1"/>
              <a:t>besar</a:t>
            </a:r>
            <a:r>
              <a:rPr lang="en-US" sz="2400" dirty="0"/>
              <a:t> (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3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C2C6-32C6-4FF5-A5A2-4C2E5E1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Loop Antenna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64D7527-F191-43DB-834A-AC73A3A3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2039" y="2653821"/>
            <a:ext cx="7864828" cy="3636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9832A-AFF2-4A49-A54D-6CE7E829B959}"/>
              </a:ext>
            </a:extLst>
          </p:cNvPr>
          <p:cNvSpPr txBox="1"/>
          <p:nvPr/>
        </p:nvSpPr>
        <p:spPr>
          <a:xfrm>
            <a:off x="352216" y="6290784"/>
            <a:ext cx="786447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  <p:pic>
        <p:nvPicPr>
          <p:cNvPr id="10" name="Picture 10" descr="Qr code&#10;&#10;Description automatically generated">
            <a:extLst>
              <a:ext uri="{FF2B5EF4-FFF2-40B4-BE49-F238E27FC236}">
                <a16:creationId xmlns:a16="http://schemas.microsoft.com/office/drawing/2014/main" id="{9AE60F1C-6502-4FCC-8A0C-ACE312A3B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04362" y="3998358"/>
            <a:ext cx="3807124" cy="2297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42F8D-6D69-48FB-AFDF-8D1F41F217DF}"/>
              </a:ext>
            </a:extLst>
          </p:cNvPr>
          <p:cNvSpPr txBox="1"/>
          <p:nvPr/>
        </p:nvSpPr>
        <p:spPr>
          <a:xfrm>
            <a:off x="8505645" y="629608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62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AA3C-AF1A-4AAC-A38A-25FE3AA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di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D7BD-0D2C-4178-A4F3-00281309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Card-based Login (mode </a:t>
            </a:r>
            <a:r>
              <a:rPr lang="en-US" sz="2400" dirty="0" err="1"/>
              <a:t>pasif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Buka </a:t>
            </a:r>
            <a:r>
              <a:rPr lang="en-US" sz="2200" dirty="0" err="1"/>
              <a:t>pintu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kartu</a:t>
            </a:r>
            <a:r>
              <a:rPr lang="en-US" sz="2200" dirty="0"/>
              <a:t>/HP</a:t>
            </a:r>
          </a:p>
          <a:p>
            <a:r>
              <a:rPr lang="en-US" sz="2400" dirty="0"/>
              <a:t>Data Transfer (mode </a:t>
            </a:r>
            <a:r>
              <a:rPr lang="en-US" sz="2400" dirty="0" err="1"/>
              <a:t>aktif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Peer-to-Peer Data Transfer</a:t>
            </a:r>
          </a:p>
        </p:txBody>
      </p:sp>
      <p:pic>
        <p:nvPicPr>
          <p:cNvPr id="4" name="Picture 4" descr="A picture containing text, indoor, hand&#10;&#10;Description automatically generated">
            <a:extLst>
              <a:ext uri="{FF2B5EF4-FFF2-40B4-BE49-F238E27FC236}">
                <a16:creationId xmlns:a16="http://schemas.microsoft.com/office/drawing/2014/main" id="{1BDD2EBE-4D4B-4FB2-80FE-7BD0A1CA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4061" y="3290620"/>
            <a:ext cx="5561162" cy="3123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4E256-71EF-4807-8AF6-6C395341F45C}"/>
              </a:ext>
            </a:extLst>
          </p:cNvPr>
          <p:cNvSpPr txBox="1"/>
          <p:nvPr/>
        </p:nvSpPr>
        <p:spPr>
          <a:xfrm>
            <a:off x="9282023" y="641463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0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851-A909-4F61-9EA5-7CF2090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Yes?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765D-9D6A-4733-8194-074FFF27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254737"/>
          </a:xfrm>
        </p:spPr>
        <p:txBody>
          <a:bodyPr>
            <a:normAutofit/>
          </a:bodyPr>
          <a:lstStyle/>
          <a:p>
            <a:r>
              <a:rPr lang="en-US" sz="2800" err="1"/>
              <a:t>Mengapa</a:t>
            </a:r>
            <a:r>
              <a:rPr lang="en-US" sz="2800" dirty="0"/>
              <a:t> </a:t>
            </a:r>
            <a:r>
              <a:rPr lang="en-US" sz="2800" err="1"/>
              <a:t>harus</a:t>
            </a:r>
            <a:r>
              <a:rPr lang="en-US" sz="2800" dirty="0"/>
              <a:t> NFC?</a:t>
            </a:r>
          </a:p>
          <a:p>
            <a:pPr lvl="1"/>
            <a:r>
              <a:rPr lang="en-US" sz="2400" dirty="0"/>
              <a:t>Murah</a:t>
            </a:r>
          </a:p>
          <a:p>
            <a:pPr lvl="1"/>
            <a:r>
              <a:rPr lang="en-US" sz="2400" err="1"/>
              <a:t>Kartu</a:t>
            </a:r>
            <a:r>
              <a:rPr lang="en-US" sz="2400" dirty="0"/>
              <a:t>/Tag NFC </a:t>
            </a:r>
            <a:r>
              <a:rPr lang="en-US" sz="2400" err="1"/>
              <a:t>bisa</a:t>
            </a:r>
            <a:r>
              <a:rPr lang="en-US" sz="2400" dirty="0"/>
              <a:t> </a:t>
            </a:r>
            <a:r>
              <a:rPr lang="en-US" sz="2400" err="1"/>
              <a:t>ditulis</a:t>
            </a:r>
            <a:r>
              <a:rPr lang="en-US" sz="2400" dirty="0"/>
              <a:t> </a:t>
            </a:r>
            <a:r>
              <a:rPr lang="en-US" sz="2400" err="1"/>
              <a:t>berkali</a:t>
            </a:r>
            <a:r>
              <a:rPr lang="en-US" sz="2400" dirty="0"/>
              <a:t>-kali</a:t>
            </a:r>
          </a:p>
          <a:p>
            <a:pPr lvl="1"/>
            <a:r>
              <a:rPr lang="en-US" sz="2400" dirty="0" err="1"/>
              <a:t>Konektivitas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HP </a:t>
            </a:r>
            <a:r>
              <a:rPr lang="en-US" sz="2400" dirty="0" err="1"/>
              <a:t>memungkinkan</a:t>
            </a:r>
            <a:endParaRPr lang="en-US" sz="2400" dirty="0"/>
          </a:p>
          <a:p>
            <a:r>
              <a:rPr lang="en-US" sz="2800" err="1"/>
              <a:t>Hindari</a:t>
            </a:r>
            <a:r>
              <a:rPr lang="en-US" sz="2800" dirty="0"/>
              <a:t> </a:t>
            </a:r>
            <a:r>
              <a:rPr lang="en-US" sz="2800" err="1"/>
              <a:t>karena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Jarak </a:t>
            </a:r>
            <a:r>
              <a:rPr lang="en-US" sz="2400" dirty="0" err="1"/>
              <a:t>terbatas</a:t>
            </a:r>
            <a:endParaRPr lang="en-US" sz="2400" dirty="0"/>
          </a:p>
          <a:p>
            <a:pPr lvl="1"/>
            <a:r>
              <a:rPr lang="en-US" sz="2400" dirty="0"/>
              <a:t>Jika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hilang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endParaRPr lang="en-US" sz="2400" dirty="0"/>
          </a:p>
          <a:p>
            <a:pPr lvl="1"/>
            <a:r>
              <a:rPr lang="en-US" sz="2400" err="1"/>
              <a:t>Keamanan</a:t>
            </a:r>
            <a:r>
              <a:rPr lang="en-US" sz="2400" dirty="0"/>
              <a:t> </a:t>
            </a:r>
            <a:r>
              <a:rPr lang="en-US" sz="2400" err="1"/>
              <a:t>riskan</a:t>
            </a:r>
            <a:r>
              <a:rPr lang="en-US" sz="2400" dirty="0"/>
              <a:t> </a:t>
            </a:r>
            <a:r>
              <a:rPr lang="en-US" sz="2400" err="1"/>
              <a:t>jika</a:t>
            </a:r>
            <a:r>
              <a:rPr lang="en-US" sz="2400" dirty="0"/>
              <a:t> </a:t>
            </a:r>
            <a:r>
              <a:rPr lang="en-US" sz="2400" err="1"/>
              <a:t>diambil</a:t>
            </a:r>
            <a:r>
              <a:rPr lang="en-US" sz="2400" dirty="0"/>
              <a:t> </a:t>
            </a:r>
            <a:r>
              <a:rPr lang="en-US" sz="2400" err="1"/>
              <a:t>alih</a:t>
            </a:r>
            <a:r>
              <a:rPr lang="en-US" sz="2400" dirty="0"/>
              <a:t> orang</a:t>
            </a:r>
          </a:p>
        </p:txBody>
      </p:sp>
    </p:spTree>
    <p:extLst>
      <p:ext uri="{BB962C8B-B14F-4D97-AF65-F5344CB8AC3E}">
        <p14:creationId xmlns:p14="http://schemas.microsoft.com/office/powerpoint/2010/main" val="204657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602</Words>
  <Application>Microsoft Office PowerPoint</Application>
  <PresentationFormat>Widescreen</PresentationFormat>
  <Paragraphs>94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Internet of Thing</vt:lpstr>
      <vt:lpstr>Komunikasi Jaringan IoT</vt:lpstr>
      <vt:lpstr>Jangkauan Jaringan - Lokal</vt:lpstr>
      <vt:lpstr>Infra Merah</vt:lpstr>
      <vt:lpstr>Yes? No?</vt:lpstr>
      <vt:lpstr>Near Field Communication (NFC)</vt:lpstr>
      <vt:lpstr>NFC Loop Antenna</vt:lpstr>
      <vt:lpstr>Pemanfaatan di IoT?</vt:lpstr>
      <vt:lpstr>Yes? No?</vt:lpstr>
      <vt:lpstr>Bluetooth</vt:lpstr>
      <vt:lpstr>Pemanfaatan di IoT?</vt:lpstr>
      <vt:lpstr>Personal Area Network?</vt:lpstr>
      <vt:lpstr>Yes? No?</vt:lpstr>
      <vt:lpstr>Jarak Jaringan - Remote</vt:lpstr>
      <vt:lpstr>Kabel Ethernet</vt:lpstr>
      <vt:lpstr>Wireless Fidelity (Wi-Fi)</vt:lpstr>
      <vt:lpstr>Modem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242</cp:revision>
  <dcterms:created xsi:type="dcterms:W3CDTF">2012-12-03T06:56:55Z</dcterms:created>
  <dcterms:modified xsi:type="dcterms:W3CDTF">2021-10-10T06:48:18Z</dcterms:modified>
</cp:coreProperties>
</file>