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73244-1331-489D-AD25-3236190DDF8B}" v="312" dt="2021-09-15T00:46:20.743"/>
    <p1510:client id="{79C644B7-94F4-4367-8628-F167102BC417}" v="1808" dt="2021-09-15T06:47:32.958"/>
    <p1510:client id="{B882AD40-D674-4308-93E3-40D783AE81DC}" v="920" dt="2021-09-14T12:54:08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lanahirzan" clId="Web-{0AA73244-1331-489D-AD25-3236190DDF8B}"/>
    <pc:docChg chg="addSld modSld">
      <pc:chgData name="maulanahirzan" userId="" providerId="" clId="Web-{0AA73244-1331-489D-AD25-3236190DDF8B}" dt="2021-09-15T00:46:20.743" v="162" actId="20577"/>
      <pc:docMkLst>
        <pc:docMk/>
      </pc:docMkLst>
      <pc:sldChg chg="addSp modSp">
        <pc:chgData name="maulanahirzan" userId="" providerId="" clId="Web-{0AA73244-1331-489D-AD25-3236190DDF8B}" dt="2021-09-15T00:45:37.773" v="157" actId="1076"/>
        <pc:sldMkLst>
          <pc:docMk/>
          <pc:sldMk cId="4201972506" sldId="261"/>
        </pc:sldMkLst>
        <pc:spChg chg="mod">
          <ac:chgData name="maulanahirzan" userId="" providerId="" clId="Web-{0AA73244-1331-489D-AD25-3236190DDF8B}" dt="2021-09-15T00:37:47.266" v="20" actId="20577"/>
          <ac:spMkLst>
            <pc:docMk/>
            <pc:sldMk cId="4201972506" sldId="261"/>
            <ac:spMk id="2" creationId="{9CC85A45-267C-448B-8A15-DF81903D97DD}"/>
          </ac:spMkLst>
        </pc:spChg>
        <pc:spChg chg="mod">
          <ac:chgData name="maulanahirzan" userId="" providerId="" clId="Web-{0AA73244-1331-489D-AD25-3236190DDF8B}" dt="2021-09-15T00:45:37.773" v="157" actId="1076"/>
          <ac:spMkLst>
            <pc:docMk/>
            <pc:sldMk cId="4201972506" sldId="261"/>
            <ac:spMk id="3" creationId="{5D186B08-6421-4DB4-B305-AD9239A8A84D}"/>
          </ac:spMkLst>
        </pc:spChg>
        <pc:picChg chg="add mod">
          <ac:chgData name="maulanahirzan" userId="" providerId="" clId="Web-{0AA73244-1331-489D-AD25-3236190DDF8B}" dt="2021-09-15T00:45:31.304" v="155" actId="14100"/>
          <ac:picMkLst>
            <pc:docMk/>
            <pc:sldMk cId="4201972506" sldId="261"/>
            <ac:picMk id="4" creationId="{21232183-1AD2-44D4-A42E-43A9467C40B9}"/>
          </ac:picMkLst>
        </pc:picChg>
      </pc:sldChg>
      <pc:sldChg chg="modSp new">
        <pc:chgData name="maulanahirzan" userId="" providerId="" clId="Web-{0AA73244-1331-489D-AD25-3236190DDF8B}" dt="2021-09-15T00:46:20.743" v="162" actId="20577"/>
        <pc:sldMkLst>
          <pc:docMk/>
          <pc:sldMk cId="2003513008" sldId="262"/>
        </pc:sldMkLst>
        <pc:spChg chg="mod">
          <ac:chgData name="maulanahirzan" userId="" providerId="" clId="Web-{0AA73244-1331-489D-AD25-3236190DDF8B}" dt="2021-09-15T00:46:20.743" v="162" actId="20577"/>
          <ac:spMkLst>
            <pc:docMk/>
            <pc:sldMk cId="2003513008" sldId="262"/>
            <ac:spMk id="2" creationId="{F14063B9-5874-43B5-AA93-68F09BC6384A}"/>
          </ac:spMkLst>
        </pc:spChg>
      </pc:sldChg>
    </pc:docChg>
  </pc:docChgLst>
  <pc:docChgLst>
    <pc:chgData name="maulanahirzan" userId="QZ9/UGr5K0C954TRx2YVemBIv6+ROOpGBScm1FuaWOk=" providerId="None" clId="Web-{B882AD40-D674-4308-93E3-40D783AE81DC}"/>
    <pc:docChg chg="addSld modSld addMainMaster delMainMaster">
      <pc:chgData name="maulanahirzan" userId="QZ9/UGr5K0C954TRx2YVemBIv6+ROOpGBScm1FuaWOk=" providerId="None" clId="Web-{B882AD40-D674-4308-93E3-40D783AE81DC}" dt="2021-09-14T12:54:08.415" v="433"/>
      <pc:docMkLst>
        <pc:docMk/>
      </pc:docMkLst>
      <pc:sldChg chg="modSp mod modClrScheme chgLayout">
        <pc:chgData name="maulanahirzan" userId="QZ9/UGr5K0C954TRx2YVemBIv6+ROOpGBScm1FuaWOk=" providerId="None" clId="Web-{B882AD40-D674-4308-93E3-40D783AE81DC}" dt="2021-09-14T12:07:36.003" v="10"/>
        <pc:sldMkLst>
          <pc:docMk/>
          <pc:sldMk cId="2426011969" sldId="256"/>
        </pc:sldMkLst>
        <pc:spChg chg="mod ord">
          <ac:chgData name="maulanahirzan" userId="QZ9/UGr5K0C954TRx2YVemBIv6+ROOpGBScm1FuaWOk=" providerId="None" clId="Web-{B882AD40-D674-4308-93E3-40D783AE81DC}" dt="2021-09-14T12:07:36.003" v="10"/>
          <ac:spMkLst>
            <pc:docMk/>
            <pc:sldMk cId="2426011969" sldId="256"/>
            <ac:spMk id="2" creationId="{00000000-0000-0000-0000-000000000000}"/>
          </ac:spMkLst>
        </pc:spChg>
        <pc:spChg chg="mod ord">
          <ac:chgData name="maulanahirzan" userId="QZ9/UGr5K0C954TRx2YVemBIv6+ROOpGBScm1FuaWOk=" providerId="None" clId="Web-{B882AD40-D674-4308-93E3-40D783AE81DC}" dt="2021-09-14T12:07:36.003" v="10"/>
          <ac:spMkLst>
            <pc:docMk/>
            <pc:sldMk cId="2426011969" sldId="256"/>
            <ac:spMk id="3" creationId="{00000000-0000-0000-0000-000000000000}"/>
          </ac:spMkLst>
        </pc:spChg>
      </pc:sldChg>
      <pc:sldChg chg="addSp modSp new mod modClrScheme chgLayout">
        <pc:chgData name="maulanahirzan" userId="QZ9/UGr5K0C954TRx2YVemBIv6+ROOpGBScm1FuaWOk=" providerId="None" clId="Web-{B882AD40-D674-4308-93E3-40D783AE81DC}" dt="2021-09-14T12:13:33.385" v="72" actId="14100"/>
        <pc:sldMkLst>
          <pc:docMk/>
          <pc:sldMk cId="18188332" sldId="257"/>
        </pc:sldMkLst>
        <pc:spChg chg="mod ord">
          <ac:chgData name="maulanahirzan" userId="QZ9/UGr5K0C954TRx2YVemBIv6+ROOpGBScm1FuaWOk=" providerId="None" clId="Web-{B882AD40-D674-4308-93E3-40D783AE81DC}" dt="2021-09-14T12:07:44.253" v="13" actId="20577"/>
          <ac:spMkLst>
            <pc:docMk/>
            <pc:sldMk cId="18188332" sldId="257"/>
            <ac:spMk id="2" creationId="{D1EEFC16-C61B-4228-BFE1-0E2E2E3434BC}"/>
          </ac:spMkLst>
        </pc:spChg>
        <pc:spChg chg="mod ord">
          <ac:chgData name="maulanahirzan" userId="QZ9/UGr5K0C954TRx2YVemBIv6+ROOpGBScm1FuaWOk=" providerId="None" clId="Web-{B882AD40-D674-4308-93E3-40D783AE81DC}" dt="2021-09-14T12:13:28.744" v="71" actId="20577"/>
          <ac:spMkLst>
            <pc:docMk/>
            <pc:sldMk cId="18188332" sldId="257"/>
            <ac:spMk id="3" creationId="{E833E888-5DEB-4445-AC29-3FC9C57B51CA}"/>
          </ac:spMkLst>
        </pc:spChg>
        <pc:spChg chg="add mod">
          <ac:chgData name="maulanahirzan" userId="QZ9/UGr5K0C954TRx2YVemBIv6+ROOpGBScm1FuaWOk=" providerId="None" clId="Web-{B882AD40-D674-4308-93E3-40D783AE81DC}" dt="2021-09-14T12:13:24.150" v="67" actId="1076"/>
          <ac:spMkLst>
            <pc:docMk/>
            <pc:sldMk cId="18188332" sldId="257"/>
            <ac:spMk id="5" creationId="{1D6DD12D-EAD7-499A-AAEB-3FCAA450A4F8}"/>
          </ac:spMkLst>
        </pc:spChg>
        <pc:picChg chg="add mod">
          <ac:chgData name="maulanahirzan" userId="QZ9/UGr5K0C954TRx2YVemBIv6+ROOpGBScm1FuaWOk=" providerId="None" clId="Web-{B882AD40-D674-4308-93E3-40D783AE81DC}" dt="2021-09-14T12:13:33.385" v="72" actId="14100"/>
          <ac:picMkLst>
            <pc:docMk/>
            <pc:sldMk cId="18188332" sldId="257"/>
            <ac:picMk id="4" creationId="{3258A058-4A48-4279-BB04-9B64C2FEEB33}"/>
          </ac:picMkLst>
        </pc:picChg>
      </pc:sldChg>
      <pc:sldChg chg="addSp modSp new">
        <pc:chgData name="maulanahirzan" userId="QZ9/UGr5K0C954TRx2YVemBIv6+ROOpGBScm1FuaWOk=" providerId="None" clId="Web-{B882AD40-D674-4308-93E3-40D783AE81DC}" dt="2021-09-14T12:32:02.687" v="202" actId="20577"/>
        <pc:sldMkLst>
          <pc:docMk/>
          <pc:sldMk cId="441049246" sldId="258"/>
        </pc:sldMkLst>
        <pc:spChg chg="mod">
          <ac:chgData name="maulanahirzan" userId="QZ9/UGr5K0C954TRx2YVemBIv6+ROOpGBScm1FuaWOk=" providerId="None" clId="Web-{B882AD40-D674-4308-93E3-40D783AE81DC}" dt="2021-09-14T12:17:19.077" v="81" actId="20577"/>
          <ac:spMkLst>
            <pc:docMk/>
            <pc:sldMk cId="441049246" sldId="258"/>
            <ac:spMk id="2" creationId="{9BC9DEAD-774D-4880-90FB-12B84C349274}"/>
          </ac:spMkLst>
        </pc:spChg>
        <pc:spChg chg="mod">
          <ac:chgData name="maulanahirzan" userId="QZ9/UGr5K0C954TRx2YVemBIv6+ROOpGBScm1FuaWOk=" providerId="None" clId="Web-{B882AD40-D674-4308-93E3-40D783AE81DC}" dt="2021-09-14T12:32:02.687" v="202" actId="20577"/>
          <ac:spMkLst>
            <pc:docMk/>
            <pc:sldMk cId="441049246" sldId="258"/>
            <ac:spMk id="3" creationId="{ACBF1B85-8C66-4D21-9427-277B4E3D4D2C}"/>
          </ac:spMkLst>
        </pc:spChg>
        <pc:spChg chg="add mod">
          <ac:chgData name="maulanahirzan" userId="QZ9/UGr5K0C954TRx2YVemBIv6+ROOpGBScm1FuaWOk=" providerId="None" clId="Web-{B882AD40-D674-4308-93E3-40D783AE81DC}" dt="2021-09-14T12:22:40.114" v="183" actId="1076"/>
          <ac:spMkLst>
            <pc:docMk/>
            <pc:sldMk cId="441049246" sldId="258"/>
            <ac:spMk id="5" creationId="{124025F7-813C-4D7E-8E87-62F6DBA98AB1}"/>
          </ac:spMkLst>
        </pc:spChg>
        <pc:spChg chg="add mod">
          <ac:chgData name="maulanahirzan" userId="QZ9/UGr5K0C954TRx2YVemBIv6+ROOpGBScm1FuaWOk=" providerId="None" clId="Web-{B882AD40-D674-4308-93E3-40D783AE81DC}" dt="2021-09-14T12:26:26.399" v="190" actId="1076"/>
          <ac:spMkLst>
            <pc:docMk/>
            <pc:sldMk cId="441049246" sldId="258"/>
            <ac:spMk id="9" creationId="{419D348D-C685-42FC-9C42-2024378504DB}"/>
          </ac:spMkLst>
        </pc:spChg>
        <pc:spChg chg="add mod">
          <ac:chgData name="maulanahirzan" userId="QZ9/UGr5K0C954TRx2YVemBIv6+ROOpGBScm1FuaWOk=" providerId="None" clId="Web-{B882AD40-D674-4308-93E3-40D783AE81DC}" dt="2021-09-14T12:27:28.651" v="196" actId="1076"/>
          <ac:spMkLst>
            <pc:docMk/>
            <pc:sldMk cId="441049246" sldId="258"/>
            <ac:spMk id="12" creationId="{C230E6B8-E1CF-414E-83A9-D95E690D5AFA}"/>
          </ac:spMkLst>
        </pc:spChg>
        <pc:picChg chg="add mod">
          <ac:chgData name="maulanahirzan" userId="QZ9/UGr5K0C954TRx2YVemBIv6+ROOpGBScm1FuaWOk=" providerId="None" clId="Web-{B882AD40-D674-4308-93E3-40D783AE81DC}" dt="2021-09-14T12:22:40.098" v="182" actId="1076"/>
          <ac:picMkLst>
            <pc:docMk/>
            <pc:sldMk cId="441049246" sldId="258"/>
            <ac:picMk id="4" creationId="{53D31FA5-0BC7-443C-9507-5D6C412C44C6}"/>
          </ac:picMkLst>
        </pc:picChg>
        <pc:picChg chg="add mod">
          <ac:chgData name="maulanahirzan" userId="QZ9/UGr5K0C954TRx2YVemBIv6+ROOpGBScm1FuaWOk=" providerId="None" clId="Web-{B882AD40-D674-4308-93E3-40D783AE81DC}" dt="2021-09-14T12:23:39.787" v="185" actId="1076"/>
          <ac:picMkLst>
            <pc:docMk/>
            <pc:sldMk cId="441049246" sldId="258"/>
            <ac:picMk id="7" creationId="{20479F68-0684-46F6-8803-F4392D30D808}"/>
          </ac:picMkLst>
        </pc:picChg>
        <pc:picChg chg="add mod">
          <ac:chgData name="maulanahirzan" userId="QZ9/UGr5K0C954TRx2YVemBIv6+ROOpGBScm1FuaWOk=" providerId="None" clId="Web-{B882AD40-D674-4308-93E3-40D783AE81DC}" dt="2021-09-14T12:26:26.415" v="191" actId="1076"/>
          <ac:picMkLst>
            <pc:docMk/>
            <pc:sldMk cId="441049246" sldId="258"/>
            <ac:picMk id="8" creationId="{F61DA486-CA55-4813-BF03-67387EEB9B22}"/>
          </ac:picMkLst>
        </pc:picChg>
        <pc:picChg chg="add mod">
          <ac:chgData name="maulanahirzan" userId="QZ9/UGr5K0C954TRx2YVemBIv6+ROOpGBScm1FuaWOk=" providerId="None" clId="Web-{B882AD40-D674-4308-93E3-40D783AE81DC}" dt="2021-09-14T12:27:28.666" v="197" actId="1076"/>
          <ac:picMkLst>
            <pc:docMk/>
            <pc:sldMk cId="441049246" sldId="258"/>
            <ac:picMk id="11" creationId="{B08EAD58-862B-4A84-BA15-D86D8DA25E69}"/>
          </ac:picMkLst>
        </pc:picChg>
      </pc:sldChg>
      <pc:sldChg chg="addSp modSp new">
        <pc:chgData name="maulanahirzan" userId="QZ9/UGr5K0C954TRx2YVemBIv6+ROOpGBScm1FuaWOk=" providerId="None" clId="Web-{B882AD40-D674-4308-93E3-40D783AE81DC}" dt="2021-09-14T12:51:06.521" v="333" actId="1076"/>
        <pc:sldMkLst>
          <pc:docMk/>
          <pc:sldMk cId="458486274" sldId="259"/>
        </pc:sldMkLst>
        <pc:spChg chg="mod">
          <ac:chgData name="maulanahirzan" userId="QZ9/UGr5K0C954TRx2YVemBIv6+ROOpGBScm1FuaWOk=" providerId="None" clId="Web-{B882AD40-D674-4308-93E3-40D783AE81DC}" dt="2021-09-14T12:44:35.451" v="229" actId="14100"/>
          <ac:spMkLst>
            <pc:docMk/>
            <pc:sldMk cId="458486274" sldId="259"/>
            <ac:spMk id="2" creationId="{EDF92BEA-5B2D-48AB-B75B-8BD4888288BF}"/>
          </ac:spMkLst>
        </pc:spChg>
        <pc:spChg chg="mod">
          <ac:chgData name="maulanahirzan" userId="QZ9/UGr5K0C954TRx2YVemBIv6+ROOpGBScm1FuaWOk=" providerId="None" clId="Web-{B882AD40-D674-4308-93E3-40D783AE81DC}" dt="2021-09-14T12:48:57.925" v="320" actId="14100"/>
          <ac:spMkLst>
            <pc:docMk/>
            <pc:sldMk cId="458486274" sldId="259"/>
            <ac:spMk id="3" creationId="{5C9E0B51-4D16-45BA-9263-39685C6C77C4}"/>
          </ac:spMkLst>
        </pc:spChg>
        <pc:spChg chg="add mod">
          <ac:chgData name="maulanahirzan" userId="QZ9/UGr5K0C954TRx2YVemBIv6+ROOpGBScm1FuaWOk=" providerId="None" clId="Web-{B882AD40-D674-4308-93E3-40D783AE81DC}" dt="2021-09-14T12:49:53.692" v="325" actId="1076"/>
          <ac:spMkLst>
            <pc:docMk/>
            <pc:sldMk cId="458486274" sldId="259"/>
            <ac:spMk id="5" creationId="{F259FAEC-BB07-42AA-9696-91C0F674485D}"/>
          </ac:spMkLst>
        </pc:spChg>
        <pc:picChg chg="add mod">
          <ac:chgData name="maulanahirzan" userId="QZ9/UGr5K0C954TRx2YVemBIv6+ROOpGBScm1FuaWOk=" providerId="None" clId="Web-{B882AD40-D674-4308-93E3-40D783AE81DC}" dt="2021-09-14T12:50:00.317" v="329" actId="14100"/>
          <ac:picMkLst>
            <pc:docMk/>
            <pc:sldMk cId="458486274" sldId="259"/>
            <ac:picMk id="4" creationId="{DDB1C1A4-6A87-4A8F-9BAB-561F83BE60FF}"/>
          </ac:picMkLst>
        </pc:picChg>
        <pc:picChg chg="add mod">
          <ac:chgData name="maulanahirzan" userId="QZ9/UGr5K0C954TRx2YVemBIv6+ROOpGBScm1FuaWOk=" providerId="None" clId="Web-{B882AD40-D674-4308-93E3-40D783AE81DC}" dt="2021-09-14T12:51:06.521" v="333" actId="1076"/>
          <ac:picMkLst>
            <pc:docMk/>
            <pc:sldMk cId="458486274" sldId="259"/>
            <ac:picMk id="7" creationId="{F68F04D4-BEEA-4D50-9BB9-EAFE4BEF42F6}"/>
          </ac:picMkLst>
        </pc:picChg>
      </pc:sldChg>
      <pc:sldChg chg="addSp modSp new">
        <pc:chgData name="maulanahirzan" userId="QZ9/UGr5K0C954TRx2YVemBIv6+ROOpGBScm1FuaWOk=" providerId="None" clId="Web-{B882AD40-D674-4308-93E3-40D783AE81DC}" dt="2021-09-14T12:54:03.540" v="432" actId="14100"/>
        <pc:sldMkLst>
          <pc:docMk/>
          <pc:sldMk cId="815615602" sldId="260"/>
        </pc:sldMkLst>
        <pc:spChg chg="mod">
          <ac:chgData name="maulanahirzan" userId="QZ9/UGr5K0C954TRx2YVemBIv6+ROOpGBScm1FuaWOk=" providerId="None" clId="Web-{B882AD40-D674-4308-93E3-40D783AE81DC}" dt="2021-09-14T12:51:43.819" v="343" actId="14100"/>
          <ac:spMkLst>
            <pc:docMk/>
            <pc:sldMk cId="815615602" sldId="260"/>
            <ac:spMk id="2" creationId="{FC944E03-556E-48EC-ADBC-35454AF37726}"/>
          </ac:spMkLst>
        </pc:spChg>
        <pc:spChg chg="mod">
          <ac:chgData name="maulanahirzan" userId="QZ9/UGr5K0C954TRx2YVemBIv6+ROOpGBScm1FuaWOk=" providerId="None" clId="Web-{B882AD40-D674-4308-93E3-40D783AE81DC}" dt="2021-09-14T12:54:03.540" v="432" actId="14100"/>
          <ac:spMkLst>
            <pc:docMk/>
            <pc:sldMk cId="815615602" sldId="260"/>
            <ac:spMk id="3" creationId="{9A390537-0D93-4BDE-B090-963829A43FB9}"/>
          </ac:spMkLst>
        </pc:spChg>
        <pc:spChg chg="add mod">
          <ac:chgData name="maulanahirzan" userId="QZ9/UGr5K0C954TRx2YVemBIv6+ROOpGBScm1FuaWOk=" providerId="None" clId="Web-{B882AD40-D674-4308-93E3-40D783AE81DC}" dt="2021-09-14T12:53:21.836" v="411" actId="1076"/>
          <ac:spMkLst>
            <pc:docMk/>
            <pc:sldMk cId="815615602" sldId="260"/>
            <ac:spMk id="5" creationId="{887BD658-FC63-4FC3-9899-FF5E566C6E72}"/>
          </ac:spMkLst>
        </pc:spChg>
        <pc:picChg chg="add mod">
          <ac:chgData name="maulanahirzan" userId="QZ9/UGr5K0C954TRx2YVemBIv6+ROOpGBScm1FuaWOk=" providerId="None" clId="Web-{B882AD40-D674-4308-93E3-40D783AE81DC}" dt="2021-09-14T12:53:25.243" v="413" actId="14100"/>
          <ac:picMkLst>
            <pc:docMk/>
            <pc:sldMk cId="815615602" sldId="260"/>
            <ac:picMk id="4" creationId="{CCD1BB02-A195-4732-AFFE-4B3801AA2E88}"/>
          </ac:picMkLst>
        </pc:picChg>
      </pc:sldChg>
      <pc:sldChg chg="new">
        <pc:chgData name="maulanahirzan" userId="QZ9/UGr5K0C954TRx2YVemBIv6+ROOpGBScm1FuaWOk=" providerId="None" clId="Web-{B882AD40-D674-4308-93E3-40D783AE81DC}" dt="2021-09-14T12:54:08.415" v="433"/>
        <pc:sldMkLst>
          <pc:docMk/>
          <pc:sldMk cId="4201972506" sldId="261"/>
        </pc:sldMkLst>
      </pc:sldChg>
      <pc:sldMasterChg chg="del delSldLayout">
        <pc:chgData name="maulanahirzan" userId="QZ9/UGr5K0C954TRx2YVemBIv6+ROOpGBScm1FuaWOk=" providerId="None" clId="Web-{B882AD40-D674-4308-93E3-40D783AE81DC}" dt="2021-09-14T12:06:42.096" v="0"/>
        <pc:sldMasterMkLst>
          <pc:docMk/>
          <pc:sldMasterMk cId="4124136512" sldId="2147483672"/>
        </pc:sldMasterMkLst>
        <pc:sldLayoutChg chg="del">
          <pc:chgData name="maulanahirzan" userId="QZ9/UGr5K0C954TRx2YVemBIv6+ROOpGBScm1FuaWOk=" providerId="None" clId="Web-{B882AD40-D674-4308-93E3-40D783AE81DC}" dt="2021-09-14T12:06:42.096" v="0"/>
          <pc:sldLayoutMkLst>
            <pc:docMk/>
            <pc:sldMasterMk cId="4124136512" sldId="2147483672"/>
            <pc:sldLayoutMk cId="2520518546" sldId="2147483673"/>
          </pc:sldLayoutMkLst>
        </pc:sldLayoutChg>
        <pc:sldLayoutChg chg="del">
          <pc:chgData name="maulanahirzan" userId="QZ9/UGr5K0C954TRx2YVemBIv6+ROOpGBScm1FuaWOk=" providerId="None" clId="Web-{B882AD40-D674-4308-93E3-40D783AE81DC}" dt="2021-09-14T12:06:42.096" v="0"/>
          <pc:sldLayoutMkLst>
            <pc:docMk/>
            <pc:sldMasterMk cId="4124136512" sldId="2147483672"/>
            <pc:sldLayoutMk cId="2960619921" sldId="2147483674"/>
          </pc:sldLayoutMkLst>
        </pc:sldLayoutChg>
        <pc:sldLayoutChg chg="del">
          <pc:chgData name="maulanahirzan" userId="QZ9/UGr5K0C954TRx2YVemBIv6+ROOpGBScm1FuaWOk=" providerId="None" clId="Web-{B882AD40-D674-4308-93E3-40D783AE81DC}" dt="2021-09-14T12:06:42.096" v="0"/>
          <pc:sldLayoutMkLst>
            <pc:docMk/>
            <pc:sldMasterMk cId="4124136512" sldId="2147483672"/>
            <pc:sldLayoutMk cId="2072125890" sldId="2147483675"/>
          </pc:sldLayoutMkLst>
        </pc:sldLayoutChg>
        <pc:sldLayoutChg chg="del">
          <pc:chgData name="maulanahirzan" userId="QZ9/UGr5K0C954TRx2YVemBIv6+ROOpGBScm1FuaWOk=" providerId="None" clId="Web-{B882AD40-D674-4308-93E3-40D783AE81DC}" dt="2021-09-14T12:06:42.096" v="0"/>
          <pc:sldLayoutMkLst>
            <pc:docMk/>
            <pc:sldMasterMk cId="4124136512" sldId="2147483672"/>
            <pc:sldLayoutMk cId="4243403397" sldId="2147483676"/>
          </pc:sldLayoutMkLst>
        </pc:sldLayoutChg>
        <pc:sldLayoutChg chg="del">
          <pc:chgData name="maulanahirzan" userId="QZ9/UGr5K0C954TRx2YVemBIv6+ROOpGBScm1FuaWOk=" providerId="None" clId="Web-{B882AD40-D674-4308-93E3-40D783AE81DC}" dt="2021-09-14T12:06:42.096" v="0"/>
          <pc:sldLayoutMkLst>
            <pc:docMk/>
            <pc:sldMasterMk cId="4124136512" sldId="2147483672"/>
            <pc:sldLayoutMk cId="3953759558" sldId="2147483677"/>
          </pc:sldLayoutMkLst>
        </pc:sldLayoutChg>
        <pc:sldLayoutChg chg="del">
          <pc:chgData name="maulanahirzan" userId="QZ9/UGr5K0C954TRx2YVemBIv6+ROOpGBScm1FuaWOk=" providerId="None" clId="Web-{B882AD40-D674-4308-93E3-40D783AE81DC}" dt="2021-09-14T12:06:42.096" v="0"/>
          <pc:sldLayoutMkLst>
            <pc:docMk/>
            <pc:sldMasterMk cId="4124136512" sldId="2147483672"/>
            <pc:sldLayoutMk cId="3815284972" sldId="2147483678"/>
          </pc:sldLayoutMkLst>
        </pc:sldLayoutChg>
        <pc:sldLayoutChg chg="del">
          <pc:chgData name="maulanahirzan" userId="QZ9/UGr5K0C954TRx2YVemBIv6+ROOpGBScm1FuaWOk=" providerId="None" clId="Web-{B882AD40-D674-4308-93E3-40D783AE81DC}" dt="2021-09-14T12:06:42.096" v="0"/>
          <pc:sldLayoutMkLst>
            <pc:docMk/>
            <pc:sldMasterMk cId="4124136512" sldId="2147483672"/>
            <pc:sldLayoutMk cId="3035599116" sldId="2147483679"/>
          </pc:sldLayoutMkLst>
        </pc:sldLayoutChg>
        <pc:sldLayoutChg chg="del">
          <pc:chgData name="maulanahirzan" userId="QZ9/UGr5K0C954TRx2YVemBIv6+ROOpGBScm1FuaWOk=" providerId="None" clId="Web-{B882AD40-D674-4308-93E3-40D783AE81DC}" dt="2021-09-14T12:06:42.096" v="0"/>
          <pc:sldLayoutMkLst>
            <pc:docMk/>
            <pc:sldMasterMk cId="4124136512" sldId="2147483672"/>
            <pc:sldLayoutMk cId="1714960738" sldId="2147483680"/>
          </pc:sldLayoutMkLst>
        </pc:sldLayoutChg>
        <pc:sldLayoutChg chg="del">
          <pc:chgData name="maulanahirzan" userId="QZ9/UGr5K0C954TRx2YVemBIv6+ROOpGBScm1FuaWOk=" providerId="None" clId="Web-{B882AD40-D674-4308-93E3-40D783AE81DC}" dt="2021-09-14T12:06:42.096" v="0"/>
          <pc:sldLayoutMkLst>
            <pc:docMk/>
            <pc:sldMasterMk cId="4124136512" sldId="2147483672"/>
            <pc:sldLayoutMk cId="3255540774" sldId="2147483681"/>
          </pc:sldLayoutMkLst>
        </pc:sldLayoutChg>
        <pc:sldLayoutChg chg="del">
          <pc:chgData name="maulanahirzan" userId="QZ9/UGr5K0C954TRx2YVemBIv6+ROOpGBScm1FuaWOk=" providerId="None" clId="Web-{B882AD40-D674-4308-93E3-40D783AE81DC}" dt="2021-09-14T12:06:42.096" v="0"/>
          <pc:sldLayoutMkLst>
            <pc:docMk/>
            <pc:sldMasterMk cId="4124136512" sldId="2147483672"/>
            <pc:sldLayoutMk cId="2377304659" sldId="2147483682"/>
          </pc:sldLayoutMkLst>
        </pc:sldLayoutChg>
        <pc:sldLayoutChg chg="del">
          <pc:chgData name="maulanahirzan" userId="QZ9/UGr5K0C954TRx2YVemBIv6+ROOpGBScm1FuaWOk=" providerId="None" clId="Web-{B882AD40-D674-4308-93E3-40D783AE81DC}" dt="2021-09-14T12:06:42.096" v="0"/>
          <pc:sldLayoutMkLst>
            <pc:docMk/>
            <pc:sldMasterMk cId="4124136512" sldId="2147483672"/>
            <pc:sldLayoutMk cId="4161801277" sldId="2147483683"/>
          </pc:sldLayoutMkLst>
        </pc:sldLayoutChg>
      </pc:sldMasterChg>
      <pc:sldMasterChg chg="add del addSldLayout delSldLayout modSldLayout">
        <pc:chgData name="maulanahirzan" userId="QZ9/UGr5K0C954TRx2YVemBIv6+ROOpGBScm1FuaWOk=" providerId="None" clId="Web-{B882AD40-D674-4308-93E3-40D783AE81DC}" dt="2021-09-14T12:07:36.003" v="10"/>
        <pc:sldMasterMkLst>
          <pc:docMk/>
          <pc:sldMasterMk cId="3313955631" sldId="2147483684"/>
        </pc:sldMasterMkLst>
        <pc:sldLayoutChg chg="add del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3313955631" sldId="2147483684"/>
            <pc:sldLayoutMk cId="4178520066" sldId="2147483685"/>
          </pc:sldLayoutMkLst>
        </pc:sldLayoutChg>
        <pc:sldLayoutChg chg="add del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3313955631" sldId="2147483684"/>
            <pc:sldLayoutMk cId="2805668566" sldId="2147483686"/>
          </pc:sldLayoutMkLst>
        </pc:sldLayoutChg>
        <pc:sldLayoutChg chg="add del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3313955631" sldId="2147483684"/>
            <pc:sldLayoutMk cId="1428748726" sldId="2147483687"/>
          </pc:sldLayoutMkLst>
        </pc:sldLayoutChg>
        <pc:sldLayoutChg chg="add del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3313955631" sldId="2147483684"/>
            <pc:sldLayoutMk cId="2124273950" sldId="2147483688"/>
          </pc:sldLayoutMkLst>
        </pc:sldLayoutChg>
        <pc:sldLayoutChg chg="add del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3313955631" sldId="2147483684"/>
            <pc:sldLayoutMk cId="2831494192" sldId="2147483689"/>
          </pc:sldLayoutMkLst>
        </pc:sldLayoutChg>
        <pc:sldLayoutChg chg="add del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3313955631" sldId="2147483684"/>
            <pc:sldLayoutMk cId="1589233539" sldId="2147483690"/>
          </pc:sldLayoutMkLst>
        </pc:sldLayoutChg>
        <pc:sldLayoutChg chg="add del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3313955631" sldId="2147483684"/>
            <pc:sldLayoutMk cId="1468803248" sldId="2147483691"/>
          </pc:sldLayoutMkLst>
        </pc:sldLayoutChg>
        <pc:sldLayoutChg chg="add del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3313955631" sldId="2147483684"/>
            <pc:sldLayoutMk cId="785503546" sldId="2147483692"/>
          </pc:sldLayoutMkLst>
        </pc:sldLayoutChg>
        <pc:sldLayoutChg chg="add del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3313955631" sldId="2147483684"/>
            <pc:sldLayoutMk cId="1986301595" sldId="2147483693"/>
          </pc:sldLayoutMkLst>
        </pc:sldLayoutChg>
        <pc:sldLayoutChg chg="add del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3313955631" sldId="2147483684"/>
            <pc:sldLayoutMk cId="4219712696" sldId="2147483694"/>
          </pc:sldLayoutMkLst>
        </pc:sldLayoutChg>
        <pc:sldLayoutChg chg="add del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3313955631" sldId="2147483684"/>
            <pc:sldLayoutMk cId="1297204474" sldId="2147483695"/>
          </pc:sldLayoutMkLst>
        </pc:sldLayoutChg>
        <pc:sldLayoutChg chg="add del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3313955631" sldId="2147483684"/>
            <pc:sldLayoutMk cId="2103000699" sldId="2147483696"/>
          </pc:sldLayoutMkLst>
        </pc:sldLayoutChg>
        <pc:sldLayoutChg chg="add del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3313955631" sldId="2147483684"/>
            <pc:sldLayoutMk cId="800239761" sldId="2147483697"/>
          </pc:sldLayoutMkLst>
        </pc:sldLayoutChg>
        <pc:sldLayoutChg chg="add del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3313955631" sldId="2147483684"/>
            <pc:sldLayoutMk cId="2969549612" sldId="2147483698"/>
          </pc:sldLayoutMkLst>
        </pc:sldLayoutChg>
        <pc:sldLayoutChg chg="add del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3313955631" sldId="2147483684"/>
            <pc:sldLayoutMk cId="1642787609" sldId="2147483699"/>
          </pc:sldLayoutMkLst>
        </pc:sldLayoutChg>
        <pc:sldLayoutChg chg="add del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3313955631" sldId="2147483684"/>
            <pc:sldLayoutMk cId="629285134" sldId="2147483700"/>
          </pc:sldLayoutMkLst>
        </pc:sldLayoutChg>
        <pc:sldLayoutChg chg="add del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3313955631" sldId="2147483684"/>
            <pc:sldLayoutMk cId="3715637510" sldId="2147483701"/>
          </pc:sldLayoutMkLst>
        </pc:sldLayoutChg>
      </pc:sldMasterChg>
      <pc:sldMasterChg chg="add addSldLayout modSldLayout">
        <pc:chgData name="maulanahirzan" userId="QZ9/UGr5K0C954TRx2YVemBIv6+ROOpGBScm1FuaWOk=" providerId="None" clId="Web-{B882AD40-D674-4308-93E3-40D783AE81DC}" dt="2021-09-14T12:07:36.003" v="10"/>
        <pc:sldMasterMkLst>
          <pc:docMk/>
          <pc:sldMasterMk cId="631529408" sldId="2147483702"/>
        </pc:sldMasterMkLst>
        <pc:sldLayoutChg chg="add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631529408" sldId="2147483702"/>
            <pc:sldLayoutMk cId="1486185646" sldId="2147483703"/>
          </pc:sldLayoutMkLst>
        </pc:sldLayoutChg>
        <pc:sldLayoutChg chg="add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631529408" sldId="2147483702"/>
            <pc:sldLayoutMk cId="361197728" sldId="2147483704"/>
          </pc:sldLayoutMkLst>
        </pc:sldLayoutChg>
        <pc:sldLayoutChg chg="add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631529408" sldId="2147483702"/>
            <pc:sldLayoutMk cId="1655500501" sldId="2147483705"/>
          </pc:sldLayoutMkLst>
        </pc:sldLayoutChg>
        <pc:sldLayoutChg chg="add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631529408" sldId="2147483702"/>
            <pc:sldLayoutMk cId="588043306" sldId="2147483706"/>
          </pc:sldLayoutMkLst>
        </pc:sldLayoutChg>
        <pc:sldLayoutChg chg="add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631529408" sldId="2147483702"/>
            <pc:sldLayoutMk cId="2552339328" sldId="2147483707"/>
          </pc:sldLayoutMkLst>
        </pc:sldLayoutChg>
        <pc:sldLayoutChg chg="add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631529408" sldId="2147483702"/>
            <pc:sldLayoutMk cId="3445489001" sldId="2147483708"/>
          </pc:sldLayoutMkLst>
        </pc:sldLayoutChg>
        <pc:sldLayoutChg chg="add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631529408" sldId="2147483702"/>
            <pc:sldLayoutMk cId="1222942049" sldId="2147483709"/>
          </pc:sldLayoutMkLst>
        </pc:sldLayoutChg>
        <pc:sldLayoutChg chg="add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631529408" sldId="2147483702"/>
            <pc:sldLayoutMk cId="3949705938" sldId="2147483710"/>
          </pc:sldLayoutMkLst>
        </pc:sldLayoutChg>
        <pc:sldLayoutChg chg="add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631529408" sldId="2147483702"/>
            <pc:sldLayoutMk cId="3647744440" sldId="2147483711"/>
          </pc:sldLayoutMkLst>
        </pc:sldLayoutChg>
        <pc:sldLayoutChg chg="add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631529408" sldId="2147483702"/>
            <pc:sldLayoutMk cId="1449290878" sldId="2147483712"/>
          </pc:sldLayoutMkLst>
        </pc:sldLayoutChg>
        <pc:sldLayoutChg chg="add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631529408" sldId="2147483702"/>
            <pc:sldLayoutMk cId="3006748440" sldId="2147483713"/>
          </pc:sldLayoutMkLst>
        </pc:sldLayoutChg>
        <pc:sldLayoutChg chg="add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631529408" sldId="2147483702"/>
            <pc:sldLayoutMk cId="1516726570" sldId="2147483714"/>
          </pc:sldLayoutMkLst>
        </pc:sldLayoutChg>
        <pc:sldLayoutChg chg="add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631529408" sldId="2147483702"/>
            <pc:sldLayoutMk cId="927822235" sldId="2147483715"/>
          </pc:sldLayoutMkLst>
        </pc:sldLayoutChg>
        <pc:sldLayoutChg chg="add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631529408" sldId="2147483702"/>
            <pc:sldLayoutMk cId="1031699339" sldId="2147483716"/>
          </pc:sldLayoutMkLst>
        </pc:sldLayoutChg>
        <pc:sldLayoutChg chg="add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631529408" sldId="2147483702"/>
            <pc:sldLayoutMk cId="2212181562" sldId="2147483717"/>
          </pc:sldLayoutMkLst>
        </pc:sldLayoutChg>
        <pc:sldLayoutChg chg="add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631529408" sldId="2147483702"/>
            <pc:sldLayoutMk cId="353833180" sldId="2147483718"/>
          </pc:sldLayoutMkLst>
        </pc:sldLayoutChg>
        <pc:sldLayoutChg chg="add mod replId">
          <pc:chgData name="maulanahirzan" userId="QZ9/UGr5K0C954TRx2YVemBIv6+ROOpGBScm1FuaWOk=" providerId="None" clId="Web-{B882AD40-D674-4308-93E3-40D783AE81DC}" dt="2021-09-14T12:07:36.003" v="10"/>
          <pc:sldLayoutMkLst>
            <pc:docMk/>
            <pc:sldMasterMk cId="631529408" sldId="2147483702"/>
            <pc:sldLayoutMk cId="4154925081" sldId="2147483719"/>
          </pc:sldLayoutMkLst>
        </pc:sldLayoutChg>
      </pc:sldMasterChg>
    </pc:docChg>
  </pc:docChgLst>
  <pc:docChgLst>
    <pc:chgData name="maulanahirzan" userId="QZ9/UGr5K0C954TRx2YVemBIv6+ROOpGBScm1FuaWOk=" providerId="None" clId="Web-{79C644B7-94F4-4367-8628-F167102BC417}"/>
    <pc:docChg chg="addSld modSld">
      <pc:chgData name="maulanahirzan" userId="QZ9/UGr5K0C954TRx2YVemBIv6+ROOpGBScm1FuaWOk=" providerId="None" clId="Web-{79C644B7-94F4-4367-8628-F167102BC417}" dt="2021-09-15T06:47:32.786" v="901" actId="14100"/>
      <pc:docMkLst>
        <pc:docMk/>
      </pc:docMkLst>
      <pc:sldChg chg="addSp modSp">
        <pc:chgData name="maulanahirzan" userId="QZ9/UGr5K0C954TRx2YVemBIv6+ROOpGBScm1FuaWOk=" providerId="None" clId="Web-{79C644B7-94F4-4367-8628-F167102BC417}" dt="2021-09-15T05:46:04.966" v="128" actId="14100"/>
        <pc:sldMkLst>
          <pc:docMk/>
          <pc:sldMk cId="2003513008" sldId="262"/>
        </pc:sldMkLst>
        <pc:spChg chg="mod">
          <ac:chgData name="maulanahirzan" userId="QZ9/UGr5K0C954TRx2YVemBIv6+ROOpGBScm1FuaWOk=" providerId="None" clId="Web-{79C644B7-94F4-4367-8628-F167102BC417}" dt="2021-09-15T05:45:40.075" v="120" actId="14100"/>
          <ac:spMkLst>
            <pc:docMk/>
            <pc:sldMk cId="2003513008" sldId="262"/>
            <ac:spMk id="3" creationId="{DB283AEA-CE46-4401-A90C-0E689A97A479}"/>
          </ac:spMkLst>
        </pc:spChg>
        <pc:picChg chg="add mod modCrop">
          <ac:chgData name="maulanahirzan" userId="QZ9/UGr5K0C954TRx2YVemBIv6+ROOpGBScm1FuaWOk=" providerId="None" clId="Web-{79C644B7-94F4-4367-8628-F167102BC417}" dt="2021-09-15T05:46:04.966" v="128" actId="14100"/>
          <ac:picMkLst>
            <pc:docMk/>
            <pc:sldMk cId="2003513008" sldId="262"/>
            <ac:picMk id="4" creationId="{D10A5EF2-039D-4FD1-A454-959EC880E176}"/>
          </ac:picMkLst>
        </pc:picChg>
      </pc:sldChg>
      <pc:sldChg chg="addSp modSp new">
        <pc:chgData name="maulanahirzan" userId="QZ9/UGr5K0C954TRx2YVemBIv6+ROOpGBScm1FuaWOk=" providerId="None" clId="Web-{79C644B7-94F4-4367-8628-F167102BC417}" dt="2021-09-15T05:51:24.910" v="320" actId="1076"/>
        <pc:sldMkLst>
          <pc:docMk/>
          <pc:sldMk cId="1344586813" sldId="263"/>
        </pc:sldMkLst>
        <pc:spChg chg="mod">
          <ac:chgData name="maulanahirzan" userId="QZ9/UGr5K0C954TRx2YVemBIv6+ROOpGBScm1FuaWOk=" providerId="None" clId="Web-{79C644B7-94F4-4367-8628-F167102BC417}" dt="2021-09-15T05:46:22.263" v="130" actId="20577"/>
          <ac:spMkLst>
            <pc:docMk/>
            <pc:sldMk cId="1344586813" sldId="263"/>
            <ac:spMk id="2" creationId="{5BC56588-E58F-421D-A899-05B3DC9CE9F3}"/>
          </ac:spMkLst>
        </pc:spChg>
        <pc:spChg chg="mod">
          <ac:chgData name="maulanahirzan" userId="QZ9/UGr5K0C954TRx2YVemBIv6+ROOpGBScm1FuaWOk=" providerId="None" clId="Web-{79C644B7-94F4-4367-8628-F167102BC417}" dt="2021-09-15T05:50:15.315" v="312" actId="1076"/>
          <ac:spMkLst>
            <pc:docMk/>
            <pc:sldMk cId="1344586813" sldId="263"/>
            <ac:spMk id="3" creationId="{AA9DA171-862B-4DB6-B7D3-C5CF79F76332}"/>
          </ac:spMkLst>
        </pc:spChg>
        <pc:spChg chg="add mod">
          <ac:chgData name="maulanahirzan" userId="QZ9/UGr5K0C954TRx2YVemBIv6+ROOpGBScm1FuaWOk=" providerId="None" clId="Web-{79C644B7-94F4-4367-8628-F167102BC417}" dt="2021-09-15T05:51:18.285" v="317" actId="1076"/>
          <ac:spMkLst>
            <pc:docMk/>
            <pc:sldMk cId="1344586813" sldId="263"/>
            <ac:spMk id="5" creationId="{00D1E6E6-61C1-4D89-ADBF-8E8871C98BDE}"/>
          </ac:spMkLst>
        </pc:spChg>
        <pc:picChg chg="add mod">
          <ac:chgData name="maulanahirzan" userId="QZ9/UGr5K0C954TRx2YVemBIv6+ROOpGBScm1FuaWOk=" providerId="None" clId="Web-{79C644B7-94F4-4367-8628-F167102BC417}" dt="2021-09-15T05:51:24.910" v="320" actId="1076"/>
          <ac:picMkLst>
            <pc:docMk/>
            <pc:sldMk cId="1344586813" sldId="263"/>
            <ac:picMk id="4" creationId="{32721C41-C917-4FAF-B3CB-4C8F1F88F7A5}"/>
          </ac:picMkLst>
        </pc:picChg>
      </pc:sldChg>
      <pc:sldChg chg="addSp delSp modSp new">
        <pc:chgData name="maulanahirzan" userId="QZ9/UGr5K0C954TRx2YVemBIv6+ROOpGBScm1FuaWOk=" providerId="None" clId="Web-{79C644B7-94F4-4367-8628-F167102BC417}" dt="2021-09-15T06:19:46.020" v="607" actId="1076"/>
        <pc:sldMkLst>
          <pc:docMk/>
          <pc:sldMk cId="3492985736" sldId="264"/>
        </pc:sldMkLst>
        <pc:spChg chg="mod">
          <ac:chgData name="maulanahirzan" userId="QZ9/UGr5K0C954TRx2YVemBIv6+ROOpGBScm1FuaWOk=" providerId="None" clId="Web-{79C644B7-94F4-4367-8628-F167102BC417}" dt="2021-09-15T05:56:45.978" v="329" actId="20577"/>
          <ac:spMkLst>
            <pc:docMk/>
            <pc:sldMk cId="3492985736" sldId="264"/>
            <ac:spMk id="2" creationId="{C16AC05B-BBEB-4C65-AC81-5786805D4A4D}"/>
          </ac:spMkLst>
        </pc:spChg>
        <pc:spChg chg="mod">
          <ac:chgData name="maulanahirzan" userId="QZ9/UGr5K0C954TRx2YVemBIv6+ROOpGBScm1FuaWOk=" providerId="None" clId="Web-{79C644B7-94F4-4367-8628-F167102BC417}" dt="2021-09-15T06:10:22.556" v="505" actId="1076"/>
          <ac:spMkLst>
            <pc:docMk/>
            <pc:sldMk cId="3492985736" sldId="264"/>
            <ac:spMk id="3" creationId="{ED546CDE-21C8-422A-99DC-CA6ABE7CC4BF}"/>
          </ac:spMkLst>
        </pc:spChg>
        <pc:spChg chg="add del mod">
          <ac:chgData name="maulanahirzan" userId="QZ9/UGr5K0C954TRx2YVemBIv6+ROOpGBScm1FuaWOk=" providerId="None" clId="Web-{79C644B7-94F4-4367-8628-F167102BC417}" dt="2021-09-15T06:11:38.323" v="513"/>
          <ac:spMkLst>
            <pc:docMk/>
            <pc:sldMk cId="3492985736" sldId="264"/>
            <ac:spMk id="5" creationId="{B7D5B8AD-8C9F-4E43-B8E9-719E49CB67AC}"/>
          </ac:spMkLst>
        </pc:spChg>
        <pc:spChg chg="add del mod">
          <ac:chgData name="maulanahirzan" userId="QZ9/UGr5K0C954TRx2YVemBIv6+ROOpGBScm1FuaWOk=" providerId="None" clId="Web-{79C644B7-94F4-4367-8628-F167102BC417}" dt="2021-09-15T06:13:05.106" v="524"/>
          <ac:spMkLst>
            <pc:docMk/>
            <pc:sldMk cId="3492985736" sldId="264"/>
            <ac:spMk id="8" creationId="{47162C63-6D29-481A-88B4-4524B1796634}"/>
          </ac:spMkLst>
        </pc:spChg>
        <pc:spChg chg="add del mod">
          <ac:chgData name="maulanahirzan" userId="QZ9/UGr5K0C954TRx2YVemBIv6+ROOpGBScm1FuaWOk=" providerId="None" clId="Web-{79C644B7-94F4-4367-8628-F167102BC417}" dt="2021-09-15T06:19:31.723" v="603"/>
          <ac:spMkLst>
            <pc:docMk/>
            <pc:sldMk cId="3492985736" sldId="264"/>
            <ac:spMk id="11" creationId="{4B39FB80-9E5F-4474-A3F0-C69B45033403}"/>
          </ac:spMkLst>
        </pc:spChg>
        <pc:picChg chg="add del mod">
          <ac:chgData name="maulanahirzan" userId="QZ9/UGr5K0C954TRx2YVemBIv6+ROOpGBScm1FuaWOk=" providerId="None" clId="Web-{79C644B7-94F4-4367-8628-F167102BC417}" dt="2021-09-15T06:11:38.323" v="513"/>
          <ac:picMkLst>
            <pc:docMk/>
            <pc:sldMk cId="3492985736" sldId="264"/>
            <ac:picMk id="4" creationId="{D5B1AD6C-8C15-4B48-94C2-E0D86E3D60E6}"/>
          </ac:picMkLst>
        </pc:picChg>
        <pc:picChg chg="add del mod">
          <ac:chgData name="maulanahirzan" userId="QZ9/UGr5K0C954TRx2YVemBIv6+ROOpGBScm1FuaWOk=" providerId="None" clId="Web-{79C644B7-94F4-4367-8628-F167102BC417}" dt="2021-09-15T06:13:05.106" v="524"/>
          <ac:picMkLst>
            <pc:docMk/>
            <pc:sldMk cId="3492985736" sldId="264"/>
            <ac:picMk id="7" creationId="{E90A41BE-4FBC-4B11-B730-C1900085A285}"/>
          </ac:picMkLst>
        </pc:picChg>
        <pc:picChg chg="add del mod">
          <ac:chgData name="maulanahirzan" userId="QZ9/UGr5K0C954TRx2YVemBIv6+ROOpGBScm1FuaWOk=" providerId="None" clId="Web-{79C644B7-94F4-4367-8628-F167102BC417}" dt="2021-09-15T06:19:31.723" v="603"/>
          <ac:picMkLst>
            <pc:docMk/>
            <pc:sldMk cId="3492985736" sldId="264"/>
            <ac:picMk id="10" creationId="{D49509FD-22F0-47EB-A242-B6CFEA38A42E}"/>
          </ac:picMkLst>
        </pc:picChg>
        <pc:picChg chg="add mod">
          <ac:chgData name="maulanahirzan" userId="QZ9/UGr5K0C954TRx2YVemBIv6+ROOpGBScm1FuaWOk=" providerId="None" clId="Web-{79C644B7-94F4-4367-8628-F167102BC417}" dt="2021-09-15T06:19:46.020" v="607" actId="1076"/>
          <ac:picMkLst>
            <pc:docMk/>
            <pc:sldMk cId="3492985736" sldId="264"/>
            <ac:picMk id="13" creationId="{0BAF960D-9287-4DC9-9C6B-66457D0E89EE}"/>
          </ac:picMkLst>
        </pc:picChg>
      </pc:sldChg>
      <pc:sldChg chg="addSp delSp modSp new">
        <pc:chgData name="maulanahirzan" userId="QZ9/UGr5K0C954TRx2YVemBIv6+ROOpGBScm1FuaWOk=" providerId="None" clId="Web-{79C644B7-94F4-4367-8628-F167102BC417}" dt="2021-09-15T06:22:46.446" v="615" actId="14100"/>
        <pc:sldMkLst>
          <pc:docMk/>
          <pc:sldMk cId="1122033108" sldId="265"/>
        </pc:sldMkLst>
        <pc:spChg chg="mod">
          <ac:chgData name="maulanahirzan" userId="QZ9/UGr5K0C954TRx2YVemBIv6+ROOpGBScm1FuaWOk=" providerId="None" clId="Web-{79C644B7-94F4-4367-8628-F167102BC417}" dt="2021-09-15T06:15:56.969" v="537" actId="20577"/>
          <ac:spMkLst>
            <pc:docMk/>
            <pc:sldMk cId="1122033108" sldId="265"/>
            <ac:spMk id="2" creationId="{B251BA4F-D670-4242-AF20-20E59EDFACFB}"/>
          </ac:spMkLst>
        </pc:spChg>
        <pc:spChg chg="mod">
          <ac:chgData name="maulanahirzan" userId="QZ9/UGr5K0C954TRx2YVemBIv6+ROOpGBScm1FuaWOk=" providerId="None" clId="Web-{79C644B7-94F4-4367-8628-F167102BC417}" dt="2021-09-15T06:22:46.446" v="615" actId="14100"/>
          <ac:spMkLst>
            <pc:docMk/>
            <pc:sldMk cId="1122033108" sldId="265"/>
            <ac:spMk id="3" creationId="{0627AC1B-73A9-4647-98A6-0BF5BBB31AD4}"/>
          </ac:spMkLst>
        </pc:spChg>
        <pc:spChg chg="add del mod">
          <ac:chgData name="maulanahirzan" userId="QZ9/UGr5K0C954TRx2YVemBIv6+ROOpGBScm1FuaWOk=" providerId="None" clId="Web-{79C644B7-94F4-4367-8628-F167102BC417}" dt="2021-09-15T06:19:28.786" v="602"/>
          <ac:spMkLst>
            <pc:docMk/>
            <pc:sldMk cId="1122033108" sldId="265"/>
            <ac:spMk id="5" creationId="{8D0E99CE-D35B-4C46-841E-DB4F02984B77}"/>
          </ac:spMkLst>
        </pc:spChg>
        <pc:spChg chg="add mod">
          <ac:chgData name="maulanahirzan" userId="QZ9/UGr5K0C954TRx2YVemBIv6+ROOpGBScm1FuaWOk=" providerId="None" clId="Web-{79C644B7-94F4-4367-8628-F167102BC417}" dt="2021-09-15T06:22:34.836" v="612" actId="1076"/>
          <ac:spMkLst>
            <pc:docMk/>
            <pc:sldMk cId="1122033108" sldId="265"/>
            <ac:spMk id="8" creationId="{0C8097A9-921D-4580-BE9E-1F08FC04B5BD}"/>
          </ac:spMkLst>
        </pc:spChg>
        <pc:picChg chg="add del mod">
          <ac:chgData name="maulanahirzan" userId="QZ9/UGr5K0C954TRx2YVemBIv6+ROOpGBScm1FuaWOk=" providerId="None" clId="Web-{79C644B7-94F4-4367-8628-F167102BC417}" dt="2021-09-15T06:19:28.786" v="602"/>
          <ac:picMkLst>
            <pc:docMk/>
            <pc:sldMk cId="1122033108" sldId="265"/>
            <ac:picMk id="4" creationId="{88BEF549-F604-4206-BFA3-C2576591DD55}"/>
          </ac:picMkLst>
        </pc:picChg>
        <pc:picChg chg="add mod">
          <ac:chgData name="maulanahirzan" userId="QZ9/UGr5K0C954TRx2YVemBIv6+ROOpGBScm1FuaWOk=" providerId="None" clId="Web-{79C644B7-94F4-4367-8628-F167102BC417}" dt="2021-09-15T06:22:38.649" v="614" actId="14100"/>
          <ac:picMkLst>
            <pc:docMk/>
            <pc:sldMk cId="1122033108" sldId="265"/>
            <ac:picMk id="7" creationId="{4C7C9F83-A499-417E-94C4-B48773299573}"/>
          </ac:picMkLst>
        </pc:picChg>
      </pc:sldChg>
      <pc:sldChg chg="new">
        <pc:chgData name="maulanahirzan" userId="QZ9/UGr5K0C954TRx2YVemBIv6+ROOpGBScm1FuaWOk=" providerId="None" clId="Web-{79C644B7-94F4-4367-8628-F167102BC417}" dt="2021-09-15T06:23:01.415" v="616"/>
        <pc:sldMkLst>
          <pc:docMk/>
          <pc:sldMk cId="2440879710" sldId="266"/>
        </pc:sldMkLst>
      </pc:sldChg>
      <pc:sldChg chg="addSp delSp modSp new">
        <pc:chgData name="maulanahirzan" userId="QZ9/UGr5K0C954TRx2YVemBIv6+ROOpGBScm1FuaWOk=" providerId="None" clId="Web-{79C644B7-94F4-4367-8628-F167102BC417}" dt="2021-09-15T06:42:13.296" v="772" actId="14100"/>
        <pc:sldMkLst>
          <pc:docMk/>
          <pc:sldMk cId="1740456281" sldId="267"/>
        </pc:sldMkLst>
        <pc:spChg chg="mod">
          <ac:chgData name="maulanahirzan" userId="QZ9/UGr5K0C954TRx2YVemBIv6+ROOpGBScm1FuaWOk=" providerId="None" clId="Web-{79C644B7-94F4-4367-8628-F167102BC417}" dt="2021-09-15T06:30:28.986" v="628" actId="20577"/>
          <ac:spMkLst>
            <pc:docMk/>
            <pc:sldMk cId="1740456281" sldId="267"/>
            <ac:spMk id="2" creationId="{9D99C74B-A530-4D6D-80C6-278771D4C2E5}"/>
          </ac:spMkLst>
        </pc:spChg>
        <pc:spChg chg="mod">
          <ac:chgData name="maulanahirzan" userId="QZ9/UGr5K0C954TRx2YVemBIv6+ROOpGBScm1FuaWOk=" providerId="None" clId="Web-{79C644B7-94F4-4367-8628-F167102BC417}" dt="2021-09-15T06:42:13.296" v="772" actId="14100"/>
          <ac:spMkLst>
            <pc:docMk/>
            <pc:sldMk cId="1740456281" sldId="267"/>
            <ac:spMk id="3" creationId="{5B354D17-9959-4376-A1DF-E1C02C61098C}"/>
          </ac:spMkLst>
        </pc:spChg>
        <pc:spChg chg="add del mod">
          <ac:chgData name="maulanahirzan" userId="QZ9/UGr5K0C954TRx2YVemBIv6+ROOpGBScm1FuaWOk=" providerId="None" clId="Web-{79C644B7-94F4-4367-8628-F167102BC417}" dt="2021-09-15T06:36:05.789" v="750"/>
          <ac:spMkLst>
            <pc:docMk/>
            <pc:sldMk cId="1740456281" sldId="267"/>
            <ac:spMk id="5" creationId="{20FF1A49-CA93-4FBA-9529-F545A201DAF8}"/>
          </ac:spMkLst>
        </pc:spChg>
        <pc:spChg chg="add mod">
          <ac:chgData name="maulanahirzan" userId="QZ9/UGr5K0C954TRx2YVemBIv6+ROOpGBScm1FuaWOk=" providerId="None" clId="Web-{79C644B7-94F4-4367-8628-F167102BC417}" dt="2021-09-15T06:41:49.092" v="755" actId="1076"/>
          <ac:spMkLst>
            <pc:docMk/>
            <pc:sldMk cId="1740456281" sldId="267"/>
            <ac:spMk id="8" creationId="{03D3C472-CF6E-40BE-A89E-A7CF36AE7437}"/>
          </ac:spMkLst>
        </pc:spChg>
        <pc:picChg chg="add del mod">
          <ac:chgData name="maulanahirzan" userId="QZ9/UGr5K0C954TRx2YVemBIv6+ROOpGBScm1FuaWOk=" providerId="None" clId="Web-{79C644B7-94F4-4367-8628-F167102BC417}" dt="2021-09-15T06:36:05.789" v="750"/>
          <ac:picMkLst>
            <pc:docMk/>
            <pc:sldMk cId="1740456281" sldId="267"/>
            <ac:picMk id="4" creationId="{0115C1CF-01D4-4377-8CBD-11219DA7A37F}"/>
          </ac:picMkLst>
        </pc:picChg>
        <pc:picChg chg="add mod">
          <ac:chgData name="maulanahirzan" userId="QZ9/UGr5K0C954TRx2YVemBIv6+ROOpGBScm1FuaWOk=" providerId="None" clId="Web-{79C644B7-94F4-4367-8628-F167102BC417}" dt="2021-09-15T06:41:53.186" v="757" actId="14100"/>
          <ac:picMkLst>
            <pc:docMk/>
            <pc:sldMk cId="1740456281" sldId="267"/>
            <ac:picMk id="7" creationId="{DBFD8D67-551F-46C0-BD51-47B22ED818A4}"/>
          </ac:picMkLst>
        </pc:picChg>
      </pc:sldChg>
      <pc:sldChg chg="modSp new">
        <pc:chgData name="maulanahirzan" userId="QZ9/UGr5K0C954TRx2YVemBIv6+ROOpGBScm1FuaWOk=" providerId="None" clId="Web-{79C644B7-94F4-4367-8628-F167102BC417}" dt="2021-09-15T06:47:32.786" v="901" actId="14100"/>
        <pc:sldMkLst>
          <pc:docMk/>
          <pc:sldMk cId="746990995" sldId="268"/>
        </pc:sldMkLst>
        <pc:spChg chg="mod">
          <ac:chgData name="maulanahirzan" userId="QZ9/UGr5K0C954TRx2YVemBIv6+ROOpGBScm1FuaWOk=" providerId="None" clId="Web-{79C644B7-94F4-4367-8628-F167102BC417}" dt="2021-09-15T06:46:39.379" v="787" actId="20577"/>
          <ac:spMkLst>
            <pc:docMk/>
            <pc:sldMk cId="746990995" sldId="268"/>
            <ac:spMk id="2" creationId="{632FBF8D-FBB1-4C49-B568-029059953004}"/>
          </ac:spMkLst>
        </pc:spChg>
        <pc:spChg chg="mod">
          <ac:chgData name="maulanahirzan" userId="QZ9/UGr5K0C954TRx2YVemBIv6+ROOpGBScm1FuaWOk=" providerId="None" clId="Web-{79C644B7-94F4-4367-8628-F167102BC417}" dt="2021-09-15T06:47:32.786" v="901" actId="14100"/>
          <ac:spMkLst>
            <pc:docMk/>
            <pc:sldMk cId="746990995" sldId="268"/>
            <ac:spMk id="3" creationId="{9A363283-114E-421F-B803-DAD1DA200B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8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9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48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6726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22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99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1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3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0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3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8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4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0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4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29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question-mark-png/download/30074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erties.eu/en/news/czechs-foreigners-language-campaign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hyperlink" Target="https://www.profetolocka.com.ar/2020/05/07/disenando-aplicaciones-iot-con-blynk/" TargetMode="External"/><Relationship Id="rId7" Type="http://schemas.openxmlformats.org/officeDocument/2006/relationships/hyperlink" Target="http://arduino.vn/bai-viet/1236-tim-hieu-giao-thuc-mqt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://javierferrer.me/paralelizar-c-openmp-introducc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pralves.net/post/2021/03/25/smart-home-with-multiple-nodemcu-esp8266-network-with-blynk.html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memicro.com/nodemcu-mqtt-tutorial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ffl.org/2013/12/nel-2013-calano-le-vendite-dei-server.html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edia.org/mqtt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Internet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Pertemuan</a:t>
            </a:r>
            <a:r>
              <a:rPr lang="ru-RU" dirty="0"/>
              <a:t>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BF8D-FBB1-4C49-B568-02905995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 Man/Broker?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3283-114E-421F-B803-DAD1DA200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1295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Broker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MQTT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dan </a:t>
            </a:r>
            <a:r>
              <a:rPr lang="en-US" dirty="0" err="1"/>
              <a:t>komputasi</a:t>
            </a:r>
            <a:r>
              <a:rPr lang="en-US" dirty="0"/>
              <a:t>. Komputer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Raspberry Pi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Broker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performanya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99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C05B-BBEB-4C65-AC81-5786805D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46CDE-21C8-422A-99DC-CA6ABE7CC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94" y="1255059"/>
            <a:ext cx="8946541" cy="26176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Ditentukan</a:t>
            </a:r>
            <a:r>
              <a:rPr lang="en-US" dirty="0"/>
              <a:t> oleh MPI Standard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MPI 4.0 - 9 Juni 2021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terpusat</a:t>
            </a:r>
            <a:r>
              <a:rPr lang="en-US" dirty="0"/>
              <a:t> oleh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pusat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Masing-masing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perangkat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ranking yang </a:t>
            </a:r>
            <a:r>
              <a:rPr lang="en-US" dirty="0" err="1"/>
              <a:t>ditentukan</a:t>
            </a:r>
            <a:r>
              <a:rPr lang="en-US" dirty="0"/>
              <a:t> oleh daftar file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Mendukung</a:t>
            </a:r>
            <a:r>
              <a:rPr lang="en-US" dirty="0"/>
              <a:t> GPU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13" name="Picture 13" descr="Diagram&#10;&#10;Description automatically generated">
            <a:extLst>
              <a:ext uri="{FF2B5EF4-FFF2-40B4-BE49-F238E27FC236}">
                <a16:creationId xmlns:a16="http://schemas.microsoft.com/office/drawing/2014/main" id="{0BAF960D-9287-4DC9-9C6B-66457D0E8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06" y="3955056"/>
            <a:ext cx="4993341" cy="27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8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BA4F-D670-4242-AF20-20E59EDF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Mekanisme</a:t>
            </a:r>
            <a:r>
              <a:rPr lang="en-US" dirty="0"/>
              <a:t> Mana?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AC1B-73A9-4647-98A6-0BF5BBB31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00" y="1326777"/>
            <a:ext cx="10578117" cy="28687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Blynk &amp; Cayenne -&gt; Monitoring</a:t>
            </a:r>
          </a:p>
          <a:p>
            <a:pPr>
              <a:buClr>
                <a:srgbClr val="8AD0D6"/>
              </a:buClr>
            </a:pPr>
            <a:r>
              <a:rPr lang="en-US" sz="3200" dirty="0"/>
              <a:t>MQTT -&gt; Monitoring &amp; Machine-to-Machine</a:t>
            </a:r>
          </a:p>
          <a:p>
            <a:pPr>
              <a:buClr>
                <a:srgbClr val="8AD0D6"/>
              </a:buClr>
            </a:pPr>
            <a:r>
              <a:rPr lang="en-US" sz="3200" dirty="0"/>
              <a:t>MPI -&gt; Cluster Computing</a:t>
            </a: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4C7C9F83-A499-417E-94C4-B4877329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42730" y="4003440"/>
            <a:ext cx="4105834" cy="24459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097A9-921D-4580-BE9E-1F08FC04B5BD}"/>
              </a:ext>
            </a:extLst>
          </p:cNvPr>
          <p:cNvSpPr txBox="1"/>
          <p:nvPr/>
        </p:nvSpPr>
        <p:spPr>
          <a:xfrm>
            <a:off x="9305365" y="6439741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203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72D5-F5B0-478D-90C1-8AD00A0E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6FD7-7CBA-4CA3-B1EB-02179365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7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FC16-C61B-4228-BFE1-0E2E2E34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Protokol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E888-5DEB-4445-AC29-3FC9C57B5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/>
              <a:t>Sudah</a:t>
            </a:r>
            <a:r>
              <a:rPr lang="en-US" sz="2400" dirty="0"/>
              <a:t> </a:t>
            </a:r>
            <a:r>
              <a:rPr lang="en-US" sz="2400" err="1"/>
              <a:t>dijelaskan</a:t>
            </a:r>
            <a:r>
              <a:rPr lang="en-US" sz="2400" dirty="0"/>
              <a:t> </a:t>
            </a:r>
            <a:r>
              <a:rPr lang="en-US" sz="2400" err="1"/>
              <a:t>sebelumnya</a:t>
            </a:r>
            <a:r>
              <a:rPr lang="en-US" sz="2400" dirty="0"/>
              <a:t> </a:t>
            </a:r>
            <a:r>
              <a:rPr lang="en-US" sz="2400" err="1"/>
              <a:t>bahwa</a:t>
            </a:r>
            <a:r>
              <a:rPr lang="en-US" sz="2400" dirty="0"/>
              <a:t> </a:t>
            </a:r>
            <a:r>
              <a:rPr lang="en-US" sz="2400" err="1"/>
              <a:t>protokol</a:t>
            </a:r>
            <a:r>
              <a:rPr lang="en-US" sz="2400" dirty="0"/>
              <a:t> </a:t>
            </a:r>
            <a:r>
              <a:rPr lang="en-US" sz="2400" err="1"/>
              <a:t>merupakan</a:t>
            </a:r>
            <a:r>
              <a:rPr lang="en-US" sz="2400" dirty="0"/>
              <a:t> salah </a:t>
            </a:r>
            <a:r>
              <a:rPr lang="en-US" sz="2400" err="1"/>
              <a:t>satu</a:t>
            </a:r>
            <a:r>
              <a:rPr lang="en-US" sz="2400" dirty="0"/>
              <a:t> </a:t>
            </a:r>
            <a:r>
              <a:rPr lang="en-US" sz="2400" err="1"/>
              <a:t>hal</a:t>
            </a:r>
            <a:r>
              <a:rPr lang="en-US" sz="2400" dirty="0"/>
              <a:t> yang vital </a:t>
            </a:r>
            <a:r>
              <a:rPr lang="en-US" sz="2400" err="1"/>
              <a:t>untuk</a:t>
            </a:r>
            <a:r>
              <a:rPr lang="en-US" sz="2400" dirty="0"/>
              <a:t> </a:t>
            </a:r>
            <a:r>
              <a:rPr lang="en-US" sz="2400" err="1"/>
              <a:t>komunikasi</a:t>
            </a:r>
            <a:endParaRPr lang="en-US" sz="2400"/>
          </a:p>
          <a:p>
            <a:pPr>
              <a:buClr>
                <a:srgbClr val="8AD0D6"/>
              </a:buClr>
            </a:pPr>
            <a:r>
              <a:rPr lang="en-US" sz="2400" err="1"/>
              <a:t>Tanpa</a:t>
            </a:r>
            <a:r>
              <a:rPr lang="en-US" sz="2400" dirty="0"/>
              <a:t> </a:t>
            </a:r>
            <a:r>
              <a:rPr lang="en-US" sz="2400" err="1"/>
              <a:t>protokol</a:t>
            </a:r>
            <a:r>
              <a:rPr lang="en-US" sz="2400" dirty="0"/>
              <a:t>, </a:t>
            </a:r>
            <a:r>
              <a:rPr lang="en-US" sz="2400" err="1"/>
              <a:t>maka</a:t>
            </a:r>
            <a:r>
              <a:rPr lang="en-US" sz="2400" dirty="0"/>
              <a:t> </a:t>
            </a:r>
            <a:r>
              <a:rPr lang="en-US" sz="2400" err="1"/>
              <a:t>komunikasi</a:t>
            </a:r>
            <a:r>
              <a:rPr lang="en-US" sz="2400" dirty="0"/>
              <a:t> </a:t>
            </a:r>
            <a:r>
              <a:rPr lang="en-US" sz="2400" err="1"/>
              <a:t>tidak</a:t>
            </a:r>
            <a:r>
              <a:rPr lang="en-US" sz="2400" dirty="0"/>
              <a:t> </a:t>
            </a:r>
            <a:r>
              <a:rPr lang="en-US" sz="2400" err="1"/>
              <a:t>akan</a:t>
            </a:r>
            <a:r>
              <a:rPr lang="en-US" sz="2400" dirty="0"/>
              <a:t> </a:t>
            </a:r>
            <a:r>
              <a:rPr lang="en-US" sz="2400" err="1"/>
              <a:t>pernah</a:t>
            </a:r>
            <a:r>
              <a:rPr lang="en-US" sz="2400" dirty="0"/>
              <a:t> </a:t>
            </a:r>
            <a:r>
              <a:rPr lang="en-US" sz="2400" err="1"/>
              <a:t>tersampaikan</a:t>
            </a:r>
            <a:r>
              <a:rPr lang="en-US" sz="2400" dirty="0"/>
              <a:t> </a:t>
            </a:r>
            <a:r>
              <a:rPr lang="en-US" sz="2400" err="1"/>
              <a:t>dengan</a:t>
            </a:r>
            <a:r>
              <a:rPr lang="en-US" sz="2400" dirty="0"/>
              <a:t> </a:t>
            </a:r>
            <a:r>
              <a:rPr lang="en-US" sz="2400" err="1"/>
              <a:t>baik</a:t>
            </a:r>
            <a:endParaRPr lang="en-US" sz="2400"/>
          </a:p>
          <a:p>
            <a:pPr>
              <a:buClr>
                <a:srgbClr val="8AD0D6"/>
              </a:buClr>
            </a:pPr>
            <a:r>
              <a:rPr lang="en-US" sz="2400" dirty="0"/>
              <a:t>Miscommunication/Language Barrier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258A058-4A48-4279-BB04-9B64C2FEE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97306" y="3929181"/>
            <a:ext cx="4770406" cy="2507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6DD12D-EAD7-499A-AAEB-3FCAA450A4F8}"/>
              </a:ext>
            </a:extLst>
          </p:cNvPr>
          <p:cNvSpPr txBox="1"/>
          <p:nvPr/>
        </p:nvSpPr>
        <p:spPr>
          <a:xfrm>
            <a:off x="9224513" y="6451690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8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DEAD-774D-4880-90FB-12B84C34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F1B85-8C66-4D21-9427-277B4E3D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1028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Karena </a:t>
            </a:r>
            <a:r>
              <a:rPr lang="en-US" sz="2400" err="1"/>
              <a:t>komunikasi</a:t>
            </a:r>
            <a:r>
              <a:rPr lang="en-US" sz="2400" dirty="0"/>
              <a:t> </a:t>
            </a:r>
            <a:r>
              <a:rPr lang="en-US" sz="2400" err="1"/>
              <a:t>menjadi</a:t>
            </a:r>
            <a:r>
              <a:rPr lang="en-US" sz="2400" dirty="0"/>
              <a:t> </a:t>
            </a:r>
            <a:r>
              <a:rPr lang="en-US" sz="2400" err="1"/>
              <a:t>hal</a:t>
            </a:r>
            <a:r>
              <a:rPr lang="en-US" sz="2400" dirty="0"/>
              <a:t> yang </a:t>
            </a:r>
            <a:r>
              <a:rPr lang="en-US" sz="2400" err="1"/>
              <a:t>sangat</a:t>
            </a:r>
            <a:r>
              <a:rPr lang="en-US" sz="2400" dirty="0"/>
              <a:t> vital </a:t>
            </a:r>
            <a:r>
              <a:rPr lang="en-US" sz="2400" err="1"/>
              <a:t>bagi</a:t>
            </a:r>
            <a:r>
              <a:rPr lang="en-US" sz="2400" dirty="0"/>
              <a:t> </a:t>
            </a:r>
            <a:r>
              <a:rPr lang="en-US" sz="2400" err="1"/>
              <a:t>perangkat</a:t>
            </a:r>
            <a:r>
              <a:rPr lang="en-US" sz="2400" dirty="0"/>
              <a:t> IoT, </a:t>
            </a:r>
            <a:r>
              <a:rPr lang="en-US" sz="2400" err="1"/>
              <a:t>maka</a:t>
            </a:r>
            <a:r>
              <a:rPr lang="en-US" sz="2400" dirty="0"/>
              <a:t> </a:t>
            </a:r>
            <a:r>
              <a:rPr lang="en-US" sz="2400" err="1"/>
              <a:t>penyamaan</a:t>
            </a:r>
            <a:r>
              <a:rPr lang="en-US" sz="2400" dirty="0"/>
              <a:t> </a:t>
            </a:r>
            <a:r>
              <a:rPr lang="en-US" sz="2400" err="1"/>
              <a:t>protokol</a:t>
            </a:r>
            <a:r>
              <a:rPr lang="en-US" sz="2400" dirty="0"/>
              <a:t> </a:t>
            </a:r>
            <a:r>
              <a:rPr lang="en-US" sz="2400" err="1"/>
              <a:t>menjadi</a:t>
            </a:r>
            <a:r>
              <a:rPr lang="en-US" sz="2400" dirty="0"/>
              <a:t> </a:t>
            </a:r>
            <a:r>
              <a:rPr lang="en-US" sz="2400" err="1"/>
              <a:t>sangat</a:t>
            </a:r>
            <a:r>
              <a:rPr lang="en-US" sz="2400" dirty="0"/>
              <a:t> </a:t>
            </a:r>
            <a:r>
              <a:rPr lang="en-US" sz="2400" err="1"/>
              <a:t>penting</a:t>
            </a:r>
            <a:r>
              <a:rPr lang="en-US" sz="2400" dirty="0"/>
              <a:t>.</a:t>
            </a:r>
          </a:p>
          <a:p>
            <a:pPr>
              <a:buClr>
                <a:srgbClr val="8AD0D6"/>
              </a:buClr>
            </a:pPr>
            <a:r>
              <a:rPr lang="en-US" sz="2400" err="1"/>
              <a:t>Terdapat</a:t>
            </a:r>
            <a:r>
              <a:rPr lang="en-US" sz="2400" dirty="0"/>
              <a:t> </a:t>
            </a:r>
            <a:r>
              <a:rPr lang="en-US" sz="2400" err="1"/>
              <a:t>banyak</a:t>
            </a:r>
            <a:r>
              <a:rPr lang="en-US" sz="2400" dirty="0"/>
              <a:t> </a:t>
            </a:r>
            <a:r>
              <a:rPr lang="en-US" sz="2400" err="1"/>
              <a:t>sekali</a:t>
            </a:r>
            <a:r>
              <a:rPr lang="en-US" sz="2400" dirty="0"/>
              <a:t> </a:t>
            </a:r>
            <a:r>
              <a:rPr lang="en-US" sz="2400" err="1"/>
              <a:t>aplikasi</a:t>
            </a:r>
            <a:r>
              <a:rPr lang="en-US" sz="2400" dirty="0"/>
              <a:t> </a:t>
            </a:r>
            <a:r>
              <a:rPr lang="en-US" sz="2400" err="1"/>
              <a:t>protokol</a:t>
            </a:r>
            <a:r>
              <a:rPr lang="en-US" sz="2400" dirty="0"/>
              <a:t> </a:t>
            </a:r>
            <a:r>
              <a:rPr lang="en-US" sz="2400" err="1"/>
              <a:t>komunikasi</a:t>
            </a:r>
            <a:r>
              <a:rPr lang="en-US" sz="2400" dirty="0"/>
              <a:t> yang </a:t>
            </a:r>
            <a:r>
              <a:rPr lang="en-US" sz="2400" err="1"/>
              <a:t>dihadirkan</a:t>
            </a:r>
            <a:r>
              <a:rPr lang="en-US" sz="2400" dirty="0"/>
              <a:t> </a:t>
            </a:r>
            <a:r>
              <a:rPr lang="en-US" sz="2400" err="1"/>
              <a:t>untuk</a:t>
            </a:r>
            <a:r>
              <a:rPr lang="en-US" sz="2400" dirty="0"/>
              <a:t> IoT </a:t>
            </a:r>
            <a:r>
              <a:rPr lang="en-US" sz="2400" err="1"/>
              <a:t>seperti</a:t>
            </a:r>
            <a:r>
              <a:rPr lang="en-US" sz="2400" dirty="0"/>
              <a:t>:</a:t>
            </a:r>
          </a:p>
          <a:p>
            <a:pPr lvl="1">
              <a:buClr>
                <a:srgbClr val="8AD0D6"/>
              </a:buClr>
            </a:pPr>
            <a:r>
              <a:rPr lang="en-US" sz="2000" dirty="0"/>
              <a:t>Blynk</a:t>
            </a:r>
          </a:p>
          <a:p>
            <a:pPr lvl="1">
              <a:buClr>
                <a:srgbClr val="8AD0D6"/>
              </a:buClr>
            </a:pPr>
            <a:r>
              <a:rPr lang="en-US" sz="2000" dirty="0"/>
              <a:t>Cayenne</a:t>
            </a:r>
          </a:p>
          <a:p>
            <a:pPr lvl="1">
              <a:buClr>
                <a:srgbClr val="8AD0D6"/>
              </a:buClr>
            </a:pPr>
            <a:r>
              <a:rPr lang="en-US" sz="2000" dirty="0"/>
              <a:t>MQTT</a:t>
            </a:r>
          </a:p>
          <a:p>
            <a:pPr lvl="1">
              <a:buClr>
                <a:srgbClr val="8AD0D6"/>
              </a:buClr>
            </a:pPr>
            <a:r>
              <a:rPr lang="en-US" sz="2000" dirty="0"/>
              <a:t>MP (Cluster Computing)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3D31FA5-0BC7-443C-9507-5D6C412C4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8892" y="5733741"/>
            <a:ext cx="2743197" cy="6813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4025F7-813C-4D7E-8E87-62F6DBA98AB1}"/>
              </a:ext>
            </a:extLst>
          </p:cNvPr>
          <p:cNvSpPr txBox="1"/>
          <p:nvPr/>
        </p:nvSpPr>
        <p:spPr>
          <a:xfrm>
            <a:off x="9238891" y="6415747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7" name="Picture 7" descr="Cayenne IoT Cloud Quick Start Guide - ncd.io">
            <a:extLst>
              <a:ext uri="{FF2B5EF4-FFF2-40B4-BE49-F238E27FC236}">
                <a16:creationId xmlns:a16="http://schemas.microsoft.com/office/drawing/2014/main" id="{20479F68-0684-46F6-8803-F4392D30D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891" y="4505002"/>
            <a:ext cx="2743200" cy="1097280"/>
          </a:xfrm>
          <a:prstGeom prst="rect">
            <a:avLst/>
          </a:prstGeom>
        </p:spPr>
      </p:pic>
      <p:pic>
        <p:nvPicPr>
          <p:cNvPr id="8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F61DA486-CA55-4813-BF03-67387EEB9B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283596" y="3497662"/>
            <a:ext cx="2625034" cy="639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9D348D-C685-42FC-9C42-2024378504DB}"/>
              </a:ext>
            </a:extLst>
          </p:cNvPr>
          <p:cNvSpPr txBox="1"/>
          <p:nvPr/>
        </p:nvSpPr>
        <p:spPr>
          <a:xfrm>
            <a:off x="9283251" y="4136277"/>
            <a:ext cx="2625725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7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11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B08EAD58-862B-4A84-BA15-D86D8DA25E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77155" y="5513343"/>
            <a:ext cx="2743200" cy="9784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30E6B8-E1CF-414E-83A9-D95E690D5AFA}"/>
              </a:ext>
            </a:extLst>
          </p:cNvPr>
          <p:cNvSpPr txBox="1"/>
          <p:nvPr/>
        </p:nvSpPr>
        <p:spPr>
          <a:xfrm>
            <a:off x="6277155" y="6491497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9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104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2BEA-5B2D-48AB-B75B-8BD48882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64156" cy="1400530"/>
          </a:xfrm>
        </p:spPr>
        <p:txBody>
          <a:bodyPr/>
          <a:lstStyle/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 - Client &amp;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E0B51-4D16-45BA-9263-39685C6C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7657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Blynk dan Cayenne </a:t>
            </a:r>
            <a:r>
              <a:rPr lang="en-US" dirty="0" err="1"/>
              <a:t>mengandalkan</a:t>
            </a:r>
            <a:r>
              <a:rPr lang="en-US" dirty="0"/>
              <a:t> Server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komunikasi</a:t>
            </a:r>
          </a:p>
          <a:p>
            <a:pPr>
              <a:buClr>
                <a:srgbClr val="8AD0D6"/>
              </a:buClr>
            </a:pPr>
            <a:r>
              <a:rPr lang="en-US" dirty="0"/>
              <a:t>Server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 </a:t>
            </a:r>
            <a:r>
              <a:rPr lang="en-US" dirty="0" err="1"/>
              <a:t>menyimpan</a:t>
            </a:r>
            <a:r>
              <a:rPr lang="en-US" dirty="0"/>
              <a:t> data monitoring</a:t>
            </a:r>
          </a:p>
          <a:p>
            <a:pPr>
              <a:buClr>
                <a:srgbClr val="8AD0D6"/>
              </a:buClr>
            </a:pPr>
            <a:r>
              <a:rPr lang="en-US" dirty="0"/>
              <a:t>Server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oleh developer</a:t>
            </a:r>
          </a:p>
        </p:txBody>
      </p:sp>
      <p:pic>
        <p:nvPicPr>
          <p:cNvPr id="4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DB1C1A4-6A87-4A8F-9BAB-561F83BE6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60589" y="3208438"/>
            <a:ext cx="3835879" cy="31872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9FAEC-BB07-42AA-9696-91C0F674485D}"/>
              </a:ext>
            </a:extLst>
          </p:cNvPr>
          <p:cNvSpPr txBox="1"/>
          <p:nvPr/>
        </p:nvSpPr>
        <p:spPr>
          <a:xfrm>
            <a:off x="9167004" y="6482602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BY-NC-ND</a:t>
            </a:r>
            <a:r>
              <a:rPr lang="en-US"/>
              <a:t>.</a:t>
            </a:r>
          </a:p>
        </p:txBody>
      </p:sp>
      <p:pic>
        <p:nvPicPr>
          <p:cNvPr id="7" name="Picture 7" descr="Cayenne Features - myDevices.com">
            <a:extLst>
              <a:ext uri="{FF2B5EF4-FFF2-40B4-BE49-F238E27FC236}">
                <a16:creationId xmlns:a16="http://schemas.microsoft.com/office/drawing/2014/main" id="{F68F04D4-BEEA-4D50-9BB9-EAFE4BEF4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40" y="3650942"/>
            <a:ext cx="6883878" cy="307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8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4E03-556E-48EC-ADBC-35454AF3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454270" cy="140053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Mekanisme </a:t>
            </a:r>
            <a:r>
              <a:rPr lang="en-US" dirty="0" err="1">
                <a:ea typeface="+mj-lt"/>
                <a:cs typeface="+mj-lt"/>
              </a:rPr>
              <a:t>Protokol</a:t>
            </a:r>
            <a:r>
              <a:rPr lang="en-US" dirty="0">
                <a:ea typeface="+mj-lt"/>
                <a:cs typeface="+mj-lt"/>
              </a:rPr>
              <a:t> - Mid Man/Broker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0537-0D93-4BDE-B090-963829A4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36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Protokol</a:t>
            </a:r>
            <a:r>
              <a:rPr lang="en-US" dirty="0"/>
              <a:t> </a:t>
            </a:r>
            <a:r>
              <a:rPr lang="en-US" err="1"/>
              <a:t>ini</a:t>
            </a:r>
            <a:r>
              <a:rPr lang="en-US" dirty="0"/>
              <a:t> </a:t>
            </a:r>
            <a:r>
              <a:rPr lang="en-US" err="1"/>
              <a:t>mengandalkan</a:t>
            </a:r>
            <a:r>
              <a:rPr lang="en-US" dirty="0"/>
              <a:t> Broker/Orang Tengah </a:t>
            </a:r>
            <a:r>
              <a:rPr lang="en-US" err="1"/>
              <a:t>sebagai</a:t>
            </a:r>
            <a:r>
              <a:rPr lang="en-US" dirty="0"/>
              <a:t> </a:t>
            </a:r>
            <a:r>
              <a:rPr lang="en-US" err="1"/>
              <a:t>Jembatan</a:t>
            </a:r>
            <a:r>
              <a:rPr lang="en-US" dirty="0"/>
              <a:t> </a:t>
            </a:r>
            <a:r>
              <a:rPr lang="en-US" err="1"/>
              <a:t>Informasi</a:t>
            </a:r>
            <a:r>
              <a:rPr lang="en-US" dirty="0"/>
              <a:t> (</a:t>
            </a:r>
            <a:r>
              <a:rPr lang="en-US" err="1"/>
              <a:t>Informan</a:t>
            </a:r>
            <a:r>
              <a:rPr lang="en-US" dirty="0"/>
              <a:t>)</a:t>
            </a:r>
          </a:p>
          <a:p>
            <a:pPr>
              <a:buClr>
                <a:srgbClr val="8AD0D6"/>
              </a:buClr>
            </a:pPr>
            <a:r>
              <a:rPr lang="en-US" dirty="0"/>
              <a:t>Ada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pengirim</a:t>
            </a:r>
            <a:r>
              <a:rPr lang="en-US" dirty="0"/>
              <a:t> info (Publisher)</a:t>
            </a:r>
          </a:p>
          <a:p>
            <a:pPr>
              <a:buClr>
                <a:srgbClr val="8AD0D6"/>
              </a:buClr>
            </a:pPr>
            <a:r>
              <a:rPr lang="en-US" dirty="0"/>
              <a:t>Ada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(Broker)</a:t>
            </a:r>
          </a:p>
          <a:p>
            <a:pPr>
              <a:buClr>
                <a:srgbClr val="8AD0D6"/>
              </a:buClr>
            </a:pPr>
            <a:r>
              <a:rPr lang="en-US" dirty="0"/>
              <a:t>Ada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(Subscriber)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Contoh</a:t>
            </a:r>
            <a:r>
              <a:rPr lang="en-US" dirty="0"/>
              <a:t>: MQTT</a:t>
            </a:r>
          </a:p>
          <a:p>
            <a:pPr>
              <a:buClr>
                <a:srgbClr val="8AD0D6"/>
              </a:buClr>
            </a:pPr>
            <a:r>
              <a:rPr lang="en-US" dirty="0"/>
              <a:t>Sangat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unuk</a:t>
            </a:r>
            <a:r>
              <a:rPr lang="en-US" dirty="0"/>
              <a:t> M2M</a:t>
            </a:r>
          </a:p>
          <a:p>
            <a:pPr>
              <a:buClr>
                <a:srgbClr val="8AD0D6"/>
              </a:buClr>
            </a:pPr>
            <a:r>
              <a:rPr lang="en-US" dirty="0"/>
              <a:t>Atau monitoring </a:t>
            </a:r>
            <a:r>
              <a:rPr lang="en-US" dirty="0" err="1"/>
              <a:t>biasa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CD1BB02-A195-4732-AFFE-4B3801AA2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38514" y="2554257"/>
            <a:ext cx="5144217" cy="3949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7BD658-FC63-4FC3-9899-FF5E566C6E72}"/>
              </a:ext>
            </a:extLst>
          </p:cNvPr>
          <p:cNvSpPr txBox="1"/>
          <p:nvPr/>
        </p:nvSpPr>
        <p:spPr>
          <a:xfrm>
            <a:off x="9339532" y="6489580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561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5A45-267C-448B-8A15-DF81903D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265334" cy="1400530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Mekanisme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Protokol</a:t>
            </a:r>
            <a:r>
              <a:rPr lang="en-US" dirty="0">
                <a:ea typeface="+mj-lt"/>
                <a:cs typeface="+mj-lt"/>
              </a:rPr>
              <a:t> - </a:t>
            </a:r>
            <a:r>
              <a:rPr lang="en-US" dirty="0" err="1">
                <a:ea typeface="+mj-lt"/>
                <a:cs typeface="+mj-lt"/>
              </a:rPr>
              <a:t>Terpusat</a:t>
            </a:r>
            <a:r>
              <a:rPr lang="en-US" dirty="0">
                <a:ea typeface="+mj-lt"/>
                <a:cs typeface="+mj-lt"/>
              </a:rPr>
              <a:t> &amp; </a:t>
            </a:r>
            <a:r>
              <a:rPr lang="en-US" dirty="0" err="1">
                <a:ea typeface="+mj-lt"/>
                <a:cs typeface="+mj-lt"/>
              </a:rPr>
              <a:t>Terdistribusi</a:t>
            </a:r>
          </a:p>
          <a:p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6B08-6421-4DB4-B305-AD9239A8A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983" y="2061883"/>
            <a:ext cx="5163436" cy="4455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lvl="1">
              <a:buClr>
                <a:srgbClr val="8AD0D6"/>
              </a:buClr>
            </a:pPr>
            <a:r>
              <a:rPr lang="en-US" dirty="0" err="1"/>
              <a:t>Kontrol</a:t>
            </a:r>
            <a:r>
              <a:rPr lang="en-US" dirty="0"/>
              <a:t> proses di masing-masing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oleh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(Master Node)</a:t>
            </a:r>
          </a:p>
          <a:p>
            <a:pPr lvl="1">
              <a:buClr>
                <a:srgbClr val="8AD0D6"/>
              </a:buClr>
            </a:pP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pekerja</a:t>
            </a:r>
            <a:r>
              <a:rPr lang="en-US" dirty="0"/>
              <a:t> (Worker Node)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mana </a:t>
            </a:r>
            <a:r>
              <a:rPr lang="en-US" dirty="0" err="1"/>
              <a:t>saja</a:t>
            </a:r>
            <a:r>
              <a:rPr lang="en-US" dirty="0"/>
              <a:t> (bi-directional, broadcast)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1232183-1AD2-44D4-A42E-43A9467C4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824" y="2803057"/>
            <a:ext cx="5818094" cy="37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7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63B9-5874-43B5-AA93-68F09BC6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Blynk &amp; Cayenne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3AEA-CE46-4401-A90C-0E689A97A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5150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Blynk </a:t>
            </a:r>
            <a:r>
              <a:rPr lang="en-US" dirty="0" err="1"/>
              <a:t>menggunakan</a:t>
            </a:r>
            <a:r>
              <a:rPr lang="en-US" dirty="0"/>
              <a:t> port-port yang </a:t>
            </a:r>
            <a:r>
              <a:rPr lang="en-US" dirty="0" err="1"/>
              <a:t>ada</a:t>
            </a:r>
            <a:r>
              <a:rPr lang="en-US" dirty="0"/>
              <a:t> di TCP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data-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server remote </a:t>
            </a:r>
            <a:r>
              <a:rPr lang="en-US" dirty="0" err="1"/>
              <a:t>maupun</a:t>
            </a:r>
            <a:r>
              <a:rPr lang="en-US" dirty="0"/>
              <a:t> local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Hal </a:t>
            </a:r>
            <a:r>
              <a:rPr lang="en-US" dirty="0" err="1">
                <a:ea typeface="+mj-lt"/>
                <a:cs typeface="+mj-lt"/>
              </a:rPr>
              <a:t>ini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dilakukan</a:t>
            </a:r>
            <a:r>
              <a:rPr lang="en-US" dirty="0">
                <a:ea typeface="+mj-lt"/>
                <a:cs typeface="+mj-lt"/>
              </a:rPr>
              <a:t> demi </a:t>
            </a:r>
            <a:r>
              <a:rPr lang="en-US" dirty="0" err="1">
                <a:ea typeface="+mj-lt"/>
                <a:cs typeface="+mj-lt"/>
              </a:rPr>
              <a:t>keamanan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pengiriman</a:t>
            </a:r>
            <a:r>
              <a:rPr lang="en-US" dirty="0">
                <a:ea typeface="+mj-lt"/>
                <a:cs typeface="+mj-lt"/>
              </a:rPr>
              <a:t> data </a:t>
            </a:r>
            <a:r>
              <a:rPr lang="en-US" dirty="0" err="1">
                <a:ea typeface="+mj-lt"/>
                <a:cs typeface="+mj-lt"/>
              </a:rPr>
              <a:t>sensitif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melalui</a:t>
            </a:r>
            <a:r>
              <a:rPr lang="en-US" dirty="0">
                <a:ea typeface="+mj-lt"/>
                <a:cs typeface="+mj-lt"/>
              </a:rPr>
              <a:t> internet</a:t>
            </a:r>
          </a:p>
          <a:p>
            <a:pPr>
              <a:buClr>
                <a:srgbClr val="8AD0D6"/>
              </a:buClr>
            </a:pP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10A5EF2-039D-4FD1-A454-959EC880E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42"/>
          <a:stretch/>
        </p:blipFill>
        <p:spPr>
          <a:xfrm>
            <a:off x="3890683" y="3567879"/>
            <a:ext cx="8166846" cy="315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1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C74B-A530-4D6D-80C6-278771D4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</a:t>
            </a:r>
            <a:r>
              <a:rPr lang="en-US" dirty="0" err="1"/>
              <a:t>Lokal</a:t>
            </a:r>
            <a:r>
              <a:rPr lang="en-US" dirty="0"/>
              <a:t> / Remote?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4D17-9959-4376-A1DF-E1C02C61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299883"/>
            <a:ext cx="8946541" cy="2528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Memilih</a:t>
            </a:r>
            <a:r>
              <a:rPr lang="en-US" dirty="0"/>
              <a:t> server </a:t>
            </a:r>
            <a:r>
              <a:rPr lang="en-US" dirty="0" err="1"/>
              <a:t>sangatlah</a:t>
            </a:r>
            <a:r>
              <a:rPr lang="en-US" dirty="0"/>
              <a:t> vital,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pengaksesan</a:t>
            </a:r>
            <a:r>
              <a:rPr lang="en-US" dirty="0"/>
              <a:t> dan </a:t>
            </a:r>
            <a:r>
              <a:rPr lang="en-US" dirty="0" err="1"/>
              <a:t>penyimpanan</a:t>
            </a:r>
            <a:r>
              <a:rPr lang="en-US" dirty="0"/>
              <a:t> data</a:t>
            </a:r>
          </a:p>
          <a:p>
            <a:pPr>
              <a:buClr>
                <a:srgbClr val="8AD0D6"/>
              </a:buClr>
            </a:pPr>
            <a:r>
              <a:rPr lang="en-US" dirty="0"/>
              <a:t>Jika </a:t>
            </a:r>
            <a:r>
              <a:rPr lang="en-US" dirty="0" err="1"/>
              <a:t>sudah</a:t>
            </a:r>
            <a:r>
              <a:rPr lang="en-US" dirty="0"/>
              <a:t> punya server </a:t>
            </a:r>
            <a:r>
              <a:rPr lang="en-US" dirty="0" err="1"/>
              <a:t>lokal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server </a:t>
            </a:r>
            <a:r>
              <a:rPr lang="en-US" dirty="0" err="1"/>
              <a:t>lokal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remoting, </a:t>
            </a:r>
            <a:r>
              <a:rPr lang="en-US" dirty="0" err="1"/>
              <a:t>maka</a:t>
            </a:r>
            <a:r>
              <a:rPr lang="en-US" dirty="0"/>
              <a:t> server remote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diandalkan</a:t>
            </a:r>
            <a:r>
              <a:rPr lang="en-US" dirty="0"/>
              <a:t>.</a:t>
            </a:r>
          </a:p>
          <a:p>
            <a:pPr>
              <a:buClr>
                <a:srgbClr val="8AD0D6"/>
              </a:buClr>
            </a:pPr>
            <a:r>
              <a:rPr lang="en-US" dirty="0"/>
              <a:t>Ada Internet / LAN?</a:t>
            </a:r>
          </a:p>
        </p:txBody>
      </p:sp>
      <p:pic>
        <p:nvPicPr>
          <p:cNvPr id="7" name="Picture 7" descr="A picture containing text, indoor, floor, computer&#10;&#10;Description automatically generated">
            <a:extLst>
              <a:ext uri="{FF2B5EF4-FFF2-40B4-BE49-F238E27FC236}">
                <a16:creationId xmlns:a16="http://schemas.microsoft.com/office/drawing/2014/main" id="{DBFD8D67-551F-46C0-BD51-47B22ED81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6659" y="3718712"/>
            <a:ext cx="5567081" cy="2710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D3C472-CF6E-40BE-A89E-A7CF36AE7437}"/>
              </a:ext>
            </a:extLst>
          </p:cNvPr>
          <p:cNvSpPr txBox="1"/>
          <p:nvPr/>
        </p:nvSpPr>
        <p:spPr>
          <a:xfrm>
            <a:off x="9260541" y="6429749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BY-NC-ND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045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6588-E58F-421D-A899-05B3DC9C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DA171-862B-4DB6-B7D3-C5CF79F76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65" y="1281953"/>
            <a:ext cx="8946541" cy="3290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 </a:t>
            </a:r>
            <a:r>
              <a:rPr lang="en-US" dirty="0" err="1"/>
              <a:t>spesifikasikan</a:t>
            </a:r>
            <a:r>
              <a:rPr lang="en-US" dirty="0"/>
              <a:t> oleh OASIS Open Standard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client server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Namun</a:t>
            </a:r>
            <a:r>
              <a:rPr lang="en-US" dirty="0"/>
              <a:t> server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jembatan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penyedia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Client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, </a:t>
            </a:r>
            <a:r>
              <a:rPr lang="en-US" dirty="0" err="1"/>
              <a:t>penerbit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dan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 err="1"/>
              <a:t>Menggunakan</a:t>
            </a:r>
            <a:r>
              <a:rPr lang="en-US" dirty="0"/>
              <a:t> Topic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indikasi</a:t>
            </a:r>
            <a:r>
              <a:rPr lang="en-US" dirty="0"/>
              <a:t> </a:t>
            </a:r>
            <a:r>
              <a:rPr lang="en-US" dirty="0" err="1"/>
              <a:t>langganan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Machine-to-Machine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2721C41-C917-4FAF-B3CB-4C8F1F88F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68989" y="3858477"/>
            <a:ext cx="4697504" cy="26372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D1E6E6-61C1-4D89-ADBF-8E8871C98BDE}"/>
              </a:ext>
            </a:extLst>
          </p:cNvPr>
          <p:cNvSpPr txBox="1"/>
          <p:nvPr/>
        </p:nvSpPr>
        <p:spPr>
          <a:xfrm>
            <a:off x="9233647" y="6504454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586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Microsoft Office PowerPoint</Application>
  <PresentationFormat>Widescreen</PresentationFormat>
  <Paragraphs>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Internet of things</vt:lpstr>
      <vt:lpstr>Protokol</vt:lpstr>
      <vt:lpstr>Protokol dalam IoT</vt:lpstr>
      <vt:lpstr>Mekanisme Protokol - Client &amp; Server</vt:lpstr>
      <vt:lpstr>Mekanisme Protokol - Mid Man/Broker </vt:lpstr>
      <vt:lpstr>Mekanisme Protokol - Terpusat &amp; Terdistribusi  </vt:lpstr>
      <vt:lpstr>Blynk &amp; Cayenne</vt:lpstr>
      <vt:lpstr>Server Lokal / Remote?</vt:lpstr>
      <vt:lpstr>MQTT</vt:lpstr>
      <vt:lpstr>Mid Man/Broker?</vt:lpstr>
      <vt:lpstr>Message Passing Interface</vt:lpstr>
      <vt:lpstr>Mekanisme Mana?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260</cp:revision>
  <dcterms:created xsi:type="dcterms:W3CDTF">2012-12-03T06:56:55Z</dcterms:created>
  <dcterms:modified xsi:type="dcterms:W3CDTF">2021-09-15T06:47:41Z</dcterms:modified>
</cp:coreProperties>
</file>