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0"/>
        <a:ea typeface="DejaVu Sans" pitchFamily="1" charset="0"/>
        <a:cs typeface="DejaVu Sans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 useTimings="0">
    <p:browse/>
    <p:penClr>
      <a:srgbClr val="0000FF"/>
    </p:penClr>
  </p:showPr>
  <p:extLst>
    <p:ext uri="smNativeData">
      <pr:smAppRevision xmlns:pr="smNativeData" dt="1592217938" val="976" rev64="64" revOS="3"/>
      <pr:smFileRevision xmlns:pr="smNativeData" dt="1592217938" val="101"/>
      <pr:guideOptions xmlns:pr="smNativeData" dt="159221793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1" d="100"/>
          <a:sy n="81" d="100"/>
        </p:scale>
        <p:origin x="1133" y="155"/>
      </p:cViewPr>
      <p:guideLst x="0" y="0"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81" d="100"/>
          <a:sy n="81" d="100"/>
        </p:scale>
        <p:origin x="1133" y="15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AoEA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G41AAC+GQAAEAAAACYAAAAIAAAAPaAAAAAAAAA="/>
              </a:ext>
            </a:extLst>
          </p:cNvSpPr>
          <p:nvPr>
            <p:ph/>
          </p:nvPr>
        </p:nvSpPr>
        <p:spPr>
          <a:xfrm>
            <a:off x="457200" y="276161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a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IMbAAC+GQAAEAAAACYAAAAIAAAAPaAAAAAAAAA="/>
              </a:ext>
            </a:extLst>
          </p:cNvSpPr>
          <p:nvPr>
            <p:ph/>
          </p:nvPr>
        </p:nvSpPr>
        <p:spPr>
          <a:xfrm>
            <a:off x="457200" y="276161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/RAAAHQ1AAC+GQAAEAAAACYAAAAIAAAAPaAAAAAAAAA="/>
              </a:ext>
            </a:extLst>
          </p:cNvSpPr>
          <p:nvPr>
            <p:ph/>
          </p:nvPr>
        </p:nvSpPr>
        <p:spPr>
          <a:xfrm>
            <a:off x="46736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BsTAAAoEA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26485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ZwcAADkkAAAoEAAAEAAAACYAAAAIAAAAPaAAAAAAAAA="/>
              </a:ext>
            </a:extLst>
          </p:cNvSpPr>
          <p:nvPr>
            <p:ph/>
          </p:nvPr>
        </p:nvSpPr>
        <p:spPr>
          <a:xfrm>
            <a:off x="3239135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ZwcAAFY1AAAoEAAAEAAAACYAAAAIAAAAPaAAAAAAAAA="/>
              </a:ext>
            </a:extLst>
          </p:cNvSpPr>
          <p:nvPr>
            <p:ph/>
          </p:nvPr>
        </p:nvSpPr>
        <p:spPr>
          <a:xfrm>
            <a:off x="60210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BsTAAC+GQAAEAAAACYAAAAIAAAAPaAAAAAAAAA="/>
              </a:ext>
            </a:extLst>
          </p:cNvSpPr>
          <p:nvPr>
            <p:ph/>
          </p:nvPr>
        </p:nvSpPr>
        <p:spPr>
          <a:xfrm>
            <a:off x="457200" y="2761615"/>
            <a:ext cx="26485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/RAAADkkAAC+GQAAEAAAACYAAAAIAAAAPaAAAAAAAAA="/>
              </a:ext>
            </a:extLst>
          </p:cNvSpPr>
          <p:nvPr>
            <p:ph/>
          </p:nvPr>
        </p:nvSpPr>
        <p:spPr>
          <a:xfrm>
            <a:off x="3239135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/RAAAFY1AAC+GQAAEAAAACYAAAAIAAAAPaAAAAAAAAA="/>
              </a:ext>
            </a:extLst>
          </p:cNvSpPr>
          <p:nvPr>
            <p:ph/>
          </p:nvPr>
        </p:nvSpPr>
        <p:spPr>
          <a:xfrm>
            <a:off x="60210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DBGQAAEAAAACYAAAAIAAAAvIAAAAAAAAA="/>
              </a:ext>
            </a:extLst>
          </p:cNvSpPr>
          <p:nvPr>
            <p:ph type="sub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DBGQAAEAAAACYAAAAIAAAAPCAAAAAAAAA="/>
              </a:ext>
            </a:extLst>
          </p:cNvSpPr>
          <p:nvPr>
            <p:ph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DBGQ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40151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DBGQAAEAAAACYAAAAIAAAAPS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DAGQAAEAAAACYAAAAIAAAAvYAAAAAAAAA="/>
              </a:ext>
            </a:extLst>
          </p:cNvSpPr>
          <p:nvPr>
            <p:ph type="subTitle"/>
          </p:nvPr>
        </p:nvSpPr>
        <p:spPr>
          <a:xfrm>
            <a:off x="457200" y="205105"/>
            <a:ext cx="8228330" cy="39808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DBGQAAEAAAACYAAAAIAAAAPS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F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IMbAAC+GQAAEAAAACYAAAAIAAAAPSAAAAAAAAA="/>
              </a:ext>
            </a:extLst>
          </p:cNvSpPr>
          <p:nvPr>
            <p:ph/>
          </p:nvPr>
        </p:nvSpPr>
        <p:spPr>
          <a:xfrm>
            <a:off x="457200" y="276161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DRCr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DBGQAAEAAAACYAAAAIAAAAvYAAAAAAAAA="/>
              </a:ext>
            </a:extLst>
          </p:cNvSpPr>
          <p:nvPr>
            <p:ph type="subTitle"/>
          </p:nvPr>
        </p:nvSpPr>
        <p:spPr>
          <a:xfrm>
            <a:off x="457200" y="1203325"/>
            <a:ext cx="8228330" cy="298323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DBGQ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40151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S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/RAAAHQ1AAC+GQAAEAAAACYAAAAIAAAAPSAAAAAAAAA="/>
              </a:ext>
            </a:extLst>
          </p:cNvSpPr>
          <p:nvPr>
            <p:ph/>
          </p:nvPr>
        </p:nvSpPr>
        <p:spPr>
          <a:xfrm>
            <a:off x="46736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6nlJ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S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G41AAC+GQAAEAAAACYAAAAIAAAAPSAAAAAAAAA="/>
              </a:ext>
            </a:extLst>
          </p:cNvSpPr>
          <p:nvPr>
            <p:ph/>
          </p:nvPr>
        </p:nvSpPr>
        <p:spPr>
          <a:xfrm>
            <a:off x="457200" y="276161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AoEA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G41AAC+GQAAEAAAACYAAAAIAAAAPSAAAAAAAAA="/>
              </a:ext>
            </a:extLst>
          </p:cNvSpPr>
          <p:nvPr>
            <p:ph/>
          </p:nvPr>
        </p:nvSpPr>
        <p:spPr>
          <a:xfrm>
            <a:off x="457200" y="276161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S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IMbAAC+GQAAEAAAACYAAAAIAAAAPSAAAAAAAAA="/>
              </a:ext>
            </a:extLst>
          </p:cNvSpPr>
          <p:nvPr>
            <p:ph/>
          </p:nvPr>
        </p:nvSpPr>
        <p:spPr>
          <a:xfrm>
            <a:off x="457200" y="276161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/RAAAHQ1AAC+GQAAEAAAACYAAAAIAAAAPSAAAAAAAAA="/>
              </a:ext>
            </a:extLst>
          </p:cNvSpPr>
          <p:nvPr>
            <p:ph/>
          </p:nvPr>
        </p:nvSpPr>
        <p:spPr>
          <a:xfrm>
            <a:off x="46736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AAAAAAAAAA="/>
              </a:ext>
            </a:extLst>
          </p:cNvSpPr>
          <p:nvPr>
            <p:ph type="title"/>
          </p:nvPr>
        </p:nvSpPr>
        <p:spPr/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BsTAAAoEAAAEAAAACYAAAAIAAAAPSAAAAAAAAA="/>
              </a:ext>
            </a:extLst>
          </p:cNvSpPr>
          <p:nvPr>
            <p:ph/>
          </p:nvPr>
        </p:nvSpPr>
        <p:spPr>
          <a:xfrm>
            <a:off x="457200" y="1203325"/>
            <a:ext cx="26485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ZwcAADkkAAAoEAAAEAAAACYAAAAIAAAAPSAAAAAAAAA="/>
              </a:ext>
            </a:extLst>
          </p:cNvSpPr>
          <p:nvPr>
            <p:ph/>
          </p:nvPr>
        </p:nvSpPr>
        <p:spPr>
          <a:xfrm>
            <a:off x="3239135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ZwcAAFY1AAAoEAAAEAAAACYAAAAIAAAAPSAAAAAAAAA="/>
              </a:ext>
            </a:extLst>
          </p:cNvSpPr>
          <p:nvPr>
            <p:ph/>
          </p:nvPr>
        </p:nvSpPr>
        <p:spPr>
          <a:xfrm>
            <a:off x="6021070" y="120332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BsTAAC+GQAAEAAAACYAAAAIAAAAPSAAAAAAAAA="/>
              </a:ext>
            </a:extLst>
          </p:cNvSpPr>
          <p:nvPr>
            <p:ph/>
          </p:nvPr>
        </p:nvSpPr>
        <p:spPr>
          <a:xfrm>
            <a:off x="457200" y="2761615"/>
            <a:ext cx="264858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/RAAADkkAAC+GQAAEAAAACYAAAAIAAAAPSAAAAAAAAA="/>
              </a:ext>
            </a:extLst>
          </p:cNvSpPr>
          <p:nvPr>
            <p:ph/>
          </p:nvPr>
        </p:nvSpPr>
        <p:spPr>
          <a:xfrm>
            <a:off x="3239135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/RAAAFY1AAC+GQAAEAAAACYAAAAIAAAAPSAAAAAAAAA="/>
              </a:ext>
            </a:extLst>
          </p:cNvSpPr>
          <p:nvPr>
            <p:ph/>
          </p:nvPr>
        </p:nvSpPr>
        <p:spPr>
          <a:xfrm>
            <a:off x="6021070" y="2761615"/>
            <a:ext cx="264922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G41AADBGQ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822833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DBGQ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40151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DBGQAAEAAAACYAAAAIAAAAPa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DK6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DAGQAAEAAAACYAAAAIAAAAvYAAAAAAAAA="/>
              </a:ext>
            </a:extLst>
          </p:cNvSpPr>
          <p:nvPr>
            <p:ph type="subTitle"/>
          </p:nvPr>
        </p:nvSpPr>
        <p:spPr>
          <a:xfrm>
            <a:off x="457200" y="205105"/>
            <a:ext cx="8228330" cy="398081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DBGQAAEAAAACYAAAAIAAAAPa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IMbAAC+GQAAEAAAACYAAAAIAAAAPaAAAAAAAAA="/>
              </a:ext>
            </a:extLst>
          </p:cNvSpPr>
          <p:nvPr>
            <p:ph/>
          </p:nvPr>
        </p:nvSpPr>
        <p:spPr>
          <a:xfrm>
            <a:off x="457200" y="276161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DBGQ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4015105" cy="298323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a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/RAAAHQ1AAC+GQAAEAAAACYAAAAIAAAAPaAAAAAAAAA="/>
              </a:ext>
            </a:extLst>
          </p:cNvSpPr>
          <p:nvPr>
            <p:ph/>
          </p:nvPr>
        </p:nvSpPr>
        <p:spPr>
          <a:xfrm>
            <a:off x="4673600" y="276161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QwEAAG41AACLBgAAEAAAACYAAAAIAAAAPYA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en-us"/>
            </a:lvl1pPr>
          </a:lstStyle>
          <a:p>
            <a:pPr>
              <a:defRPr lang="en-us"/>
            </a:pPr>
            <a:endParaRPr lang="en-us" sz="4400"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ZwcAAIMbAAAoEAAAEAAAACYAAAAIAAAAPaAAAAAAAAA="/>
              </a:ext>
            </a:extLst>
          </p:cNvSpPr>
          <p:nvPr>
            <p:ph/>
          </p:nvPr>
        </p:nvSpPr>
        <p:spPr>
          <a:xfrm>
            <a:off x="457200" y="1203325"/>
            <a:ext cx="4015105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ZwcAAHQ1AAAoEAAAEAAAACYAAAAIAAAAPaAAAAAAAAA="/>
              </a:ext>
            </a:extLst>
          </p:cNvSpPr>
          <p:nvPr>
            <p:ph/>
          </p:nvPr>
        </p:nvSpPr>
        <p:spPr>
          <a:xfrm>
            <a:off x="4673600" y="1203325"/>
            <a:ext cx="401574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/RAAAG41AAC+GQAAEAAAACYAAAAIAAAAPaAAAAAAAAA="/>
              </a:ext>
            </a:extLst>
          </p:cNvSpPr>
          <p:nvPr>
            <p:ph/>
          </p:nvPr>
        </p:nvSpPr>
        <p:spPr>
          <a:xfrm>
            <a:off x="457200" y="2761615"/>
            <a:ext cx="8228330" cy="142303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</a:lstStyle>
          <a:p>
            <a:pPr>
              <a:defRPr lang="en-us"/>
            </a:pPr>
            <a:endParaRPr lang="en-us" sz="3200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hQQAAG41AADACwAAEAAAACYAAAAIAAAAvQ8AAAAAAAA="/>
              </a:ext>
            </a:extLst>
          </p:cNvSpPr>
          <p:nvPr>
            <p:ph type="title"/>
          </p:nvPr>
        </p:nvSpPr>
        <p:spPr>
          <a:xfrm>
            <a:off x="457200" y="734695"/>
            <a:ext cx="8228330" cy="117538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dQ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Qg0AAG41AAChHAAAEAAAACYAAAAIAAAAPS8AAAAAAAA="/>
              </a:ext>
            </a:extLst>
          </p:cNvSpPr>
          <p:nvPr>
            <p:ph type="body"/>
          </p:nvPr>
        </p:nvSpPr>
        <p:spPr>
          <a:xfrm>
            <a:off x="457200" y="2155190"/>
            <a:ext cx="8228330" cy="249872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0hwAAOoPAAABHwAAEAAAACYAAAAIAAAAPQ8AAAAAAAA="/>
              </a:ext>
            </a:extLst>
          </p:cNvSpPr>
          <p:nvPr>
            <p:ph type="dt"/>
          </p:nvPr>
        </p:nvSpPr>
        <p:spPr>
          <a:xfrm>
            <a:off x="457200" y="4685030"/>
            <a:ext cx="212979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solidFill>
                  <a:srgbClr val="FFFFFF"/>
                </a:solidFill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&lt;date/time&gt;</a:t>
            </a:r>
            <a:endParaRPr lang="en-us" sz="1400">
              <a:solidFill>
                <a:srgbClr val="FFFFFF"/>
              </a:solidFill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BbcQ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8EwAA0hwAABAlAAABHwAAEAAAACYAAAAIAAAAPQ8AAAAAAAA="/>
              </a:ext>
            </a:extLst>
          </p:cNvSpPr>
          <p:nvPr>
            <p:ph type="ftr"/>
          </p:nvPr>
        </p:nvSpPr>
        <p:spPr>
          <a:xfrm>
            <a:off x="3126740" y="4685030"/>
            <a:ext cx="289814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solidFill>
                  <a:srgbClr val="FFFFFF"/>
                </a:solidFill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&lt;footer&gt;</a:t>
            </a:r>
            <a:endParaRPr lang="en-us" sz="1400">
              <a:solidFill>
                <a:srgbClr val="FFFFFF"/>
              </a:solidFill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KAAA0hwAAG41AAABHwAAEAAAACYAAAAIAAAAPQ8AAAAAAAA="/>
              </a:ext>
            </a:extLst>
          </p:cNvSpPr>
          <p:nvPr>
            <p:ph type="sldNum"/>
          </p:nvPr>
        </p:nvSpPr>
        <p:spPr>
          <a:xfrm>
            <a:off x="6555740" y="4685030"/>
            <a:ext cx="212979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13FBE42E-60FE-AE12-B043-9647AA0D46C3}" type="slidenum">
              <a:rPr lang="en-us" sz="1400">
                <a:solidFill>
                  <a:srgbClr val="FFFFFF"/>
                </a:solidFill>
                <a:latin typeface="Times New Roman" pitchFamily="1" charset="0"/>
                <a:ea typeface="DejaVu Sans" pitchFamily="1" charset="0"/>
                <a:cs typeface="DejaVu Sans" pitchFamily="1" charset="0"/>
              </a:rPr>
              <a:t/>
            </a:fld>
            <a:endParaRPr lang="en-us" sz="1400">
              <a:solidFill>
                <a:srgbClr val="FFFFFF"/>
              </a:solidFill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86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245"/>
        </a:spcBef>
        <a:spcAft>
          <a:spcPts val="0"/>
        </a:spcAft>
        <a:buClrTx/>
        <a:buSzPts val="1260"/>
        <a:buFont typeface="Wingdings" pitchFamily="0" charset="0"/>
        <a:buChar char="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995"/>
        </a:spcBef>
        <a:spcAft>
          <a:spcPts val="0"/>
        </a:spcAft>
        <a:buClrTx/>
        <a:buSzPts val="2105"/>
        <a:buFont typeface="Symbol" pitchFamily="1" charset="0"/>
        <a:buChar char="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745"/>
        </a:spcBef>
        <a:spcAft>
          <a:spcPts val="0"/>
        </a:spcAft>
        <a:buClrTx/>
        <a:buSzPts val="1260"/>
        <a:buFont typeface="Wingdings" pitchFamily="0" charset="0"/>
        <a:buChar char="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495"/>
        </a:spcBef>
        <a:spcAft>
          <a:spcPts val="0"/>
        </a:spcAft>
        <a:buClrTx/>
        <a:buSzPts val="2105"/>
        <a:buFont typeface="Symbol" pitchFamily="1" charset="0"/>
        <a:buChar char="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50"/>
        </a:spcBef>
        <a:spcAft>
          <a:spcPts val="0"/>
        </a:spcAft>
        <a:buClrTx/>
        <a:buSzPts val="1260"/>
        <a:buFont typeface="Wingdings" pitchFamily="0" charset="0"/>
        <a:buChar char="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50"/>
        </a:spcBef>
        <a:spcAft>
          <a:spcPts val="0"/>
        </a:spcAft>
        <a:buClrTx/>
        <a:buSzPts val="1260"/>
        <a:buFont typeface="Wingdings" pitchFamily="0" charset="0"/>
        <a:buChar char="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50"/>
        </a:spcBef>
        <a:spcAft>
          <a:spcPts val="0"/>
        </a:spcAft>
        <a:buClrTx/>
        <a:buSzPts val="1260"/>
        <a:buFont typeface="Wingdings" pitchFamily="0" charset="0"/>
        <a:buChar char=""/>
        <a:tabLst/>
        <a:defRPr lang="en-us" sz="2810" b="0" i="0" u="none" strike="noStrike" kern="1" spc="0" baseline="0">
          <a:solidFill>
            <a:srgbClr val="FFFFFF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4wMj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QwEAAG41AACLBgAAEAAAACYAAAAIAAAAvQ8AAAAAAAA="/>
              </a:ext>
            </a:extLst>
          </p:cNvSpPr>
          <p:nvPr>
            <p:ph type="title"/>
          </p:nvPr>
        </p:nvSpPr>
        <p:spPr>
          <a:xfrm>
            <a:off x="457200" y="205105"/>
            <a:ext cx="8228330" cy="85852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title text format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ZwcAAG41AADBGQAAEAAAACYAAAAIAAAAPS8AAAAAAAA="/>
              </a:ext>
            </a:extLst>
          </p:cNvSpPr>
          <p:nvPr>
            <p:ph type="body"/>
          </p:nvPr>
        </p:nvSpPr>
        <p:spPr>
          <a:xfrm>
            <a:off x="457200" y="1203325"/>
            <a:ext cx="8228330" cy="298323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the outline text format</a:t>
            </a:r>
          </a:p>
          <a:p>
            <a:pPr lvl="1">
              <a:defRPr lang="en-us"/>
            </a:pPr>
            <a:r>
              <a:t>Second Outline Level</a:t>
            </a:r>
          </a:p>
          <a:p>
            <a:pPr lvl="2">
              <a:defRPr lang="en-us"/>
            </a:pPr>
            <a:r>
              <a:t>Third Outline Level</a:t>
            </a:r>
          </a:p>
          <a:p>
            <a:pPr lvl="3">
              <a:defRPr lang="en-us"/>
            </a:pPr>
            <a:r>
              <a:t>Fourth Outline Level</a:t>
            </a:r>
          </a:p>
          <a:p>
            <a:pPr lvl="4">
              <a:defRPr lang="en-us"/>
            </a:pPr>
            <a:r>
              <a:t>Fifth Outline Level</a:t>
            </a:r>
          </a:p>
          <a:p>
            <a:pPr lvl="5">
              <a:defRPr lang="en-us"/>
            </a:pPr>
            <a:r>
              <a:t>Sixth Outline Level</a:t>
            </a:r>
          </a:p>
          <a:p>
            <a:pPr lvl="6">
              <a:defRPr lang="en-us"/>
            </a:pPr>
            <a:r>
              <a:t>Seventh Outline Level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0xwAAOoPAAACHwAAEAAAACYAAAAIAAAAPQ8AAAAAAAA="/>
              </a:ext>
            </a:extLst>
          </p:cNvSpPr>
          <p:nvPr>
            <p:ph type="dt"/>
          </p:nvPr>
        </p:nvSpPr>
        <p:spPr>
          <a:xfrm>
            <a:off x="457200" y="4685665"/>
            <a:ext cx="212979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&lt;date/time&gt;</a:t>
            </a:r>
            <a:endParaRPr lang="en-us" sz="1400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AC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8EwAA0xwAABAlAAACHwAAEAAAACYAAAAIAAAAPQ8AAAAAAAA="/>
              </a:ext>
            </a:extLst>
          </p:cNvSpPr>
          <p:nvPr>
            <p:ph type="ftr"/>
          </p:nvPr>
        </p:nvSpPr>
        <p:spPr>
          <a:xfrm>
            <a:off x="3126740" y="4685665"/>
            <a:ext cx="289814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rPr lang="en-us" sz="1400">
                <a:latin typeface="Times New Roman" pitchFamily="1" charset="0"/>
                <a:ea typeface="Basic Roman" pitchFamily="1" charset="0"/>
                <a:cs typeface="Basic Roman" pitchFamily="1" charset="0"/>
              </a:rPr>
              <a:t>&lt;footer&gt;</a:t>
            </a:r>
            <a:endParaRPr lang="en-us" sz="1400">
              <a:latin typeface="Times New Roman" pitchFamily="1" charset="0"/>
              <a:ea typeface="Basic Roman" pitchFamily="1" charset="0"/>
              <a:cs typeface="Basic Roman" pitchFamily="1" charset="0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UKAAA0xwAAG41AAACHwAAEAAAACYAAAAIAAAAPQ8AAAAAAAA="/>
              </a:ext>
            </a:extLst>
          </p:cNvSpPr>
          <p:nvPr>
            <p:ph type="sldNum"/>
          </p:nvPr>
        </p:nvSpPr>
        <p:spPr>
          <a:xfrm>
            <a:off x="6555740" y="4685665"/>
            <a:ext cx="2129790" cy="3549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fld id="{148E672A-64F9-DB91-B736-92C4297841C7}" type="slidenum">
              <a:rPr lang="en-us" sz="1400">
                <a:latin typeface="Times New Roman" pitchFamily="1" charset="0"/>
                <a:ea typeface="DejaVu Sans" pitchFamily="1" charset="0"/>
                <a:cs typeface="DejaVu Sans" pitchFamily="1" charset="0"/>
              </a:rPr>
              <a:t/>
            </a:fld>
            <a:endParaRPr lang="en-us" sz="1400">
              <a:latin typeface="Times New Roman" pitchFamily="1" charset="0"/>
              <a:ea typeface="DejaVu Sans" pitchFamily="1" charset="0"/>
              <a:cs typeface="DejaVu Sans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>
          <a:srgbClr val="000000"/>
        </a:buClr>
        <a:buSzPts val="1440"/>
        <a:buFont typeface="Wingdings" pitchFamily="0" charset="0"/>
        <a:buChar char=""/>
        <a:tabLst/>
        <a:defRPr lang="en-us"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>
          <a:srgbClr val="000000"/>
        </a:buClr>
        <a:buSzPts val="2100"/>
        <a:buFont typeface="Symbol" pitchFamily="1" charset="0"/>
        <a:buChar char=""/>
        <a:tabLst/>
        <a:defRPr lang="en-us"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>
          <a:srgbClr val="000000"/>
        </a:buClr>
        <a:buSzPts val="1080"/>
        <a:buFont typeface="Wingdings" pitchFamily="0" charset="0"/>
        <a:buChar char=""/>
        <a:tabLst/>
        <a:defRPr lang="en-us"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>
          <a:srgbClr val="000000"/>
        </a:buClr>
        <a:buSzPts val="1500"/>
        <a:buFont typeface="Symbol" pitchFamily="1" charset="0"/>
        <a:buChar char="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>
          <a:srgbClr val="000000"/>
        </a:buClr>
        <a:buSzPts val="900"/>
        <a:buFont typeface="Wingdings" pitchFamily="0" charset="0"/>
        <a:buChar char=""/>
        <a:tabLst/>
        <a:defRPr lang="en-us"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AB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hQQAAG41AADACwAAEAAAACYAAAAIAAAA//////////8="/>
              </a:ext>
            </a:extLst>
          </p:cNvSpPr>
          <p:nvPr/>
        </p:nvSpPr>
        <p:spPr>
          <a:xfrm>
            <a:off x="457200" y="734695"/>
            <a:ext cx="8228330" cy="11753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TIS13534P KOMUNIKASI DAN KEAMANAN DATA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a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g0AAG41AAChHAAAEAAAACYAAAAIAAAA//////////8="/>
              </a:ext>
            </a:extLst>
          </p:cNvSpPr>
          <p:nvPr/>
        </p:nvSpPr>
        <p:spPr>
          <a:xfrm>
            <a:off x="457200" y="2155190"/>
            <a:ext cx="8228330" cy="2498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Minggu 14 - Keamanan WiFi</a:t>
            </a:r>
            <a:endParaRPr lang="en-us" sz="3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IAAg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EAMAAC4IAACsIQAAeB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329690"/>
            <a:ext cx="4975860" cy="3460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Mode Access Point</a:t>
            </a:r>
            <a:endParaRPr lang="en-us" sz="4400"/>
          </a:p>
        </p:txBody>
      </p:sp>
      <p:sp>
        <p:nvSpPr>
          <p:cNvPr id="4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QHAAACQgAAG41AAB0EAAAAAAAACYAAAAIAAAA//////////8="/>
              </a:ext>
            </a:extLst>
          </p:cNvSpPr>
          <p:nvPr/>
        </p:nvSpPr>
        <p:spPr>
          <a:xfrm>
            <a:off x="4561840" y="1306195"/>
            <a:ext cx="4123690" cy="1368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600"/>
            </a:pPr>
            <a:r>
              <a:rPr lang="en-us" sz="3000"/>
              <a:t>Sesuai namanya, mode ini memerlukan titik akses pusat sebagai penyedia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IYg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Cara Kerja WIFI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Fg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9hYAAG41AAA3HgAAEAAAACYAAAAIAAAA//////////8="/>
              </a:ext>
            </a:extLst>
          </p:cNvSpPr>
          <p:nvPr/>
        </p:nvSpPr>
        <p:spPr>
          <a:xfrm>
            <a:off x="457200" y="3732530"/>
            <a:ext cx="8228330" cy="1179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Cara kerja WIFI berbeda dengan Kabel, standar WIFI adalah 802.11</a:t>
            </a:r>
            <a:endParaRPr lang="en-us" sz="3200"/>
          </a:p>
        </p:txBody>
      </p:sp>
      <p:pic>
        <p:nvPicPr>
          <p:cNvPr id="4" name="Picture 3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lwQAAB8GAAAPNQAAHBY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" y="995045"/>
            <a:ext cx="7879080" cy="2599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Standar WiFi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Standar WiFi adalah 802.11 yang di mana ada berbagai versi nya dengan kecepatan dan harga yang berbeda-beda.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802.11b adalah yang paling lambat namun murah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802.11a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802.11g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802.11n adalah yang paling cepat namun mahal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sfp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Frekuensi dan Kanal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Yk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A8HgAAEAAAACYAAAAIAAAA//////////8="/>
              </a:ext>
            </a:extLst>
          </p:cNvSpPr>
          <p:nvPr/>
        </p:nvSpPr>
        <p:spPr>
          <a:xfrm>
            <a:off x="457200" y="1203325"/>
            <a:ext cx="8228330" cy="3711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Setiap standar memiliki standar frekuensi dan kanal tersendiri.</a:t>
            </a:r>
            <a:endParaRPr lang="en-us" sz="32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Standar terbaru menggunakan 5GHz, dan beberapa kanal di dalam jangkauan 5GHz tersebut. Bisa terdapat 11 kanal dengan frekuensi yang berbeda-beda namun masih dalam standar yang telah ditetapkan</a:t>
            </a:r>
            <a:endParaRPr lang="en-us" sz="32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Setiap negara memiliki standar frekuensi tersendiri, jadi pastikan konfigurasi negara telah di set di Router Anda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Y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Proses Koneksi WIFI</a:t>
            </a:r>
            <a:endParaRPr lang="en-us" sz="4400"/>
          </a:p>
        </p:txBody>
      </p:sp>
      <p:pic>
        <p:nvPicPr>
          <p:cNvPr id="3" name="Picture 3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wQIAAAkIAADiNQAA8B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306195"/>
            <a:ext cx="8311515" cy="32353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Proses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Asfp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lnSpc>
                <a:spcPct val="93000"/>
              </a:lnSpc>
              <a:spcAft>
                <a:spcPts val="1285"/>
              </a:spcAft>
              <a:buClrTx/>
              <a:buSzPts val="1295"/>
              <a:buFont typeface="Wingdings" pitchFamily="0" charset="0"/>
              <a:buChar char=""/>
              <a:defRPr sz="1400"/>
            </a:pPr>
            <a:r>
              <a:rPr lang="en-us" sz="2400">
                <a:solidFill>
                  <a:srgbClr val="000000"/>
                </a:solidFill>
              </a:rPr>
              <a:t>Station membroadcast sebuah frame request probe di setiap saluran yang memungkinkan station untuk cepat menemukan spesifik station via SSID atau WLAN yang berada dalam jangkauan.</a:t>
            </a:r>
            <a:endParaRPr lang="en-us" sz="2400">
              <a:solidFill>
                <a:srgbClr val="000000"/>
              </a:solidFill>
            </a:endParaRPr>
          </a:p>
          <a:p>
            <a:pPr marL="431800" indent="-323850" algn="just">
              <a:lnSpc>
                <a:spcPct val="93000"/>
              </a:lnSpc>
              <a:spcAft>
                <a:spcPts val="1285"/>
              </a:spcAft>
              <a:buClrTx/>
              <a:buSzPts val="1295"/>
              <a:buFont typeface="Wingdings" pitchFamily="0" charset="0"/>
              <a:buChar char=""/>
              <a:defRPr sz="1400"/>
            </a:pPr>
            <a:r>
              <a:rPr lang="en-us" sz="2400">
                <a:solidFill>
                  <a:srgbClr val="000000"/>
                </a:solidFill>
              </a:rPr>
              <a:t>Access Point yang dijangkau merespon dengan frame response probe. Respon berasal dari access point infrastruktur BSS.</a:t>
            </a:r>
            <a:endParaRPr lang="en-us" sz="2400">
              <a:solidFill>
                <a:srgbClr val="000000"/>
              </a:solidFill>
            </a:endParaRPr>
          </a:p>
          <a:p>
            <a:pPr marL="431800" indent="-323850" algn="just">
              <a:spcBef>
                <a:spcPts val="1275"/>
              </a:spcBef>
              <a:buClrTx/>
              <a:buSzPts val="1295"/>
              <a:buFont typeface="Wingdings" pitchFamily="0" charset="0"/>
              <a:buChar char=""/>
              <a:defRPr sz="1400"/>
            </a:pPr>
            <a:r>
              <a:rPr lang="en-us" sz="2400">
                <a:solidFill>
                  <a:srgbClr val="000000"/>
                </a:solidFill>
              </a:rPr>
              <a:t>Klien yang memutuskan AP yang terbaik untuk diakses. </a:t>
            </a:r>
            <a:endParaRPr 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Proses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lnSpc>
                <a:spcPct val="93000"/>
              </a:lnSpc>
              <a:spcAft>
                <a:spcPts val="1425"/>
              </a:spcAft>
              <a:buClrTx/>
              <a:buSzPts val="1440"/>
              <a:buFont typeface="Wingdings" pitchFamily="0" charset="0"/>
              <a:buChar char=""/>
              <a:defRPr sz="1400"/>
            </a:pPr>
            <a:r>
              <a:rPr lang="en-us" sz="2800">
                <a:solidFill>
                  <a:srgbClr val="000000"/>
                </a:solidFill>
              </a:rPr>
              <a:t>AP mengirimkan sebuah jawaban autentikasi. Respon ini termasuk sebuah algoritma autentikasi yang dihasilkan oleh sistem.</a:t>
            </a:r>
            <a:endParaRPr lang="en-us" sz="2800">
              <a:solidFill>
                <a:srgbClr val="000000"/>
              </a:solidFill>
            </a:endParaRPr>
          </a:p>
          <a:p>
            <a:pPr marL="431800" indent="-323850" algn="just">
              <a:lnSpc>
                <a:spcPct val="93000"/>
              </a:lnSpc>
              <a:spcAft>
                <a:spcPts val="1425"/>
              </a:spcAft>
              <a:buClrTx/>
              <a:buSzPts val="1440"/>
              <a:buFont typeface="Wingdings" pitchFamily="0" charset="0"/>
              <a:buChar char=""/>
              <a:defRPr sz="1400"/>
            </a:pPr>
            <a:r>
              <a:rPr lang="en-us" sz="2800">
                <a:solidFill>
                  <a:srgbClr val="000000"/>
                </a:solidFill>
              </a:rPr>
              <a:t>Setelah autentikasi berhasil, klien mengirimkan sebuah request frame kepada AP. Ini adalah langkah penting untuk memastikan keamanan pengiriman data.</a:t>
            </a:r>
            <a:endParaRPr lang="en-us" sz="2800">
              <a:solidFill>
                <a:srgbClr val="000000"/>
              </a:solidFill>
            </a:endParaRPr>
          </a:p>
          <a:p>
            <a:pPr marL="431800" indent="-323850" algn="just">
              <a:lnSpc>
                <a:spcPct val="93000"/>
              </a:lnSpc>
              <a:spcAft>
                <a:spcPts val="1425"/>
              </a:spcAft>
              <a:buClrTx/>
              <a:buSzPts val="1440"/>
              <a:buFont typeface="Wingdings" pitchFamily="0" charset="0"/>
              <a:buChar char=""/>
              <a:defRPr sz="1400"/>
            </a:pPr>
            <a:r>
              <a:rPr lang="en-us" sz="2800">
                <a:solidFill>
                  <a:srgbClr val="000000"/>
                </a:solidFill>
              </a:rPr>
              <a:t>AP membalas dengan respon asosiatif.</a:t>
            </a:r>
            <a:br/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0Z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Host Yang Tersembunyi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CzPg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BSHAAAAAAAACYAAAAIAAAA//////////8="/>
              </a:ext>
            </a:extLst>
          </p:cNvSpPr>
          <p:nvPr/>
        </p:nvSpPr>
        <p:spPr>
          <a:xfrm>
            <a:off x="457200" y="1203325"/>
            <a:ext cx="8228330" cy="3400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Satu Host ini terletak jauh dari jangkauan dari Host-Host lainnya.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Setiap pengiriman frame (bukan paket) diperlukan koordinasi dari tiap-tiap Host.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Jadi jika ada Host yang tersembunyi, makan tabrakan frame bisa jadi terjadi kapanpun juga.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Access Point biasanya bisa mengatasi ini dengan teknik RTS-CTS CTR. Atau gampangnya minta izin dulu.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w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pQIAAAkIAAAVNgAANR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" y="1306195"/>
            <a:ext cx="8361680" cy="29540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Ar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Resiko Wireless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i7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E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Kerentanan SSID (SSID bisa disembunyikan)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Kerentanan Otentifikasi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Kerentanan Otentifikasi Berbagi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Kerentanan Protokol WEP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Yd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Apa Itu WiFi?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Media untuk terkoneksi dengan jaringan tanpa menggunakan kabel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Koneksi ini mengandalkan gelombang radio dengan frekuensi 2.4GHz atau 5GHz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Sehingga dalam penggunaannya tidak mengganggu perangkat lain seperti telepon genggam, radio, televisi analog.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Komunikasi yang digunakan pun dua arah.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y1Tow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Teknologi Keamanan WIFI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AE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Wired Equivalent Privacy (WEP)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Wireless Protected Acess (WPA)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WPA2 pengganti WPA (Hingga saat ini)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Setiap Card Wireless harus bersertifikasi WIFI untuk mendukung protokol keamanan terbaru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Router terbaru hanya mendukung Shared atau WPA atau WPA2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WPA &amp; WPA2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A8HgAAAAAAACYAAAAIAAAA//////////8="/>
              </a:ext>
            </a:extLst>
          </p:cNvSpPr>
          <p:nvPr/>
        </p:nvSpPr>
        <p:spPr>
          <a:xfrm>
            <a:off x="457200" y="1203325"/>
            <a:ext cx="8228330" cy="3711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Protokol ini menggunakan teknologi </a:t>
            </a:r>
            <a:r>
              <a:rPr lang="en-us" sz="2400" i="1"/>
              <a:t>Temporary Key Integrity Protocol</a:t>
            </a:r>
            <a:r>
              <a:rPr lang="en-us" sz="2400"/>
              <a:t> dan </a:t>
            </a:r>
            <a:r>
              <a:rPr lang="en-us" sz="2400" i="1"/>
              <a:t>Advanced Encryption Standard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Ketika enkripsi TKIP digunakan, sebuah Message Integrity Code (MIC) diikutsertakan untuk mencegah paket dipalsukan.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MIC menggantikan CRC dari WEP</a:t>
            </a:r>
            <a:endParaRPr lang="en-us" sz="24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200"/>
            </a:pPr>
            <a:r>
              <a:rPr lang="en-us" sz="2400"/>
              <a:t>WPA&amp;WPA2 ada dua jenis kunci:</a:t>
            </a:r>
            <a:endParaRPr lang="en-us" sz="2400"/>
          </a:p>
          <a:p>
            <a:pPr lvl="1" marL="864235" indent="-323850" algn="just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0"/>
              <a:buChar char=""/>
              <a:defRPr sz="1200"/>
            </a:pPr>
            <a:r>
              <a:rPr lang="en-us" sz="1800"/>
              <a:t>Personal</a:t>
            </a:r>
            <a:endParaRPr lang="en-us" sz="1800"/>
          </a:p>
          <a:p>
            <a:pPr lvl="1" marL="864235" indent="-323850" algn="just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0"/>
              <a:buChar char=""/>
              <a:defRPr sz="1200"/>
            </a:pPr>
            <a:r>
              <a:rPr lang="en-us" sz="1800"/>
              <a:t>Enterprise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Ym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WPA2-Personal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x1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Teknologi keamanan ini mengandalkan password/kata kunci sebagai keamanannya layaknya WEP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Namun dalam proses pembuatan kuncinya tetap menggunakan teknologi enkripsi TKIP dan AES.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Cocok untuk pengguna rumahan atau kantor kecil.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Mm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WPA2-Enterprise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wB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Sesuai dengan namanya, protokol ini mewajibkan penggunaan server RADIUS sebagai otentifikasi user.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Tanpa adanya server RADIUS, user tidak bisa login menggunakan user dan password mereka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Berbeda dengan Personal, otentifikasi dari Enterprise ini melalui dua proses yang berbeda tempat.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9G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 - Personal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vgMAAC8JAAAHNQAAdhE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1492885"/>
            <a:ext cx="8011795" cy="1345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Ly8vI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 - Enterprise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kgMAAM0IAABCNQAA0B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1430655"/>
            <a:ext cx="8077200" cy="2115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YU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Istilah-Istilah WIFI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Ym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E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Service Set ID (SSID): Nama yang bisa dilihat ketika akan melakukan koneksi WIFI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Basic Service Set ID: Identifikasi Akses Point dan Kliennya</a:t>
            </a:r>
            <a:endParaRPr lang="en-us" sz="3200"/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2100"/>
              <a:buFont typeface="Symbol" pitchFamily="1" charset="0"/>
              <a:buChar char=""/>
            </a:pPr>
            <a:r>
              <a:rPr lang="en-us" sz="2800"/>
              <a:t>Independent Basic Service Set untuk Ad Hoc </a:t>
            </a:r>
            <a:endParaRPr lang="en-us" sz="28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Extended Service Set ID: Kumpulan dari beberapa BSS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IFh4Q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 SSID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vAsAAOMGAAB1LQAA+h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1119505"/>
            <a:ext cx="5481955" cy="3753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 BSSID</a:t>
            </a:r>
            <a:endParaRPr lang="en-us" sz="4400"/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A2uYC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GQ4AAL0FAADWKQAALR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932815"/>
            <a:ext cx="4509135" cy="39725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4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Perbandingan</a:t>
            </a:r>
            <a:endParaRPr lang="en-us" sz="4400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01650" y="1031240"/>
          <a:ext cx="8181340" cy="40582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6735"/>
                <a:gridCol w="553085"/>
                <a:gridCol w="2369185"/>
                <a:gridCol w="3442335"/>
              </a:tblGrid>
              <a:tr h="785495">
                <a:tc>
                  <a:txBody>
                    <a:bodyPr vert="horz" wrap="square" numCol="1"/>
                    <a:lstStyle/>
                    <a:p>
                      <a:pPr>
                        <a:defRPr sz="1400">
                          <a:latin typeface="Arial" pitchFamily="2" charset="0"/>
                          <a:ea typeface="DejaVu Sans" pitchFamily="1" charset="0"/>
                          <a:cs typeface="DejaVu Sans" pitchFamily="1" charset="0"/>
                        </a:defRPr>
                      </a:pP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1400"/>
                      </a:pPr>
                      <a:r>
                        <a:rPr lang="en-us" sz="3000" b="1"/>
                        <a:t>Kabel</a:t>
                      </a:r>
                      <a:endParaRPr lang="en-us" sz="3000" b="1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sz="1400"/>
                      </a:pPr>
                      <a:r>
                        <a:rPr lang="en-us" sz="3000" b="1"/>
                        <a:t>Wireless</a:t>
                      </a:r>
                      <a:endParaRPr lang="en-us" sz="3000" b="1"/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smNativeData">
                    <pr:rowheight xmlns="" xmlns:pr="smNativeData" dt="1592217938" type="min" val="785495"/>
                  </a:ext>
                </a:extLst>
              </a:tr>
              <a:tr h="78549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Jumlah Host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1 Kabel 1 Host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1 Hotspot Banyak Host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92217938" type="min" val="785495"/>
                  </a:ext>
                </a:extLst>
              </a:tr>
              <a:tr h="78549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Jangkauan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100m untuk CAT-5e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Tergantung Lingkungan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92217938" type="min" val="785495"/>
                  </a:ext>
                </a:extLst>
              </a:tr>
              <a:tr h="78549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Mobilitas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Tergantung letak kabel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Bisa berpindah-pindah selama ada di dalam jangkauan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smNativeData">
                    <pr:rowheight xmlns="" xmlns:pr="smNativeData" dt="1592217938" type="min" val="785495"/>
                  </a:ext>
                </a:extLst>
              </a:tr>
              <a:tr h="787400">
                <a:tc grid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Keamanan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Aman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en-us" sz="2000"/>
                      </a:pPr>
                      <a:r>
                        <a:t>Banyak Penguping</a:t>
                      </a:r>
                    </a:p>
                  </a:txBody>
                  <a:tcPr marL="90170" marR="-635" marT="90170" marB="-6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smNativeData">
                    <pr:rowheight xmlns="" xmlns:pr="smNativeData" dt="1592217938" type="min" val="7874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Mode Jaringan Wireless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E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Peer-to-Peer / Mode Ad Hoc</a:t>
            </a:r>
            <a:endParaRPr lang="en-us" sz="3200"/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</a:pPr>
            <a:r>
              <a:rPr lang="en-us" sz="3200"/>
              <a:t>Client-Server / Mode Access-Point (Hotspot)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GZORc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Peer-to-Peer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PBFAE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ZwcAAG41AADBGQAAAAAAACYAAAAIAAAA//////////8="/>
              </a:ext>
            </a:extLst>
          </p:cNvSpPr>
          <p:nvPr/>
        </p:nvSpPr>
        <p:spPr>
          <a:xfrm>
            <a:off x="457200" y="1203325"/>
            <a:ext cx="8228330" cy="2983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Setiap Node atau perangkat yang ada di jaringan ini tidak ada yang memegang peran sebagai server.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Semua terkoneksi melalui topologi Mesh, yang di mana semua komputer terhubung satu sama lain secara logika</a:t>
            </a:r>
            <a:endParaRPr lang="en-us" sz="2800"/>
          </a:p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Jika satu peer down, maka peer lain tetap aktif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>
            <a:extLst>
              <a:ext uri="smNativeData">
                <pr:smNativeData xmlns:pr="smNativeData" val="SMDATA_13_UlHnXh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FYQ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QwEAAG41AACLBgAAEAAAACYAAAAIAAAA//////////8="/>
              </a:ext>
            </a:extLst>
          </p:cNvSpPr>
          <p:nvPr/>
        </p:nvSpPr>
        <p:spPr>
          <a:xfrm>
            <a:off x="457200" y="205105"/>
            <a:ext cx="8228330" cy="8585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/>
            <a:r>
              <a:rPr lang="en-us" sz="4400"/>
              <a:t>Ilustrasi</a:t>
            </a:r>
            <a:endParaRPr lang="en-us" sz="4400"/>
          </a:p>
        </p:txBody>
      </p:sp>
      <p:sp>
        <p:nvSpPr>
          <p:cNvPr id="3" name="TextShape 2"/>
          <p:cNvSpPr>
            <a:extLst>
              <a:ext uri="smNativeData">
                <pr:smNativeData xmlns:pr="smNativeData" val="SMDATA_13_UlHnXh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9hYAAG41AAA8HgAAAAAAACYAAAAIAAAA//////////8="/>
              </a:ext>
            </a:extLst>
          </p:cNvSpPr>
          <p:nvPr/>
        </p:nvSpPr>
        <p:spPr>
          <a:xfrm>
            <a:off x="457200" y="3732530"/>
            <a:ext cx="8228330" cy="1182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431800" indent="-323850" algn="just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0"/>
              <a:buChar char=""/>
              <a:defRPr sz="1400"/>
            </a:pPr>
            <a:r>
              <a:rPr lang="en-us" sz="2800"/>
              <a:t>Untuk mengaktifkan mode Ad-Hoc diperlukan konfigurasi khusus di salah satu komputer saja. Komputer lain hanya tinggal konek saja</a:t>
            </a:r>
            <a:endParaRPr lang="en-us" sz="2800"/>
          </a:p>
        </p:txBody>
      </p:sp>
      <p:pic>
        <p:nvPicPr>
          <p:cNvPr id="4" name="Picture 3"/>
          <p:cNvPicPr>
            <a:extLst>
              <a:ext uri="smNativeData">
                <pr:smNativeData xmlns:pr="smNativeData" val="SMDATA_15_UlHnXh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ogYAAE4GAAAAMgAA7x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1024890"/>
            <a:ext cx="7049770" cy="2378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Blueprint Plans</dc:title>
  <dc:subject/>
  <dc:creator/>
  <cp:keywords/>
  <dc:description/>
  <cp:lastModifiedBy>maulana</cp:lastModifiedBy>
  <cp:revision>0</cp:revision>
  <dcterms:created xsi:type="dcterms:W3CDTF">2018-12-10T06:51:19Z</dcterms:created>
  <dcterms:modified xsi:type="dcterms:W3CDTF">2020-06-15T10:45:38Z</dcterms:modified>
</cp:coreProperties>
</file>