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10080625" cy="7559675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4320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20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8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20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20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8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792000" y="3993480"/>
            <a:ext cx="8566560" cy="16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333333"/>
                </a:solidFill>
                <a:latin typeface="Noto Sans Regular"/>
                <a:ea typeface="DejaVu Sans"/>
              </a:rPr>
              <a:t>TIS13534P KOMUNIKASI DAN KEAMANAN DATA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792000" y="5904000"/>
            <a:ext cx="8566560" cy="98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Noto Sans Regular"/>
                <a:ea typeface="DejaVu Sans"/>
              </a:rPr>
              <a:t>Minggu 6 - Autentifikasi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Otentifikasi Checksum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37159" y="2160000"/>
            <a:ext cx="9806305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Proses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melakukan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pengecekan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bahwa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didapat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adalah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100%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mirip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tanpa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perubahan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Jika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perubahan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maka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checksum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akan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berubah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100%.</a:t>
            </a:r>
            <a:endParaRPr lang="en-US" sz="3200" b="0" strike="noStrike" spc="-1" dirty="0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Contoh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3200" b="0" strike="noStrike" spc="-1" dirty="0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MD5Sum: TOPI: bdc17201a70f92e5aa97df6990f3c937</a:t>
            </a:r>
            <a:endParaRPr lang="en-US" sz="2800" b="0" strike="noStrike" spc="-1" dirty="0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MD5Sum: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TOPi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a68abe80627a27ff3da1caa56a071cef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Algoritma Checksum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MD5Sum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SHA1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SHA256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SHA3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SysV Checksum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BSD Checksum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Otentifikasi One-Time Pad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 lnSpcReduction="10000"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Sebuah kode yang digunakan untuk membantu proses autentifikasi. Kodenya dibuat acak per menit, sehingga kuat dan tidak mudah dipecahkan</a:t>
            </a:r>
            <a:endParaRPr lang="en-US" sz="32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Biasanya digunakan di sistem Two-Factor Mechanism. Dan kode hanya bisa digunakan sekali</a:t>
            </a:r>
            <a:endParaRPr lang="en-US" sz="32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Contoh: Steam Guard, Microsoft Authentificator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Contoh App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78" name="Picture 377"/>
          <p:cNvPicPr/>
          <p:nvPr/>
        </p:nvPicPr>
        <p:blipFill>
          <a:blip r:embed="rId2"/>
          <a:stretch/>
        </p:blipFill>
        <p:spPr>
          <a:xfrm>
            <a:off x="1330200" y="1563120"/>
            <a:ext cx="3332160" cy="5913720"/>
          </a:xfrm>
          <a:prstGeom prst="rect">
            <a:avLst/>
          </a:prstGeom>
          <a:ln>
            <a:noFill/>
          </a:ln>
        </p:spPr>
      </p:pic>
      <p:pic>
        <p:nvPicPr>
          <p:cNvPr id="379" name="Picture 378"/>
          <p:cNvPicPr/>
          <p:nvPr/>
        </p:nvPicPr>
        <p:blipFill>
          <a:blip r:embed="rId3"/>
          <a:srcRect l="46964" r="13547"/>
          <a:stretch/>
        </p:blipFill>
        <p:spPr>
          <a:xfrm>
            <a:off x="5486400" y="1463040"/>
            <a:ext cx="3107520" cy="584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Jenis-jenis Autentifikasi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Jenis 1</a:t>
            </a:r>
            <a:endParaRPr lang="en-US" sz="36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Autentifikasi ini memerlukan orang pertama yang credible yang memiliki/merasakan/melihat bukti bahwa objek tersebut asli.</a:t>
            </a:r>
            <a:endParaRPr lang="en-US" sz="32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Jika objeknya adalah benda/seni, yang bisa membuktikannya adalah teman, keluarga, atau kolega.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Jenis-jenis Autentifikasi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Jenis 2</a:t>
            </a:r>
            <a:endParaRPr lang="en-US" sz="36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Proses autentifikasi ini membandingkan sebuah objek dengan bukti/tanda khusus mengenai benda asalnya.</a:t>
            </a:r>
            <a:endParaRPr lang="en-US" sz="32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Contoh: Lukisan yang dicek kesamaannya dalam lokasi, bentuk tanda khas (signature), gaya melukis.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Jenis-jenis Autentifikasi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Jenis 3</a:t>
            </a:r>
            <a:endParaRPr lang="en-US" sz="36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Jenis ini memerlukan bantuan luar seperti dokumen atau konfirmator eksternal lainnya.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Faktor Autentifikasi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Faktor di sini merujuk ke berapa banyak lapisan autentifikasi yang harus dilewati entitas/orang untuk mendapatkan aksesnya.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Ada: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Single-Factor Authentication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Two-Factor Authentication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Multi-Factor Authentication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Strong Authentication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Continuous Authentication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Single-Factor Authentication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Proses autentifikasi di sini hanya memerlukan satu faktor saja untuk masuk ke dalam sistem. Dan sistem ini paling banyak digunakan dibanding sistem lainnya.</a:t>
            </a:r>
            <a:endParaRPr lang="en-US" sz="32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 e-mail, login media sosial, PIN ATM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Ilustrasi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391" name="Group 2"/>
          <p:cNvGrpSpPr/>
          <p:nvPr/>
        </p:nvGrpSpPr>
        <p:grpSpPr>
          <a:xfrm>
            <a:off x="914400" y="2560320"/>
            <a:ext cx="8228520" cy="2925000"/>
            <a:chOff x="914400" y="2560320"/>
            <a:chExt cx="8228520" cy="2925000"/>
          </a:xfrm>
        </p:grpSpPr>
        <p:sp>
          <p:nvSpPr>
            <p:cNvPr id="392" name="CustomShape 3"/>
            <p:cNvSpPr/>
            <p:nvPr/>
          </p:nvSpPr>
          <p:spPr>
            <a:xfrm>
              <a:off x="914400" y="2743200"/>
              <a:ext cx="1827720" cy="27421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393" name="CustomShape 4"/>
            <p:cNvSpPr/>
            <p:nvPr/>
          </p:nvSpPr>
          <p:spPr>
            <a:xfrm>
              <a:off x="7315200" y="2743200"/>
              <a:ext cx="1827720" cy="27421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394" name="Line 5"/>
            <p:cNvSpPr/>
            <p:nvPr/>
          </p:nvSpPr>
          <p:spPr>
            <a:xfrm flipH="1">
              <a:off x="2743200" y="310896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6"/>
            <p:cNvSpPr/>
            <p:nvPr/>
          </p:nvSpPr>
          <p:spPr>
            <a:xfrm>
              <a:off x="3017520" y="2560320"/>
              <a:ext cx="420516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1. Minta User dan Password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396" name="Line 7"/>
            <p:cNvSpPr/>
            <p:nvPr/>
          </p:nvSpPr>
          <p:spPr>
            <a:xfrm>
              <a:off x="2743200" y="393192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8"/>
            <p:cNvSpPr/>
            <p:nvPr/>
          </p:nvSpPr>
          <p:spPr>
            <a:xfrm>
              <a:off x="2834640" y="3383280"/>
              <a:ext cx="466236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2. User dan Password diberikan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398" name="Line 9"/>
            <p:cNvSpPr/>
            <p:nvPr/>
          </p:nvSpPr>
          <p:spPr>
            <a:xfrm flipH="1">
              <a:off x="2743200" y="484632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10"/>
            <p:cNvSpPr/>
            <p:nvPr/>
          </p:nvSpPr>
          <p:spPr>
            <a:xfrm>
              <a:off x="3749040" y="4324680"/>
              <a:ext cx="457092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3. Akses diberikan</a:t>
              </a:r>
              <a:endParaRPr lang="en-US" sz="24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  <a:ea typeface="DejaVu Sans"/>
              </a:rPr>
              <a:t>Daftar Menu: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  <a:ea typeface="DejaVu Sans"/>
              </a:rPr>
              <a:t>Definisi Autentifikasi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  <a:ea typeface="DejaVu Sans"/>
              </a:rPr>
              <a:t>Kegunaan Autentifikasi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  <a:ea typeface="DejaVu Sans"/>
              </a:rPr>
              <a:t>Jenis Autentifikasi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  <a:ea typeface="DejaVu Sans"/>
              </a:rPr>
              <a:t>Faktor Autentifikasi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Two-Factor Authentication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Proses autentifikasi di sistem ini memerlukan 2 faktor yang harus diberikan untuk masuk ke dalam sistem. Faktor kedua akan diminta jika faktor pertama diberikan.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Kode bisa diberikan melalui:</a:t>
            </a:r>
            <a:endParaRPr lang="en-US" sz="32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SMS, Kode App, E-Mail, Telepon.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Steam Guard, Google Authenticator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Ilustrasi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403" name="Group 2"/>
          <p:cNvGrpSpPr/>
          <p:nvPr/>
        </p:nvGrpSpPr>
        <p:grpSpPr>
          <a:xfrm>
            <a:off x="914400" y="1920600"/>
            <a:ext cx="8228520" cy="4662000"/>
            <a:chOff x="914400" y="1920600"/>
            <a:chExt cx="8228520" cy="4662000"/>
          </a:xfrm>
        </p:grpSpPr>
        <p:sp>
          <p:nvSpPr>
            <p:cNvPr id="404" name="CustomShape 3"/>
            <p:cNvSpPr/>
            <p:nvPr/>
          </p:nvSpPr>
          <p:spPr>
            <a:xfrm>
              <a:off x="914400" y="2103480"/>
              <a:ext cx="1827720" cy="27421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405" name="CustomShape 4"/>
            <p:cNvSpPr/>
            <p:nvPr/>
          </p:nvSpPr>
          <p:spPr>
            <a:xfrm>
              <a:off x="7315200" y="2103480"/>
              <a:ext cx="1827720" cy="27421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406" name="Line 5"/>
            <p:cNvSpPr/>
            <p:nvPr/>
          </p:nvSpPr>
          <p:spPr>
            <a:xfrm flipH="1">
              <a:off x="2743200" y="246924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"/>
            <p:cNvSpPr/>
            <p:nvPr/>
          </p:nvSpPr>
          <p:spPr>
            <a:xfrm>
              <a:off x="3017520" y="1920600"/>
              <a:ext cx="420516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1. Minta User dan Password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08" name="Line 7"/>
            <p:cNvSpPr/>
            <p:nvPr/>
          </p:nvSpPr>
          <p:spPr>
            <a:xfrm>
              <a:off x="2743200" y="300420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8"/>
            <p:cNvSpPr/>
            <p:nvPr/>
          </p:nvSpPr>
          <p:spPr>
            <a:xfrm>
              <a:off x="2834640" y="2527560"/>
              <a:ext cx="466236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2. User dan Password diberikan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10" name="Line 9"/>
            <p:cNvSpPr/>
            <p:nvPr/>
          </p:nvSpPr>
          <p:spPr>
            <a:xfrm flipH="1">
              <a:off x="2743200" y="352260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0"/>
            <p:cNvSpPr/>
            <p:nvPr/>
          </p:nvSpPr>
          <p:spPr>
            <a:xfrm>
              <a:off x="3749040" y="3072960"/>
              <a:ext cx="457092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3. Verifikasi OTP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12" name="CustomShape 11"/>
            <p:cNvSpPr/>
            <p:nvPr/>
          </p:nvSpPr>
          <p:spPr>
            <a:xfrm>
              <a:off x="1371600" y="5577840"/>
              <a:ext cx="730440" cy="10047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OTP</a:t>
              </a:r>
              <a:endParaRPr lang="en-US" sz="2200" b="0" strike="noStrike" spc="-1">
                <a:latin typeface="Arial"/>
              </a:endParaRPr>
            </a:p>
          </p:txBody>
        </p:sp>
        <p:sp>
          <p:nvSpPr>
            <p:cNvPr id="413" name="Line 12"/>
            <p:cNvSpPr/>
            <p:nvPr/>
          </p:nvSpPr>
          <p:spPr>
            <a:xfrm flipV="1">
              <a:off x="1737360" y="4846680"/>
              <a:ext cx="360" cy="7311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3"/>
            <p:cNvSpPr/>
            <p:nvPr/>
          </p:nvSpPr>
          <p:spPr>
            <a:xfrm>
              <a:off x="1828800" y="5029200"/>
              <a:ext cx="310788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4. Dapat Kode OTP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15" name="Line 14"/>
            <p:cNvSpPr/>
            <p:nvPr/>
          </p:nvSpPr>
          <p:spPr>
            <a:xfrm>
              <a:off x="2743200" y="411480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15"/>
            <p:cNvSpPr/>
            <p:nvPr/>
          </p:nvSpPr>
          <p:spPr>
            <a:xfrm>
              <a:off x="3657600" y="3621600"/>
              <a:ext cx="3565080" cy="429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5. Input Kode OTP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17" name="Line 16"/>
            <p:cNvSpPr/>
            <p:nvPr/>
          </p:nvSpPr>
          <p:spPr>
            <a:xfrm flipH="1">
              <a:off x="2743200" y="4663440"/>
              <a:ext cx="457200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17"/>
            <p:cNvSpPr/>
            <p:nvPr/>
          </p:nvSpPr>
          <p:spPr>
            <a:xfrm>
              <a:off x="3657600" y="4186800"/>
              <a:ext cx="3016440" cy="54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6. Akses Diberikan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419" name="TextShape 18"/>
          <p:cNvSpPr txBox="1"/>
          <p:nvPr/>
        </p:nvSpPr>
        <p:spPr>
          <a:xfrm>
            <a:off x="2194560" y="5700600"/>
            <a:ext cx="6492240" cy="8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latin typeface="Arial"/>
              </a:rPr>
              <a:t>Dari SMS, E-Mail, App Generator, Telepon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RADIUS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Singkatan dari Remote Authentication Dial In User Service</a:t>
            </a: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Sebuah protokol jaringan yang berguna sebagai Authentication, Authorizing, dan Accounting (Triple A/AAA)</a:t>
            </a: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Sering digunakan di Internet Service Provider dan Enterprise untuk mengatur jaringan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RADIUS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RADIUS sendiri adalah protokol klien/server yang berjalan di lapisan aplikasi (OSI Model), dan bisa menggunakan TCP atau UDP sebagai media.</a:t>
            </a:r>
            <a:endParaRPr lang="en-US" sz="32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 Pengakses Jaringan (gateway) yang mengontrol akses ke jaringan, biasanya memiliki komponen klien RADIUS, yang dapat berkomunikasi dengan server RADIUS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Cara Kerja RADIUS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Authentication dan Authorizing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26" name="Picture 425"/>
          <p:cNvPicPr/>
          <p:nvPr/>
        </p:nvPicPr>
        <p:blipFill>
          <a:blip r:embed="rId2"/>
          <a:stretch/>
        </p:blipFill>
        <p:spPr>
          <a:xfrm>
            <a:off x="146880" y="2061360"/>
            <a:ext cx="9808200" cy="438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Penjelasan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Setiap jawaban dari Server RADIUS, server akan memberikan tiga jenis respons</a:t>
            </a:r>
            <a:endParaRPr lang="en-US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Alasan ketika autentikasi gagal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Permintaan Input jika ada keamanan 2 lapis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Pesan Selamat Datang jika berhasil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Cara Kerja RADIUS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Accounting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30" name="Picture 429"/>
          <p:cNvPicPr/>
          <p:nvPr/>
        </p:nvPicPr>
        <p:blipFill>
          <a:blip r:embed="rId2"/>
          <a:stretch/>
        </p:blipFill>
        <p:spPr>
          <a:xfrm>
            <a:off x="731520" y="973080"/>
            <a:ext cx="8777520" cy="634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3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Penjelasan</a:t>
            </a:r>
          </a:p>
        </p:txBody>
      </p:sp>
      <p:sp>
        <p:nvSpPr>
          <p:cNvPr id="434" name="CustomShape 4"/>
          <p:cNvSpPr/>
          <p:nvPr/>
        </p:nvSpPr>
        <p:spPr>
          <a:xfrm>
            <a:off x="548640" y="1920240"/>
            <a:ext cx="92466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Dalam accounting RADIUS, ada tiga tahap yang harus dikerjakan oleh klien dan server: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latin typeface="Arial"/>
              </a:rPr>
              <a:t>1. Accounting-Request(acct_status_type=start)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latin typeface="Arial"/>
              </a:rPr>
              <a:t>2. Accounting-Request(acct_status_type=interim_update)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latin typeface="Arial"/>
              </a:rPr>
              <a:t>3. Accounting-Request(acct_status_type=stop)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latin typeface="Arial"/>
              </a:rPr>
              <a:t>Yang berarti: </a:t>
            </a:r>
            <a:r>
              <a:rPr lang="en-US" sz="2800" b="1" strike="noStrike" spc="-1">
                <a:latin typeface="Arial"/>
              </a:rPr>
              <a:t>Mulai Sesi, Update Sesi, Akhiri Sesi</a:t>
            </a:r>
            <a:r>
              <a:rPr lang="en-US" sz="2800" b="0" strike="noStrike" spc="-1"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Keamanan RADIUS</a:t>
            </a:r>
          </a:p>
        </p:txBody>
      </p:sp>
      <p:sp>
        <p:nvSpPr>
          <p:cNvPr id="436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RADIUS mentransmisikan password yang rumit menggunakan </a:t>
            </a:r>
            <a:r>
              <a:rPr lang="en-US" sz="3200" b="0" i="1" strike="noStrike" spc="-1">
                <a:latin typeface="Arial"/>
              </a:rPr>
              <a:t>shared secret</a:t>
            </a:r>
            <a:r>
              <a:rPr lang="en-US" sz="3200" b="0" strike="noStrike" spc="-1">
                <a:latin typeface="Arial"/>
              </a:rPr>
              <a:t> dan Algoritma Hashing MD5. 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Karena dinilai lemah, kemanan tambahan seperti Terowongan IPSec atau Jaringan Data Center Fisik harus digunakan untuk melindungi lalu lintas RADIUS dengan Server Pengakses Jaringan, dan RADIUS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Kerberos</a:t>
            </a:r>
          </a:p>
        </p:txBody>
      </p:sp>
      <p:sp>
        <p:nvSpPr>
          <p:cNvPr id="438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Kerberos mirip dengan RADIUS namun bekerja dengan cara yang berbeda.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Kerberos menggunakan sistem tiket untuk memberikan izin kepada </a:t>
            </a:r>
            <a:r>
              <a:rPr lang="en-US" sz="3200" b="0" i="1" strike="noStrike" spc="-1">
                <a:latin typeface="Arial"/>
              </a:rPr>
              <a:t>nodes</a:t>
            </a:r>
            <a:r>
              <a:rPr lang="en-US" sz="3200" b="0" strike="noStrike" spc="-1">
                <a:latin typeface="Arial"/>
              </a:rPr>
              <a:t> untuk berkomunikasi melalui media yang tidak aman. Ini dilakukan untuk melakukan identifikasi satu sama lain dengan cara yang aman.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Definisi Autentifikasi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Autentifikasi, berasal dari kata Yunani: </a:t>
            </a:r>
            <a:r>
              <a:rPr lang="en-US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authenthikos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yang berarti “asli”. Dan </a:t>
            </a:r>
            <a:r>
              <a:rPr lang="en-US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authentes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yang berarti “author”/pembuat/pengarang.</a:t>
            </a: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Autentifikasi adalah sebuah proses mengonfirmasi kebenaran atribut dari sebuah data yang diklaim benar oleh sebuah entitas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Kerberos</a:t>
            </a:r>
          </a:p>
        </p:txBody>
      </p:sp>
      <p:sp>
        <p:nvSpPr>
          <p:cNvPr id="440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 lnSpcReduction="10000"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Protokol mengharuskan Klien dan Server untuk mengidentifikasikan diri satu sama lain (mutual authentication)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Transmisi kerberos terlindungi dari serangan Sniffer dan Replay Attack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Kerberos dibangun dengan Kriptografi Simetris, dan </a:t>
            </a:r>
            <a:r>
              <a:rPr lang="en-US" sz="3200" b="0" i="1" strike="noStrike" spc="-1">
                <a:latin typeface="Arial"/>
              </a:rPr>
              <a:t>Orang Ketiga Terpercaya</a:t>
            </a:r>
            <a:r>
              <a:rPr lang="en-US" sz="3200" b="0" strike="noStrike" spc="-1">
                <a:latin typeface="Arial"/>
              </a:rPr>
              <a:t>. Namun terkadang, Kerberos menggunakan Kunci Publik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Kerberos Negosiasi</a:t>
            </a:r>
          </a:p>
        </p:txBody>
      </p:sp>
      <p:pic>
        <p:nvPicPr>
          <p:cNvPr id="442" name="Picture 4"/>
          <p:cNvPicPr/>
          <p:nvPr/>
        </p:nvPicPr>
        <p:blipFill>
          <a:blip r:embed="rId2"/>
          <a:stretch/>
        </p:blipFill>
        <p:spPr>
          <a:xfrm>
            <a:off x="914400" y="1260360"/>
            <a:ext cx="8229240" cy="6054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Tahap 1 – User Logon</a:t>
            </a:r>
          </a:p>
        </p:txBody>
      </p:sp>
      <p:sp>
        <p:nvSpPr>
          <p:cNvPr id="444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Seorang user mengirimkan username dan password dari mesin klien, atau menggunakan kunci publik sebagai password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Klien merubah password menjadi cipher simetris, untuk proses selanjutnya.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Tahap 2 – Otentifikasi Klien</a:t>
            </a:r>
          </a:p>
        </p:txBody>
      </p:sp>
      <p:sp>
        <p:nvSpPr>
          <p:cNvPr id="446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Klien mengirimkan pesan jelas ke Authentication Server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AS kemudian mengecek kebenarannya, dan membalas dua pesan jika benar.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Client Session Key, dan Ticket-Granting Ticket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Klien akan mendekrip pesan Client Session Key dengan password yang dirubahnya tadi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Tahap 3 – Otorisasi Layanan Klien</a:t>
            </a:r>
          </a:p>
        </p:txBody>
      </p:sp>
      <p:sp>
        <p:nvSpPr>
          <p:cNvPr id="448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Ketika akan meminta Pelayanan (Service), klien akan mengirimkan: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Pesan Tertulis TGT berdasarkan TGT AS, dan ID Pelayanannya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Otentikator terenkripsi dengan TGS Session Key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Pesan-pesan itu kemudian akan didekripsi oleh server, dan dibalas dengan dua pesan: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Client-to-server Ticket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Client/Server Session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Tahap 4 – Permintaan Pelayanan Klien</a:t>
            </a:r>
          </a:p>
        </p:txBody>
      </p:sp>
      <p:sp>
        <p:nvSpPr>
          <p:cNvPr id="450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9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Setelah menerima pesan dari TGS, klien bisa melakukan otentifikasi diri ke Service Server. Dan mengirimkan dua pesan ke sana: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Client-to-Server Ticket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Otentikator Baru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SS akan mendekripsi pesan, dan jika benar SS mengirimkan pesan: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Timestamp Otentikator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Klien mendekripsikan, dan mengecek kebenarannya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Dan Server bisa mulai melayani Klien.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Kelemahan Kerberos</a:t>
            </a:r>
          </a:p>
        </p:txBody>
      </p:sp>
      <p:sp>
        <p:nvSpPr>
          <p:cNvPr id="452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Server Kerberos adalah terpusat, sehingga diperlukan availability hingga 100%. Bisa diatas dengan banyak server Kerberos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Jam Kerberos harus disinkronisasi, dikarenakan Kerberos sangat ketat persyaratan waktunya</a:t>
            </a: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Setiap Pelayanan Jaringan memerlukan hostname yang berbeda-beda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20000" y="300960"/>
            <a:ext cx="8854200" cy="58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latin typeface="Arial"/>
              </a:rPr>
              <a:t>Bersambung 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Analogi Sederhana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Ketika kita ingin jalan-jalan ke luar negeri, kita akan mengalami 2 proses autentifikasi:</a:t>
            </a:r>
            <a:endParaRPr lang="en-US" sz="32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Imigrasi dalam negeri</a:t>
            </a:r>
            <a:endParaRPr lang="en-US" sz="28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Imigrasi luar negeri</a:t>
            </a:r>
            <a:endParaRPr lang="en-US" sz="28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Petugas imigrasi ini akan memastikan bahwa baik dokumen maupun orang yang akan pergi adalah benar-benar orang tersebut.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Analogi Sederhana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82880" y="2011680"/>
            <a:ext cx="3656520" cy="32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Atribut yang diperika oleh petugas imigrasi: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Foto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Nama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Nomor Paspor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Negara Asal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-&gt; Tanggal Kadaluarsa Paspor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365760" y="6217920"/>
            <a:ext cx="95086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Jika atribut sudah benar, maka orang tersebut diizinkan pergi. Jika tidak petugas berhak menolak orang tersebut.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2CC00-F186-44E5-B64A-070980432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00" y="1925642"/>
            <a:ext cx="5677625" cy="370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Autentifikasi Analog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Autentifikasi yang ada di benda-benda fisik, untuk mengecek kebenaran atau keasliannya diperlukan orang yang ahli atau dokumen yang mendukung.</a:t>
            </a:r>
            <a:endParaRPr lang="en-US" sz="32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Contoh: Paspor, Stiker, dan lain-lain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Autentifikasi Digital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Sesuai dengan namanya, autentifikasi ini bekerja di dunia digital. Proses autentifikasinya bisa berupa pengecekan Password, kode One Time Pad, kode checksum hash, dan lain-lain.</a:t>
            </a:r>
            <a:endParaRPr lang="en-US" sz="32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Contoh yang disebutkan merupakan benda yang unik, dan tidak sama satu dengan yang lain.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Otentifikasi Password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Sebuah proses autentifikasi yang sudah sangat umum digunakan di manapun. Di dunia digital, password digunakan sebagai kunci pembuka data/akun media sosial.</a:t>
            </a:r>
            <a:endParaRPr lang="en-US" sz="32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Kekuatan password tergantung oleh:</a:t>
            </a:r>
            <a:endParaRPr lang="en-US" sz="32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Panjang Password</a:t>
            </a:r>
            <a:endParaRPr lang="en-US" sz="28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Variasi Password</a:t>
            </a:r>
            <a:endParaRPr lang="en-US" sz="28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Namun ini lemah dengan Sniffer, Tamper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Contoh Password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Password Lemah: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topisaya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Password Sedang: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TopiSaya8854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Password Kuat: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TDP8%TDPzfwi*4FEj2zG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161</TotalTime>
  <Words>1208</Words>
  <Application>Microsoft Office PowerPoint</Application>
  <PresentationFormat>Custom</PresentationFormat>
  <Paragraphs>166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DejaVu Sans</vt:lpstr>
      <vt:lpstr>Noto Sans Regular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Alauddin Maulana Hirzan</dc:creator>
  <dc:description/>
  <cp:lastModifiedBy>ALAUDDIN MAULANA HIRZAN</cp:lastModifiedBy>
  <cp:revision>43</cp:revision>
  <dcterms:created xsi:type="dcterms:W3CDTF">2018-10-18T14:44:07Z</dcterms:created>
  <dcterms:modified xsi:type="dcterms:W3CDTF">2018-10-19T01:00:30Z</dcterms:modified>
  <dc:language>en-US</dc:language>
</cp:coreProperties>
</file>