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6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  <p:sldMasterId id="2147483661" r:id="rId6"/>
    <p:sldMasterId id="2147483674" r:id="rId7"/>
    <p:sldMasterId id="2147483687" r:id="rId8"/>
    <p:sldMasterId id="2147483700" r:id="rId9"/>
    <p:sldMasterId id="2147483713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90" r:id="rId37"/>
  </p:sldIdLst>
  <p:sldSz cx="10080625" cy="5670550"/>
  <p:notesSz cx="7772400" cy="100584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71057971" val="970" rev64="64" revOS="3"/>
      <pr:smFileRevision xmlns:pr="smNativeData" dt="1571057971" val="0"/>
      <pr:guideOptions xmlns:pr="smNativeData" dt="1571057971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70" d="100"/>
          <a:sy n="70" d="100"/>
        </p:scale>
        <p:origin x="507" y="172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5" d="100"/>
        <a:sy n="15" d="100"/>
      </p:scale>
      <p:origin x="0" y="0"/>
    </p:cViewPr>
  </p:sorterViewPr>
  <p:notesViewPr>
    <p:cSldViewPr snapToObjects="1" showGuides="1">
      <p:cViewPr>
        <p:scale>
          <a:sx n="70" d="100"/>
          <a:sy n="70" d="100"/>
        </p:scale>
        <p:origin x="507" y="172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9" Type="http://schemas.openxmlformats.org/officeDocument/2006/relationships/slideMaster" Target="slideMasters/slideMaster5.xml"/><Relationship Id="rId10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slide" Target="slides/slide26.xml"/><Relationship Id="rId37" Type="http://schemas.openxmlformats.org/officeDocument/2006/relationships/slide" Target="slides/slide27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Og6AADPEQAAEAAAACYAAAAIAAAAPSAAAAAAAAA="/>
              </a:ext>
            </a:extLst>
          </p:cNvSpPr>
          <p:nvPr>
            <p:ph/>
          </p:nvPr>
        </p:nvSpPr>
        <p:spPr>
          <a:xfrm>
            <a:off x="504190" y="1326515"/>
            <a:ext cx="907161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uxIAAOg6AABhHAAAEAAAACYAAAAIAAAAPSAAAAAAAAA="/>
              </a:ext>
            </a:extLst>
          </p:cNvSpPr>
          <p:nvPr>
            <p:ph/>
          </p:nvPr>
        </p:nvSpPr>
        <p:spPr>
          <a:xfrm>
            <a:off x="504190" y="3044825"/>
            <a:ext cx="907161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FUeAADPEQAAEAAAACYAAAAIAAAAPSAAAAAAAAA="/>
              </a:ext>
            </a:extLst>
          </p:cNvSpPr>
          <p:nvPr>
            <p:ph/>
          </p:nvPr>
        </p:nvSpPr>
        <p:spPr>
          <a:xfrm>
            <a:off x="504190" y="1326515"/>
            <a:ext cx="442658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KQgAAO46AADPEQAAEAAAACYAAAAIAAAAPSAAAAAAAAA="/>
              </a:ext>
            </a:extLst>
          </p:cNvSpPr>
          <p:nvPr>
            <p:ph/>
          </p:nvPr>
        </p:nvSpPr>
        <p:spPr>
          <a:xfrm>
            <a:off x="5152390" y="1326515"/>
            <a:ext cx="442722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uxIAAFUeAABhHAAAEAAAACYAAAAIAAAAPSAAAAAAAAA="/>
              </a:ext>
            </a:extLst>
          </p:cNvSpPr>
          <p:nvPr>
            <p:ph/>
          </p:nvPr>
        </p:nvSpPr>
        <p:spPr>
          <a:xfrm>
            <a:off x="504190" y="3044825"/>
            <a:ext cx="442658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uxIAAO46AABhHAAAEAAAACYAAAAIAAAAPSAAAAAAAAA="/>
              </a:ext>
            </a:extLst>
          </p:cNvSpPr>
          <p:nvPr>
            <p:ph/>
          </p:nvPr>
        </p:nvSpPr>
        <p:spPr>
          <a:xfrm>
            <a:off x="5152390" y="3044825"/>
            <a:ext cx="442722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BIVAADPEQAAEAAAACYAAAAIAAAAPSAAAAAAAAA="/>
              </a:ext>
            </a:extLst>
          </p:cNvSpPr>
          <p:nvPr>
            <p:ph/>
          </p:nvPr>
        </p:nvSpPr>
        <p:spPr>
          <a:xfrm>
            <a:off x="504190" y="132651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5FQAAKQgAAPEnAADPEQAAEAAAACYAAAAIAAAAPSAAAAAAAAA="/>
              </a:ext>
            </a:extLst>
          </p:cNvSpPr>
          <p:nvPr>
            <p:ph/>
          </p:nvPr>
        </p:nvSpPr>
        <p:spPr>
          <a:xfrm>
            <a:off x="3571875" y="132651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XKAAAKQgAAM86AADPEQAAEAAAACYAAAAIAAAAPSAAAAAAAAA="/>
              </a:ext>
            </a:extLst>
          </p:cNvSpPr>
          <p:nvPr>
            <p:ph/>
          </p:nvPr>
        </p:nvSpPr>
        <p:spPr>
          <a:xfrm>
            <a:off x="6638925" y="132651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uxIAABIVAABhHAAAEAAAACYAAAAIAAAAPSAAAAAAAAA="/>
              </a:ext>
            </a:extLst>
          </p:cNvSpPr>
          <p:nvPr>
            <p:ph/>
          </p:nvPr>
        </p:nvSpPr>
        <p:spPr>
          <a:xfrm>
            <a:off x="504190" y="304482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5FQAAuxIAAPEnAABhHAAAEAAAACYAAAAIAAAAPSAAAAAAAAA="/>
              </a:ext>
            </a:extLst>
          </p:cNvSpPr>
          <p:nvPr>
            <p:ph/>
          </p:nvPr>
        </p:nvSpPr>
        <p:spPr>
          <a:xfrm>
            <a:off x="3571875" y="304482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XKAAAuxIAAM86AABhHAAAEAAAACYAAAAIAAAAPSAAAAAAAAA="/>
              </a:ext>
            </a:extLst>
          </p:cNvSpPr>
          <p:nvPr>
            <p:ph/>
          </p:nvPr>
        </p:nvSpPr>
        <p:spPr>
          <a:xfrm>
            <a:off x="6638925" y="304482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1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Og6AABkHAAAEAAAACYAAAAIAAAAvIAAAAAAAAA="/>
              </a:ext>
            </a:extLst>
          </p:cNvSpPr>
          <p:nvPr>
            <p:ph type="sub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/>
            <a:endParaRPr lang="en-us" sz="3200"/>
          </a:p>
        </p:txBody>
      </p:sp>
    </p:spTree>
  </p:cSld>
  <p:clrMapOvr>
    <a:masterClrMapping/>
  </p:clrMapOvr>
</p:sldLayout>
</file>

<file path=ppt/slideLayouts/slideLayout1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Og6AABkHAAAEAAAACYAAAAIAAAAPCAAAAAAAAA="/>
              </a:ext>
            </a:extLst>
          </p:cNvSpPr>
          <p:nvPr>
            <p:ph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1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FUeAABkHAAAEAAAACYAAAAIAAAAPSAAAAAAAAA="/>
              </a:ext>
            </a:extLst>
          </p:cNvSpPr>
          <p:nvPr>
            <p:ph/>
          </p:nvPr>
        </p:nvSpPr>
        <p:spPr>
          <a:xfrm>
            <a:off x="504190" y="1326515"/>
            <a:ext cx="4426585" cy="328866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KQgAAO46AABkHAAAEAAAACYAAAAIAAAAPSAAAAAAAAA="/>
              </a:ext>
            </a:extLst>
          </p:cNvSpPr>
          <p:nvPr>
            <p:ph/>
          </p:nvPr>
        </p:nvSpPr>
        <p:spPr>
          <a:xfrm>
            <a:off x="5152390" y="1326515"/>
            <a:ext cx="4427220" cy="328866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1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</p:spTree>
  </p:cSld>
  <p:clrMapOvr>
    <a:masterClrMapping/>
  </p:clrMapOvr>
</p:sldLayout>
</file>

<file path=ppt/slideLayouts/slideLayout1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BjHAAAEAAAACYAAAAIAAAAvYAAAAAAAAA="/>
              </a:ext>
            </a:extLst>
          </p:cNvSpPr>
          <p:nvPr>
            <p:ph type="subTitle"/>
          </p:nvPr>
        </p:nvSpPr>
        <p:spPr>
          <a:xfrm>
            <a:off x="504190" y="226060"/>
            <a:ext cx="9071610" cy="438848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</a:lstStyle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1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FUeAADPEQAAEAAAACYAAAAIAAAAPSAAAAAAAAA="/>
              </a:ext>
            </a:extLst>
          </p:cNvSpPr>
          <p:nvPr>
            <p:ph/>
          </p:nvPr>
        </p:nvSpPr>
        <p:spPr>
          <a:xfrm>
            <a:off x="504190" y="1326515"/>
            <a:ext cx="442658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KQgAAO46AABkHAAAEAAAACYAAAAIAAAAPSAAAAAAAAA="/>
              </a:ext>
            </a:extLst>
          </p:cNvSpPr>
          <p:nvPr>
            <p:ph/>
          </p:nvPr>
        </p:nvSpPr>
        <p:spPr>
          <a:xfrm>
            <a:off x="5152390" y="1326515"/>
            <a:ext cx="4427220" cy="328866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uxIAAFUeAABhHAAAEAAAACYAAAAIAAAAPSAAAAAAAAA="/>
              </a:ext>
            </a:extLst>
          </p:cNvSpPr>
          <p:nvPr>
            <p:ph/>
          </p:nvPr>
        </p:nvSpPr>
        <p:spPr>
          <a:xfrm>
            <a:off x="504190" y="3044825"/>
            <a:ext cx="442658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Og6AABkHAAAEAAAACYAAAAIAAAAvIAAAAAAAAA="/>
              </a:ext>
            </a:extLst>
          </p:cNvSpPr>
          <p:nvPr>
            <p:ph type="sub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/>
            <a:endParaRPr lang="en-us" sz="3200"/>
          </a:p>
        </p:txBody>
      </p:sp>
    </p:spTree>
  </p:cSld>
  <p:clrMapOvr>
    <a:masterClrMapping/>
  </p:clrMapOvr>
</p:sldLayout>
</file>

<file path=ppt/slideLayouts/slideLayout2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FUeAABkHAAAEAAAACYAAAAIAAAAPSAAAAAAAAA="/>
              </a:ext>
            </a:extLst>
          </p:cNvSpPr>
          <p:nvPr>
            <p:ph/>
          </p:nvPr>
        </p:nvSpPr>
        <p:spPr>
          <a:xfrm>
            <a:off x="504190" y="1326515"/>
            <a:ext cx="4426585" cy="328866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KQgAAO46AADPEQAAEAAAACYAAAAIAAAAPSAAAAAAAAA="/>
              </a:ext>
            </a:extLst>
          </p:cNvSpPr>
          <p:nvPr>
            <p:ph/>
          </p:nvPr>
        </p:nvSpPr>
        <p:spPr>
          <a:xfrm>
            <a:off x="5152390" y="1326515"/>
            <a:ext cx="442722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uxIAAO46AABhHAAAEAAAACYAAAAIAAAAPSAAAAAAAAA="/>
              </a:ext>
            </a:extLst>
          </p:cNvSpPr>
          <p:nvPr>
            <p:ph/>
          </p:nvPr>
        </p:nvSpPr>
        <p:spPr>
          <a:xfrm>
            <a:off x="5152390" y="3044825"/>
            <a:ext cx="442722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2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FUeAADPEQAAEAAAACYAAAAIAAAAPSAAAAAAAAA="/>
              </a:ext>
            </a:extLst>
          </p:cNvSpPr>
          <p:nvPr>
            <p:ph/>
          </p:nvPr>
        </p:nvSpPr>
        <p:spPr>
          <a:xfrm>
            <a:off x="504190" y="1326515"/>
            <a:ext cx="442658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KQgAAO46AADPEQAAEAAAACYAAAAIAAAAPSAAAAAAAAA="/>
              </a:ext>
            </a:extLst>
          </p:cNvSpPr>
          <p:nvPr>
            <p:ph/>
          </p:nvPr>
        </p:nvSpPr>
        <p:spPr>
          <a:xfrm>
            <a:off x="5152390" y="1326515"/>
            <a:ext cx="442722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uxIAAOg6AABhHAAAEAAAACYAAAAIAAAAPSAAAAAAAAA="/>
              </a:ext>
            </a:extLst>
          </p:cNvSpPr>
          <p:nvPr>
            <p:ph/>
          </p:nvPr>
        </p:nvSpPr>
        <p:spPr>
          <a:xfrm>
            <a:off x="504190" y="3044825"/>
            <a:ext cx="907161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2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Og6AADPEQAAEAAAACYAAAAIAAAAPSAAAAAAAAA="/>
              </a:ext>
            </a:extLst>
          </p:cNvSpPr>
          <p:nvPr>
            <p:ph/>
          </p:nvPr>
        </p:nvSpPr>
        <p:spPr>
          <a:xfrm>
            <a:off x="504190" y="1326515"/>
            <a:ext cx="907161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uxIAAOg6AABhHAAAEAAAACYAAAAIAAAAPSAAAAAAAAA="/>
              </a:ext>
            </a:extLst>
          </p:cNvSpPr>
          <p:nvPr>
            <p:ph/>
          </p:nvPr>
        </p:nvSpPr>
        <p:spPr>
          <a:xfrm>
            <a:off x="504190" y="3044825"/>
            <a:ext cx="907161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2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FUeAADPEQAAEAAAACYAAAAIAAAAPSAAAAAAAAA="/>
              </a:ext>
            </a:extLst>
          </p:cNvSpPr>
          <p:nvPr>
            <p:ph/>
          </p:nvPr>
        </p:nvSpPr>
        <p:spPr>
          <a:xfrm>
            <a:off x="504190" y="1326515"/>
            <a:ext cx="442658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KQgAAO46AADPEQAAEAAAACYAAAAIAAAAPSAAAAAAAAA="/>
              </a:ext>
            </a:extLst>
          </p:cNvSpPr>
          <p:nvPr>
            <p:ph/>
          </p:nvPr>
        </p:nvSpPr>
        <p:spPr>
          <a:xfrm>
            <a:off x="5152390" y="1326515"/>
            <a:ext cx="442722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uxIAAFUeAABhHAAAEAAAACYAAAAIAAAAPSAAAAAAAAA="/>
              </a:ext>
            </a:extLst>
          </p:cNvSpPr>
          <p:nvPr>
            <p:ph/>
          </p:nvPr>
        </p:nvSpPr>
        <p:spPr>
          <a:xfrm>
            <a:off x="504190" y="3044825"/>
            <a:ext cx="442658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uxIAAO46AABhHAAAEAAAACYAAAAIAAAAPSAAAAAAAAA="/>
              </a:ext>
            </a:extLst>
          </p:cNvSpPr>
          <p:nvPr>
            <p:ph/>
          </p:nvPr>
        </p:nvSpPr>
        <p:spPr>
          <a:xfrm>
            <a:off x="5152390" y="3044825"/>
            <a:ext cx="442722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2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BIVAADPEQAAEAAAACYAAAAIAAAAPSAAAAAAAAA="/>
              </a:ext>
            </a:extLst>
          </p:cNvSpPr>
          <p:nvPr>
            <p:ph/>
          </p:nvPr>
        </p:nvSpPr>
        <p:spPr>
          <a:xfrm>
            <a:off x="504190" y="132651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5FQAAKQgAAPEnAADPEQAAEAAAACYAAAAIAAAAPSAAAAAAAAA="/>
              </a:ext>
            </a:extLst>
          </p:cNvSpPr>
          <p:nvPr>
            <p:ph/>
          </p:nvPr>
        </p:nvSpPr>
        <p:spPr>
          <a:xfrm>
            <a:off x="3571875" y="132651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XKAAAKQgAAM86AADPEQAAEAAAACYAAAAIAAAAPSAAAAAAAAA="/>
              </a:ext>
            </a:extLst>
          </p:cNvSpPr>
          <p:nvPr>
            <p:ph/>
          </p:nvPr>
        </p:nvSpPr>
        <p:spPr>
          <a:xfrm>
            <a:off x="6638925" y="132651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uxIAABIVAABhHAAAEAAAACYAAAAIAAAAPSAAAAAAAAA="/>
              </a:ext>
            </a:extLst>
          </p:cNvSpPr>
          <p:nvPr>
            <p:ph/>
          </p:nvPr>
        </p:nvSpPr>
        <p:spPr>
          <a:xfrm>
            <a:off x="504190" y="304482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5FQAAuxIAAPEnAABhHAAAEAAAACYAAAAIAAAAPSAAAAAAAAA="/>
              </a:ext>
            </a:extLst>
          </p:cNvSpPr>
          <p:nvPr>
            <p:ph/>
          </p:nvPr>
        </p:nvSpPr>
        <p:spPr>
          <a:xfrm>
            <a:off x="3571875" y="304482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XKAAAuxIAAM86AABhHAAAEAAAACYAAAAIAAAAPSAAAAAAAAA="/>
              </a:ext>
            </a:extLst>
          </p:cNvSpPr>
          <p:nvPr>
            <p:ph/>
          </p:nvPr>
        </p:nvSpPr>
        <p:spPr>
          <a:xfrm>
            <a:off x="6638925" y="304482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2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Og6AABkHAAAEAAAACYAAAAIAAAAvIAAAAAAAAA="/>
              </a:ext>
            </a:extLst>
          </p:cNvSpPr>
          <p:nvPr>
            <p:ph type="sub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/>
            <a:endParaRPr lang="en-us" sz="3200"/>
          </a:p>
        </p:txBody>
      </p:sp>
    </p:spTree>
  </p:cSld>
  <p:clrMapOvr>
    <a:masterClrMapping/>
  </p:clrMapOvr>
</p:sldLayout>
</file>

<file path=ppt/slideLayouts/slideLayout2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Og6AABkHAAAEAAAACYAAAAIAAAAPCAAAAAAAAA="/>
              </a:ext>
            </a:extLst>
          </p:cNvSpPr>
          <p:nvPr>
            <p:ph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2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FUeAABkHAAAEAAAACYAAAAIAAAAPSAAAAAAAAA="/>
              </a:ext>
            </a:extLst>
          </p:cNvSpPr>
          <p:nvPr>
            <p:ph/>
          </p:nvPr>
        </p:nvSpPr>
        <p:spPr>
          <a:xfrm>
            <a:off x="504190" y="1326515"/>
            <a:ext cx="4426585" cy="328866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KQgAAO46AABkHAAAEAAAACYAAAAIAAAAPSAAAAAAAAA="/>
              </a:ext>
            </a:extLst>
          </p:cNvSpPr>
          <p:nvPr>
            <p:ph/>
          </p:nvPr>
        </p:nvSpPr>
        <p:spPr>
          <a:xfrm>
            <a:off x="5152390" y="1326515"/>
            <a:ext cx="4427220" cy="328866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2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Og6AABkHAAAEAAAACYAAAAIAAAAPCAAAAAAAAA="/>
              </a:ext>
            </a:extLst>
          </p:cNvSpPr>
          <p:nvPr>
            <p:ph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3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BjHAAAEAAAACYAAAAIAAAAvYAAAAAAAAA="/>
              </a:ext>
            </a:extLst>
          </p:cNvSpPr>
          <p:nvPr>
            <p:ph type="subTitle"/>
          </p:nvPr>
        </p:nvSpPr>
        <p:spPr>
          <a:xfrm>
            <a:off x="504190" y="226060"/>
            <a:ext cx="9071610" cy="438848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</a:lstStyle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3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FUeAADPEQAAEAAAACYAAAAIAAAAPSAAAAAAAAA="/>
              </a:ext>
            </a:extLst>
          </p:cNvSpPr>
          <p:nvPr>
            <p:ph/>
          </p:nvPr>
        </p:nvSpPr>
        <p:spPr>
          <a:xfrm>
            <a:off x="504190" y="1326515"/>
            <a:ext cx="442658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KQgAAO46AABkHAAAEAAAACYAAAAIAAAAPSAAAAAAAAA="/>
              </a:ext>
            </a:extLst>
          </p:cNvSpPr>
          <p:nvPr>
            <p:ph/>
          </p:nvPr>
        </p:nvSpPr>
        <p:spPr>
          <a:xfrm>
            <a:off x="5152390" y="1326515"/>
            <a:ext cx="4427220" cy="328866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uxIAAFUeAABhHAAAEAAAACYAAAAIAAAAPSAAAAAAAAA="/>
              </a:ext>
            </a:extLst>
          </p:cNvSpPr>
          <p:nvPr>
            <p:ph/>
          </p:nvPr>
        </p:nvSpPr>
        <p:spPr>
          <a:xfrm>
            <a:off x="504190" y="3044825"/>
            <a:ext cx="442658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3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FUeAABkHAAAEAAAACYAAAAIAAAAPSAAAAAAAAA="/>
              </a:ext>
            </a:extLst>
          </p:cNvSpPr>
          <p:nvPr>
            <p:ph/>
          </p:nvPr>
        </p:nvSpPr>
        <p:spPr>
          <a:xfrm>
            <a:off x="504190" y="1326515"/>
            <a:ext cx="4426585" cy="328866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KQgAAO46AADPEQAAEAAAACYAAAAIAAAAPSAAAAAAAAA="/>
              </a:ext>
            </a:extLst>
          </p:cNvSpPr>
          <p:nvPr>
            <p:ph/>
          </p:nvPr>
        </p:nvSpPr>
        <p:spPr>
          <a:xfrm>
            <a:off x="5152390" y="1326515"/>
            <a:ext cx="442722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uxIAAO46AABhHAAAEAAAACYAAAAIAAAAPSAAAAAAAAA="/>
              </a:ext>
            </a:extLst>
          </p:cNvSpPr>
          <p:nvPr>
            <p:ph/>
          </p:nvPr>
        </p:nvSpPr>
        <p:spPr>
          <a:xfrm>
            <a:off x="5152390" y="3044825"/>
            <a:ext cx="442722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3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FUeAADPEQAAEAAAACYAAAAIAAAAPSAAAAAAAAA="/>
              </a:ext>
            </a:extLst>
          </p:cNvSpPr>
          <p:nvPr>
            <p:ph/>
          </p:nvPr>
        </p:nvSpPr>
        <p:spPr>
          <a:xfrm>
            <a:off x="504190" y="1326515"/>
            <a:ext cx="442658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KQgAAO46AADPEQAAEAAAACYAAAAIAAAAPSAAAAAAAAA="/>
              </a:ext>
            </a:extLst>
          </p:cNvSpPr>
          <p:nvPr>
            <p:ph/>
          </p:nvPr>
        </p:nvSpPr>
        <p:spPr>
          <a:xfrm>
            <a:off x="5152390" y="1326515"/>
            <a:ext cx="442722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uxIAAOg6AABhHAAAEAAAACYAAAAIAAAAPSAAAAAAAAA="/>
              </a:ext>
            </a:extLst>
          </p:cNvSpPr>
          <p:nvPr>
            <p:ph/>
          </p:nvPr>
        </p:nvSpPr>
        <p:spPr>
          <a:xfrm>
            <a:off x="504190" y="3044825"/>
            <a:ext cx="907161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3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Og6AADPEQAAEAAAACYAAAAIAAAAPSAAAAAAAAA="/>
              </a:ext>
            </a:extLst>
          </p:cNvSpPr>
          <p:nvPr>
            <p:ph/>
          </p:nvPr>
        </p:nvSpPr>
        <p:spPr>
          <a:xfrm>
            <a:off x="504190" y="1326515"/>
            <a:ext cx="907161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uxIAAOg6AABhHAAAEAAAACYAAAAIAAAAPSAAAAAAAAA="/>
              </a:ext>
            </a:extLst>
          </p:cNvSpPr>
          <p:nvPr>
            <p:ph/>
          </p:nvPr>
        </p:nvSpPr>
        <p:spPr>
          <a:xfrm>
            <a:off x="504190" y="3044825"/>
            <a:ext cx="907161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3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FUeAADPEQAAEAAAACYAAAAIAAAAPSAAAAAAAAA="/>
              </a:ext>
            </a:extLst>
          </p:cNvSpPr>
          <p:nvPr>
            <p:ph/>
          </p:nvPr>
        </p:nvSpPr>
        <p:spPr>
          <a:xfrm>
            <a:off x="504190" y="1326515"/>
            <a:ext cx="442658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KQgAAO46AADPEQAAEAAAACYAAAAIAAAAPSAAAAAAAAA="/>
              </a:ext>
            </a:extLst>
          </p:cNvSpPr>
          <p:nvPr>
            <p:ph/>
          </p:nvPr>
        </p:nvSpPr>
        <p:spPr>
          <a:xfrm>
            <a:off x="5152390" y="1326515"/>
            <a:ext cx="442722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uxIAAFUeAABhHAAAEAAAACYAAAAIAAAAPSAAAAAAAAA="/>
              </a:ext>
            </a:extLst>
          </p:cNvSpPr>
          <p:nvPr>
            <p:ph/>
          </p:nvPr>
        </p:nvSpPr>
        <p:spPr>
          <a:xfrm>
            <a:off x="504190" y="3044825"/>
            <a:ext cx="442658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uxIAAO46AABhHAAAEAAAACYAAAAIAAAAPSAAAAAAAAA="/>
              </a:ext>
            </a:extLst>
          </p:cNvSpPr>
          <p:nvPr>
            <p:ph/>
          </p:nvPr>
        </p:nvSpPr>
        <p:spPr>
          <a:xfrm>
            <a:off x="5152390" y="3044825"/>
            <a:ext cx="442722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3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BIVAADPEQAAEAAAACYAAAAIAAAAPSAAAAAAAAA="/>
              </a:ext>
            </a:extLst>
          </p:cNvSpPr>
          <p:nvPr>
            <p:ph/>
          </p:nvPr>
        </p:nvSpPr>
        <p:spPr>
          <a:xfrm>
            <a:off x="504190" y="132651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5FQAAKQgAAPEnAADPEQAAEAAAACYAAAAIAAAAPSAAAAAAAAA="/>
              </a:ext>
            </a:extLst>
          </p:cNvSpPr>
          <p:nvPr>
            <p:ph/>
          </p:nvPr>
        </p:nvSpPr>
        <p:spPr>
          <a:xfrm>
            <a:off x="3571875" y="132651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XKAAAKQgAAM86AADPEQAAEAAAACYAAAAIAAAAPSAAAAAAAAA="/>
              </a:ext>
            </a:extLst>
          </p:cNvSpPr>
          <p:nvPr>
            <p:ph/>
          </p:nvPr>
        </p:nvSpPr>
        <p:spPr>
          <a:xfrm>
            <a:off x="6638925" y="132651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uxIAABIVAABhHAAAEAAAACYAAAAIAAAAPSAAAAAAAAA="/>
              </a:ext>
            </a:extLst>
          </p:cNvSpPr>
          <p:nvPr>
            <p:ph/>
          </p:nvPr>
        </p:nvSpPr>
        <p:spPr>
          <a:xfrm>
            <a:off x="504190" y="304482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5FQAAuxIAAPEnAABhHAAAEAAAACYAAAAIAAAAPSAAAAAAAAA="/>
              </a:ext>
            </a:extLst>
          </p:cNvSpPr>
          <p:nvPr>
            <p:ph/>
          </p:nvPr>
        </p:nvSpPr>
        <p:spPr>
          <a:xfrm>
            <a:off x="3571875" y="304482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XKAAAuxIAAM86AABhHAAAEAAAACYAAAAIAAAAPSAAAAAAAAA="/>
              </a:ext>
            </a:extLst>
          </p:cNvSpPr>
          <p:nvPr>
            <p:ph/>
          </p:nvPr>
        </p:nvSpPr>
        <p:spPr>
          <a:xfrm>
            <a:off x="6638925" y="304482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3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Og6AABkHAAAEAAAACYAAAAIAAAAvYAAAAAAAAA="/>
              </a:ext>
            </a:extLst>
          </p:cNvSpPr>
          <p:nvPr>
            <p:ph type="subTitle"/>
          </p:nvPr>
        </p:nvSpPr>
        <p:spPr>
          <a:xfrm>
            <a:off x="504190" y="1326515"/>
            <a:ext cx="9071610" cy="328866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/>
            <a:endParaRPr lang="en-us" sz="3200"/>
          </a:p>
        </p:txBody>
      </p:sp>
    </p:spTree>
  </p:cSld>
  <p:clrMapOvr>
    <a:masterClrMapping/>
  </p:clrMapOvr>
</p:sldLayout>
</file>

<file path=ppt/slideLayouts/slideLayout3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OfFAE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Og6AABkHAAAEAAAACYAAAAIAAAAPSAAAAAAAAA="/>
              </a:ext>
            </a:extLst>
          </p:cNvSpPr>
          <p:nvPr>
            <p:ph/>
          </p:nvPr>
        </p:nvSpPr>
        <p:spPr>
          <a:xfrm>
            <a:off x="504190" y="1326515"/>
            <a:ext cx="9071610" cy="328866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FUeAABkHAAAEAAAACYAAAAIAAAAPSAAAAAAAAA="/>
              </a:ext>
            </a:extLst>
          </p:cNvSpPr>
          <p:nvPr>
            <p:ph/>
          </p:nvPr>
        </p:nvSpPr>
        <p:spPr>
          <a:xfrm>
            <a:off x="504190" y="1326515"/>
            <a:ext cx="4426585" cy="328866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KQgAAO46AABkHAAAEAAAACYAAAAIAAAAPSAAAAAAAAA="/>
              </a:ext>
            </a:extLst>
          </p:cNvSpPr>
          <p:nvPr>
            <p:ph/>
          </p:nvPr>
        </p:nvSpPr>
        <p:spPr>
          <a:xfrm>
            <a:off x="5152390" y="1326515"/>
            <a:ext cx="4427220" cy="328866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4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FUeAABkHAAAEAAAACYAAAAIAAAAPSAAAAAAAAA="/>
              </a:ext>
            </a:extLst>
          </p:cNvSpPr>
          <p:nvPr>
            <p:ph/>
          </p:nvPr>
        </p:nvSpPr>
        <p:spPr>
          <a:xfrm>
            <a:off x="504190" y="1326515"/>
            <a:ext cx="4426585" cy="328866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KQgAAO46AABkHAAAEAAAACYAAAAIAAAAPSAAAAAAAAA="/>
              </a:ext>
            </a:extLst>
          </p:cNvSpPr>
          <p:nvPr>
            <p:ph/>
          </p:nvPr>
        </p:nvSpPr>
        <p:spPr>
          <a:xfrm>
            <a:off x="5152390" y="1326515"/>
            <a:ext cx="4427220" cy="328866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4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</p:spTree>
  </p:cSld>
  <p:clrMapOvr>
    <a:masterClrMapping/>
  </p:clrMapOvr>
</p:sldLayout>
</file>

<file path=ppt/slideLayouts/slideLayout4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BjHAAAEAAAACYAAAAIAAAAvYAAAAAAAAA="/>
              </a:ext>
            </a:extLst>
          </p:cNvSpPr>
          <p:nvPr>
            <p:ph type="subTitle"/>
          </p:nvPr>
        </p:nvSpPr>
        <p:spPr>
          <a:xfrm>
            <a:off x="504190" y="226060"/>
            <a:ext cx="9071610" cy="438848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</a:lstStyle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4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FUeAADPEQAAEAAAACYAAAAIAAAAPSAAAAAAAAA="/>
              </a:ext>
            </a:extLst>
          </p:cNvSpPr>
          <p:nvPr>
            <p:ph/>
          </p:nvPr>
        </p:nvSpPr>
        <p:spPr>
          <a:xfrm>
            <a:off x="504190" y="1326515"/>
            <a:ext cx="442658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KQgAAO46AABkHAAAEAAAACYAAAAIAAAAPSAAAAAAAAA="/>
              </a:ext>
            </a:extLst>
          </p:cNvSpPr>
          <p:nvPr>
            <p:ph/>
          </p:nvPr>
        </p:nvSpPr>
        <p:spPr>
          <a:xfrm>
            <a:off x="5152390" y="1326515"/>
            <a:ext cx="4427220" cy="328866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uxIAAFUeAABhHAAAEAAAACYAAAAIAAAAPSAAAAAAAAA="/>
              </a:ext>
            </a:extLst>
          </p:cNvSpPr>
          <p:nvPr>
            <p:ph/>
          </p:nvPr>
        </p:nvSpPr>
        <p:spPr>
          <a:xfrm>
            <a:off x="504190" y="3044825"/>
            <a:ext cx="442658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4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FUeAABkHAAAEAAAACYAAAAIAAAAPSAAAAAAAAA="/>
              </a:ext>
            </a:extLst>
          </p:cNvSpPr>
          <p:nvPr>
            <p:ph/>
          </p:nvPr>
        </p:nvSpPr>
        <p:spPr>
          <a:xfrm>
            <a:off x="504190" y="1326515"/>
            <a:ext cx="4426585" cy="328866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KQgAAO46AADPEQAAEAAAACYAAAAIAAAAPSAAAAAAAAA="/>
              </a:ext>
            </a:extLst>
          </p:cNvSpPr>
          <p:nvPr>
            <p:ph/>
          </p:nvPr>
        </p:nvSpPr>
        <p:spPr>
          <a:xfrm>
            <a:off x="5152390" y="1326515"/>
            <a:ext cx="442722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uxIAAO46AABhHAAAEAAAACYAAAAIAAAAPSAAAAAAAAA="/>
              </a:ext>
            </a:extLst>
          </p:cNvSpPr>
          <p:nvPr>
            <p:ph/>
          </p:nvPr>
        </p:nvSpPr>
        <p:spPr>
          <a:xfrm>
            <a:off x="5152390" y="3044825"/>
            <a:ext cx="442722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4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FUeAADPEQAAEAAAACYAAAAIAAAAPSAAAAAAAAA="/>
              </a:ext>
            </a:extLst>
          </p:cNvSpPr>
          <p:nvPr>
            <p:ph/>
          </p:nvPr>
        </p:nvSpPr>
        <p:spPr>
          <a:xfrm>
            <a:off x="504190" y="1326515"/>
            <a:ext cx="442658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KQgAAO46AADPEQAAEAAAACYAAAAIAAAAPSAAAAAAAAA="/>
              </a:ext>
            </a:extLst>
          </p:cNvSpPr>
          <p:nvPr>
            <p:ph/>
          </p:nvPr>
        </p:nvSpPr>
        <p:spPr>
          <a:xfrm>
            <a:off x="5152390" y="1326515"/>
            <a:ext cx="442722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uxIAAOg6AABhHAAAEAAAACYAAAAIAAAAPSAAAAAAAAA="/>
              </a:ext>
            </a:extLst>
          </p:cNvSpPr>
          <p:nvPr>
            <p:ph/>
          </p:nvPr>
        </p:nvSpPr>
        <p:spPr>
          <a:xfrm>
            <a:off x="504190" y="3044825"/>
            <a:ext cx="907161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4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Og6AADPEQAAEAAAACYAAAAIAAAAPSAAAAAAAAA="/>
              </a:ext>
            </a:extLst>
          </p:cNvSpPr>
          <p:nvPr>
            <p:ph/>
          </p:nvPr>
        </p:nvSpPr>
        <p:spPr>
          <a:xfrm>
            <a:off x="504190" y="1326515"/>
            <a:ext cx="907161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uxIAAOg6AABhHAAAEAAAACYAAAAIAAAAPSAAAAAAAAA="/>
              </a:ext>
            </a:extLst>
          </p:cNvSpPr>
          <p:nvPr>
            <p:ph/>
          </p:nvPr>
        </p:nvSpPr>
        <p:spPr>
          <a:xfrm>
            <a:off x="504190" y="3044825"/>
            <a:ext cx="907161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4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FUeAADPEQAAEAAAACYAAAAIAAAAPSAAAAAAAAA="/>
              </a:ext>
            </a:extLst>
          </p:cNvSpPr>
          <p:nvPr>
            <p:ph/>
          </p:nvPr>
        </p:nvSpPr>
        <p:spPr>
          <a:xfrm>
            <a:off x="504190" y="1326515"/>
            <a:ext cx="442658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KQgAAO46AADPEQAAEAAAACYAAAAIAAAAPSAAAAAAAAA="/>
              </a:ext>
            </a:extLst>
          </p:cNvSpPr>
          <p:nvPr>
            <p:ph/>
          </p:nvPr>
        </p:nvSpPr>
        <p:spPr>
          <a:xfrm>
            <a:off x="5152390" y="1326515"/>
            <a:ext cx="442722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uxIAAFUeAABhHAAAEAAAACYAAAAIAAAAPSAAAAAAAAA="/>
              </a:ext>
            </a:extLst>
          </p:cNvSpPr>
          <p:nvPr>
            <p:ph/>
          </p:nvPr>
        </p:nvSpPr>
        <p:spPr>
          <a:xfrm>
            <a:off x="504190" y="3044825"/>
            <a:ext cx="442658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uxIAAO46AABhHAAAEAAAACYAAAAIAAAAPSAAAAAAAAA="/>
              </a:ext>
            </a:extLst>
          </p:cNvSpPr>
          <p:nvPr>
            <p:ph/>
          </p:nvPr>
        </p:nvSpPr>
        <p:spPr>
          <a:xfrm>
            <a:off x="5152390" y="3044825"/>
            <a:ext cx="442722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4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BIVAADPEQAAEAAAACYAAAAIAAAAPSAAAAAAAAA="/>
              </a:ext>
            </a:extLst>
          </p:cNvSpPr>
          <p:nvPr>
            <p:ph/>
          </p:nvPr>
        </p:nvSpPr>
        <p:spPr>
          <a:xfrm>
            <a:off x="504190" y="132651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5FQAAKQgAAPEnAADPEQAAEAAAACYAAAAIAAAAPSAAAAAAAAA="/>
              </a:ext>
            </a:extLst>
          </p:cNvSpPr>
          <p:nvPr>
            <p:ph/>
          </p:nvPr>
        </p:nvSpPr>
        <p:spPr>
          <a:xfrm>
            <a:off x="3571875" y="132651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XKAAAKQgAAM86AADPEQAAEAAAACYAAAAIAAAAPSAAAAAAAAA="/>
              </a:ext>
            </a:extLst>
          </p:cNvSpPr>
          <p:nvPr>
            <p:ph/>
          </p:nvPr>
        </p:nvSpPr>
        <p:spPr>
          <a:xfrm>
            <a:off x="6638925" y="132651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uxIAABIVAABhHAAAEAAAACYAAAAIAAAAPSAAAAAAAAA="/>
              </a:ext>
            </a:extLst>
          </p:cNvSpPr>
          <p:nvPr>
            <p:ph/>
          </p:nvPr>
        </p:nvSpPr>
        <p:spPr>
          <a:xfrm>
            <a:off x="504190" y="304482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5FQAAuxIAAPEnAABhHAAAEAAAACYAAAAIAAAAPSAAAAAAAAA="/>
              </a:ext>
            </a:extLst>
          </p:cNvSpPr>
          <p:nvPr>
            <p:ph/>
          </p:nvPr>
        </p:nvSpPr>
        <p:spPr>
          <a:xfrm>
            <a:off x="3571875" y="304482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XKAAAuxIAAM86AABhHAAAEAAAACYAAAAIAAAAPSAAAAAAAAA="/>
              </a:ext>
            </a:extLst>
          </p:cNvSpPr>
          <p:nvPr>
            <p:ph/>
          </p:nvPr>
        </p:nvSpPr>
        <p:spPr>
          <a:xfrm>
            <a:off x="6638925" y="304482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4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</p:spTree>
  </p:cSld>
  <p:clrMapOvr>
    <a:masterClrMapping/>
  </p:clrMapOvr>
</p:sldLayout>
</file>

<file path=ppt/slideLayouts/slideLayout5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Og6AABkHAAAEAAAACYAAAAIAAAAvIAAAAAAAAA="/>
              </a:ext>
            </a:extLst>
          </p:cNvSpPr>
          <p:nvPr>
            <p:ph type="sub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/>
            <a:endParaRPr lang="en-us" sz="3200"/>
          </a:p>
        </p:txBody>
      </p:sp>
    </p:spTree>
  </p:cSld>
  <p:clrMapOvr>
    <a:masterClrMapping/>
  </p:clrMapOvr>
</p:sldLayout>
</file>

<file path=ppt/slideLayouts/slideLayout5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Og6AABkHAAAEAAAACYAAAAIAAAAPCAAAAAAAAA="/>
              </a:ext>
            </a:extLst>
          </p:cNvSpPr>
          <p:nvPr>
            <p:ph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5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FUeAABkHAAAEAAAACYAAAAIAAAAPSAAAAAAAAA="/>
              </a:ext>
            </a:extLst>
          </p:cNvSpPr>
          <p:nvPr>
            <p:ph/>
          </p:nvPr>
        </p:nvSpPr>
        <p:spPr>
          <a:xfrm>
            <a:off x="504190" y="1326515"/>
            <a:ext cx="4426585" cy="328866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KQgAAO46AABkHAAAEAAAACYAAAAIAAAAPSAAAAAAAAA="/>
              </a:ext>
            </a:extLst>
          </p:cNvSpPr>
          <p:nvPr>
            <p:ph/>
          </p:nvPr>
        </p:nvSpPr>
        <p:spPr>
          <a:xfrm>
            <a:off x="5152390" y="1326515"/>
            <a:ext cx="4427220" cy="328866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5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</p:spTree>
  </p:cSld>
  <p:clrMapOvr>
    <a:masterClrMapping/>
  </p:clrMapOvr>
</p:sldLayout>
</file>

<file path=ppt/slideLayouts/slideLayout5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BjHAAAEAAAACYAAAAIAAAAvYAAAAAAAAA="/>
              </a:ext>
            </a:extLst>
          </p:cNvSpPr>
          <p:nvPr>
            <p:ph type="subTitle"/>
          </p:nvPr>
        </p:nvSpPr>
        <p:spPr>
          <a:xfrm>
            <a:off x="504190" y="226060"/>
            <a:ext cx="9071610" cy="438848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</a:lstStyle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5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FUeAADPEQAAEAAAACYAAAAIAAAAPSAAAAAAAAA="/>
              </a:ext>
            </a:extLst>
          </p:cNvSpPr>
          <p:nvPr>
            <p:ph/>
          </p:nvPr>
        </p:nvSpPr>
        <p:spPr>
          <a:xfrm>
            <a:off x="504190" y="1326515"/>
            <a:ext cx="442658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KQgAAO46AABkHAAAEAAAACYAAAAIAAAAPSAAAAAAAAA="/>
              </a:ext>
            </a:extLst>
          </p:cNvSpPr>
          <p:nvPr>
            <p:ph/>
          </p:nvPr>
        </p:nvSpPr>
        <p:spPr>
          <a:xfrm>
            <a:off x="5152390" y="1326515"/>
            <a:ext cx="4427220" cy="328866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uxIAAFUeAABhHAAAEAAAACYAAAAIAAAAPSAAAAAAAAA="/>
              </a:ext>
            </a:extLst>
          </p:cNvSpPr>
          <p:nvPr>
            <p:ph/>
          </p:nvPr>
        </p:nvSpPr>
        <p:spPr>
          <a:xfrm>
            <a:off x="504190" y="3044825"/>
            <a:ext cx="442658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5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FUeAABkHAAAEAAAACYAAAAIAAAAPSAAAAAAAAA="/>
              </a:ext>
            </a:extLst>
          </p:cNvSpPr>
          <p:nvPr>
            <p:ph/>
          </p:nvPr>
        </p:nvSpPr>
        <p:spPr>
          <a:xfrm>
            <a:off x="504190" y="1326515"/>
            <a:ext cx="4426585" cy="328866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KQgAAO46AADPEQAAEAAAACYAAAAIAAAAPSAAAAAAAAA="/>
              </a:ext>
            </a:extLst>
          </p:cNvSpPr>
          <p:nvPr>
            <p:ph/>
          </p:nvPr>
        </p:nvSpPr>
        <p:spPr>
          <a:xfrm>
            <a:off x="5152390" y="1326515"/>
            <a:ext cx="442722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uxIAAO46AABhHAAAEAAAACYAAAAIAAAAPSAAAAAAAAA="/>
              </a:ext>
            </a:extLst>
          </p:cNvSpPr>
          <p:nvPr>
            <p:ph/>
          </p:nvPr>
        </p:nvSpPr>
        <p:spPr>
          <a:xfrm>
            <a:off x="5152390" y="3044825"/>
            <a:ext cx="442722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5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FUeAADPEQAAEAAAACYAAAAIAAAAPSAAAAAAAAA="/>
              </a:ext>
            </a:extLst>
          </p:cNvSpPr>
          <p:nvPr>
            <p:ph/>
          </p:nvPr>
        </p:nvSpPr>
        <p:spPr>
          <a:xfrm>
            <a:off x="504190" y="1326515"/>
            <a:ext cx="442658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KQgAAO46AADPEQAAEAAAACYAAAAIAAAAPSAAAAAAAAA="/>
              </a:ext>
            </a:extLst>
          </p:cNvSpPr>
          <p:nvPr>
            <p:ph/>
          </p:nvPr>
        </p:nvSpPr>
        <p:spPr>
          <a:xfrm>
            <a:off x="5152390" y="1326515"/>
            <a:ext cx="442722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uxIAAOg6AABhHAAAEAAAACYAAAAIAAAAPSAAAAAAAAA="/>
              </a:ext>
            </a:extLst>
          </p:cNvSpPr>
          <p:nvPr>
            <p:ph/>
          </p:nvPr>
        </p:nvSpPr>
        <p:spPr>
          <a:xfrm>
            <a:off x="504190" y="3044825"/>
            <a:ext cx="907161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5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Og6AADPEQAAEAAAACYAAAAIAAAAPSAAAAAAAAA="/>
              </a:ext>
            </a:extLst>
          </p:cNvSpPr>
          <p:nvPr>
            <p:ph/>
          </p:nvPr>
        </p:nvSpPr>
        <p:spPr>
          <a:xfrm>
            <a:off x="504190" y="1326515"/>
            <a:ext cx="907161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uxIAAOg6AABhHAAAEAAAACYAAAAIAAAAPSAAAAAAAAA="/>
              </a:ext>
            </a:extLst>
          </p:cNvSpPr>
          <p:nvPr>
            <p:ph/>
          </p:nvPr>
        </p:nvSpPr>
        <p:spPr>
          <a:xfrm>
            <a:off x="504190" y="3044825"/>
            <a:ext cx="907161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5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FUeAADPEQAAEAAAACYAAAAIAAAAPSAAAAAAAAA="/>
              </a:ext>
            </a:extLst>
          </p:cNvSpPr>
          <p:nvPr>
            <p:ph/>
          </p:nvPr>
        </p:nvSpPr>
        <p:spPr>
          <a:xfrm>
            <a:off x="504190" y="1326515"/>
            <a:ext cx="442658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KQgAAO46AADPEQAAEAAAACYAAAAIAAAAPSAAAAAAAAA="/>
              </a:ext>
            </a:extLst>
          </p:cNvSpPr>
          <p:nvPr>
            <p:ph/>
          </p:nvPr>
        </p:nvSpPr>
        <p:spPr>
          <a:xfrm>
            <a:off x="5152390" y="1326515"/>
            <a:ext cx="442722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uxIAAFUeAABhHAAAEAAAACYAAAAIAAAAPSAAAAAAAAA="/>
              </a:ext>
            </a:extLst>
          </p:cNvSpPr>
          <p:nvPr>
            <p:ph/>
          </p:nvPr>
        </p:nvSpPr>
        <p:spPr>
          <a:xfrm>
            <a:off x="504190" y="3044825"/>
            <a:ext cx="442658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uxIAAO46AABhHAAAEAAAACYAAAAIAAAAPSAAAAAAAAA="/>
              </a:ext>
            </a:extLst>
          </p:cNvSpPr>
          <p:nvPr>
            <p:ph/>
          </p:nvPr>
        </p:nvSpPr>
        <p:spPr>
          <a:xfrm>
            <a:off x="5152390" y="3044825"/>
            <a:ext cx="442722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BjHAAAEAAAACYAAAAIAAAAvYAAAAAAAAA="/>
              </a:ext>
            </a:extLst>
          </p:cNvSpPr>
          <p:nvPr>
            <p:ph type="subTitle"/>
          </p:nvPr>
        </p:nvSpPr>
        <p:spPr>
          <a:xfrm>
            <a:off x="504190" y="226060"/>
            <a:ext cx="9071610" cy="438848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</a:lstStyle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6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BIVAADPEQAAEAAAACYAAAAIAAAAPSAAAAAAAAA="/>
              </a:ext>
            </a:extLst>
          </p:cNvSpPr>
          <p:nvPr>
            <p:ph/>
          </p:nvPr>
        </p:nvSpPr>
        <p:spPr>
          <a:xfrm>
            <a:off x="504190" y="132651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5FQAAKQgAAPEnAADPEQAAEAAAACYAAAAIAAAAPSAAAAAAAAA="/>
              </a:ext>
            </a:extLst>
          </p:cNvSpPr>
          <p:nvPr>
            <p:ph/>
          </p:nvPr>
        </p:nvSpPr>
        <p:spPr>
          <a:xfrm>
            <a:off x="3571875" y="132651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XKAAAKQgAAM86AADPEQAAEAAAACYAAAAIAAAAPSAAAAAAAAA="/>
              </a:ext>
            </a:extLst>
          </p:cNvSpPr>
          <p:nvPr>
            <p:ph/>
          </p:nvPr>
        </p:nvSpPr>
        <p:spPr>
          <a:xfrm>
            <a:off x="6638925" y="132651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uxIAABIVAABhHAAAEAAAACYAAAAIAAAAPSAAAAAAAAA="/>
              </a:ext>
            </a:extLst>
          </p:cNvSpPr>
          <p:nvPr>
            <p:ph/>
          </p:nvPr>
        </p:nvSpPr>
        <p:spPr>
          <a:xfrm>
            <a:off x="504190" y="304482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5FQAAuxIAAPEnAABhHAAAEAAAACYAAAAIAAAAPSAAAAAAAAA="/>
              </a:ext>
            </a:extLst>
          </p:cNvSpPr>
          <p:nvPr>
            <p:ph/>
          </p:nvPr>
        </p:nvSpPr>
        <p:spPr>
          <a:xfrm>
            <a:off x="3571875" y="304482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XKAAAuxIAAM86AABhHAAAEAAAACYAAAAIAAAAPSAAAAAAAAA="/>
              </a:ext>
            </a:extLst>
          </p:cNvSpPr>
          <p:nvPr>
            <p:ph/>
          </p:nvPr>
        </p:nvSpPr>
        <p:spPr>
          <a:xfrm>
            <a:off x="6638925" y="304482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6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Og6AABkHAAAEAAAACYAAAAIAAAAvIAAAAAAAAA="/>
              </a:ext>
            </a:extLst>
          </p:cNvSpPr>
          <p:nvPr>
            <p:ph type="sub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/>
            <a:endParaRPr lang="en-us" sz="3200"/>
          </a:p>
        </p:txBody>
      </p:sp>
    </p:spTree>
  </p:cSld>
  <p:clrMapOvr>
    <a:masterClrMapping/>
  </p:clrMapOvr>
</p:sldLayout>
</file>

<file path=ppt/slideLayouts/slideLayout6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Og6AABkHAAAEAAAACYAAAAIAAAAPCAAAAAAAAA="/>
              </a:ext>
            </a:extLst>
          </p:cNvSpPr>
          <p:nvPr>
            <p:ph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6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FUeAABkHAAAEAAAACYAAAAIAAAAPSAAAAAAAAA="/>
              </a:ext>
            </a:extLst>
          </p:cNvSpPr>
          <p:nvPr>
            <p:ph/>
          </p:nvPr>
        </p:nvSpPr>
        <p:spPr>
          <a:xfrm>
            <a:off x="504190" y="1326515"/>
            <a:ext cx="4426585" cy="328866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KQgAAO46AABkHAAAEAAAACYAAAAIAAAAPSAAAAAAAAA="/>
              </a:ext>
            </a:extLst>
          </p:cNvSpPr>
          <p:nvPr>
            <p:ph/>
          </p:nvPr>
        </p:nvSpPr>
        <p:spPr>
          <a:xfrm>
            <a:off x="5152390" y="1326515"/>
            <a:ext cx="4427220" cy="328866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6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</p:spTree>
  </p:cSld>
  <p:clrMapOvr>
    <a:masterClrMapping/>
  </p:clrMapOvr>
</p:sldLayout>
</file>

<file path=ppt/slideLayouts/slideLayout6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BjHAAAEAAAACYAAAAIAAAAvYAAAAAAAAA="/>
              </a:ext>
            </a:extLst>
          </p:cNvSpPr>
          <p:nvPr>
            <p:ph type="subTitle"/>
          </p:nvPr>
        </p:nvSpPr>
        <p:spPr>
          <a:xfrm>
            <a:off x="504190" y="226060"/>
            <a:ext cx="9071610" cy="438848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</a:lstStyle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6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FUeAADPEQAAEAAAACYAAAAIAAAAPSAAAAAAAAA="/>
              </a:ext>
            </a:extLst>
          </p:cNvSpPr>
          <p:nvPr>
            <p:ph/>
          </p:nvPr>
        </p:nvSpPr>
        <p:spPr>
          <a:xfrm>
            <a:off x="504190" y="1326515"/>
            <a:ext cx="442658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KQgAAO46AABkHAAAEAAAACYAAAAIAAAAPSAAAAAAAAA="/>
              </a:ext>
            </a:extLst>
          </p:cNvSpPr>
          <p:nvPr>
            <p:ph/>
          </p:nvPr>
        </p:nvSpPr>
        <p:spPr>
          <a:xfrm>
            <a:off x="5152390" y="1326515"/>
            <a:ext cx="4427220" cy="328866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uxIAAFUeAABhHAAAEAAAACYAAAAIAAAAPSAAAAAAAAA="/>
              </a:ext>
            </a:extLst>
          </p:cNvSpPr>
          <p:nvPr>
            <p:ph/>
          </p:nvPr>
        </p:nvSpPr>
        <p:spPr>
          <a:xfrm>
            <a:off x="504190" y="3044825"/>
            <a:ext cx="442658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6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FUeAABkHAAAEAAAACYAAAAIAAAAPSAAAAAAAAA="/>
              </a:ext>
            </a:extLst>
          </p:cNvSpPr>
          <p:nvPr>
            <p:ph/>
          </p:nvPr>
        </p:nvSpPr>
        <p:spPr>
          <a:xfrm>
            <a:off x="504190" y="1326515"/>
            <a:ext cx="4426585" cy="328866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KQgAAO46AADPEQAAEAAAACYAAAAIAAAAPSAAAAAAAAA="/>
              </a:ext>
            </a:extLst>
          </p:cNvSpPr>
          <p:nvPr>
            <p:ph/>
          </p:nvPr>
        </p:nvSpPr>
        <p:spPr>
          <a:xfrm>
            <a:off x="5152390" y="1326515"/>
            <a:ext cx="442722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uxIAAO46AABhHAAAEAAAACYAAAAIAAAAPSAAAAAAAAA="/>
              </a:ext>
            </a:extLst>
          </p:cNvSpPr>
          <p:nvPr>
            <p:ph/>
          </p:nvPr>
        </p:nvSpPr>
        <p:spPr>
          <a:xfrm>
            <a:off x="5152390" y="3044825"/>
            <a:ext cx="442722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6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FUeAADPEQAAEAAAACYAAAAIAAAAPSAAAAAAAAA="/>
              </a:ext>
            </a:extLst>
          </p:cNvSpPr>
          <p:nvPr>
            <p:ph/>
          </p:nvPr>
        </p:nvSpPr>
        <p:spPr>
          <a:xfrm>
            <a:off x="504190" y="1326515"/>
            <a:ext cx="442658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KQgAAO46AADPEQAAEAAAACYAAAAIAAAAPSAAAAAAAAA="/>
              </a:ext>
            </a:extLst>
          </p:cNvSpPr>
          <p:nvPr>
            <p:ph/>
          </p:nvPr>
        </p:nvSpPr>
        <p:spPr>
          <a:xfrm>
            <a:off x="5152390" y="1326515"/>
            <a:ext cx="442722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uxIAAOg6AABhHAAAEAAAACYAAAAIAAAAPSAAAAAAAAA="/>
              </a:ext>
            </a:extLst>
          </p:cNvSpPr>
          <p:nvPr>
            <p:ph/>
          </p:nvPr>
        </p:nvSpPr>
        <p:spPr>
          <a:xfrm>
            <a:off x="504190" y="3044825"/>
            <a:ext cx="907161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FUeAADPEQAAEAAAACYAAAAIAAAAPSAAAAAAAAA="/>
              </a:ext>
            </a:extLst>
          </p:cNvSpPr>
          <p:nvPr>
            <p:ph/>
          </p:nvPr>
        </p:nvSpPr>
        <p:spPr>
          <a:xfrm>
            <a:off x="504190" y="1326515"/>
            <a:ext cx="442658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KQgAAO46AABkHAAAEAAAACYAAAAIAAAAPSAAAAAAAAA="/>
              </a:ext>
            </a:extLst>
          </p:cNvSpPr>
          <p:nvPr>
            <p:ph/>
          </p:nvPr>
        </p:nvSpPr>
        <p:spPr>
          <a:xfrm>
            <a:off x="5152390" y="1326515"/>
            <a:ext cx="4427220" cy="328866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uxIAAFUeAABhHAAAEAAAACYAAAAIAAAAPSAAAAAAAAA="/>
              </a:ext>
            </a:extLst>
          </p:cNvSpPr>
          <p:nvPr>
            <p:ph/>
          </p:nvPr>
        </p:nvSpPr>
        <p:spPr>
          <a:xfrm>
            <a:off x="504190" y="3044825"/>
            <a:ext cx="442658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7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Og6AADPEQAAEAAAACYAAAAIAAAAPSAAAAAAAAA="/>
              </a:ext>
            </a:extLst>
          </p:cNvSpPr>
          <p:nvPr>
            <p:ph/>
          </p:nvPr>
        </p:nvSpPr>
        <p:spPr>
          <a:xfrm>
            <a:off x="504190" y="1326515"/>
            <a:ext cx="907161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uxIAAOg6AABhHAAAEAAAACYAAAAIAAAAPSAAAAAAAAA="/>
              </a:ext>
            </a:extLst>
          </p:cNvSpPr>
          <p:nvPr>
            <p:ph/>
          </p:nvPr>
        </p:nvSpPr>
        <p:spPr>
          <a:xfrm>
            <a:off x="504190" y="3044825"/>
            <a:ext cx="907161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7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FUeAADPEQAAEAAAACYAAAAIAAAAPSAAAAAAAAA="/>
              </a:ext>
            </a:extLst>
          </p:cNvSpPr>
          <p:nvPr>
            <p:ph/>
          </p:nvPr>
        </p:nvSpPr>
        <p:spPr>
          <a:xfrm>
            <a:off x="504190" y="1326515"/>
            <a:ext cx="442658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KQgAAO46AADPEQAAEAAAACYAAAAIAAAAPSAAAAAAAAA="/>
              </a:ext>
            </a:extLst>
          </p:cNvSpPr>
          <p:nvPr>
            <p:ph/>
          </p:nvPr>
        </p:nvSpPr>
        <p:spPr>
          <a:xfrm>
            <a:off x="5152390" y="1326515"/>
            <a:ext cx="442722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uxIAAFUeAABhHAAAEAAAACYAAAAIAAAAPSAAAAAAAAA="/>
              </a:ext>
            </a:extLst>
          </p:cNvSpPr>
          <p:nvPr>
            <p:ph/>
          </p:nvPr>
        </p:nvSpPr>
        <p:spPr>
          <a:xfrm>
            <a:off x="504190" y="3044825"/>
            <a:ext cx="442658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uxIAAO46AABhHAAAEAAAACYAAAAIAAAAPSAAAAAAAAA="/>
              </a:ext>
            </a:extLst>
          </p:cNvSpPr>
          <p:nvPr>
            <p:ph/>
          </p:nvPr>
        </p:nvSpPr>
        <p:spPr>
          <a:xfrm>
            <a:off x="5152390" y="3044825"/>
            <a:ext cx="442722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7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BIVAADPEQAAEAAAACYAAAAIAAAAPSAAAAAAAAA="/>
              </a:ext>
            </a:extLst>
          </p:cNvSpPr>
          <p:nvPr>
            <p:ph/>
          </p:nvPr>
        </p:nvSpPr>
        <p:spPr>
          <a:xfrm>
            <a:off x="504190" y="132651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5FQAAKQgAAPEnAADPEQAAEAAAACYAAAAIAAAAPSAAAAAAAAA="/>
              </a:ext>
            </a:extLst>
          </p:cNvSpPr>
          <p:nvPr>
            <p:ph/>
          </p:nvPr>
        </p:nvSpPr>
        <p:spPr>
          <a:xfrm>
            <a:off x="3571875" y="132651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XKAAAKQgAAM86AADPEQAAEAAAACYAAAAIAAAAPSAAAAAAAAA="/>
              </a:ext>
            </a:extLst>
          </p:cNvSpPr>
          <p:nvPr>
            <p:ph/>
          </p:nvPr>
        </p:nvSpPr>
        <p:spPr>
          <a:xfrm>
            <a:off x="6638925" y="132651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uxIAABIVAABhHAAAEAAAACYAAAAIAAAAPSAAAAAAAAA="/>
              </a:ext>
            </a:extLst>
          </p:cNvSpPr>
          <p:nvPr>
            <p:ph/>
          </p:nvPr>
        </p:nvSpPr>
        <p:spPr>
          <a:xfrm>
            <a:off x="504190" y="304482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5FQAAuxIAAPEnAABhHAAAEAAAACYAAAAIAAAAPSAAAAAAAAA="/>
              </a:ext>
            </a:extLst>
          </p:cNvSpPr>
          <p:nvPr>
            <p:ph/>
          </p:nvPr>
        </p:nvSpPr>
        <p:spPr>
          <a:xfrm>
            <a:off x="3571875" y="304482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XKAAAuxIAAM86AABhHAAAEAAAACYAAAAIAAAAPSAAAAAAAAA="/>
              </a:ext>
            </a:extLst>
          </p:cNvSpPr>
          <p:nvPr>
            <p:ph/>
          </p:nvPr>
        </p:nvSpPr>
        <p:spPr>
          <a:xfrm>
            <a:off x="6638925" y="304482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FUeAABkHAAAEAAAACYAAAAIAAAAPSAAAAAAAAA="/>
              </a:ext>
            </a:extLst>
          </p:cNvSpPr>
          <p:nvPr>
            <p:ph/>
          </p:nvPr>
        </p:nvSpPr>
        <p:spPr>
          <a:xfrm>
            <a:off x="504190" y="1326515"/>
            <a:ext cx="4426585" cy="328866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KQgAAO46AADPEQAAEAAAACYAAAAIAAAAPSAAAAAAAAA="/>
              </a:ext>
            </a:extLst>
          </p:cNvSpPr>
          <p:nvPr>
            <p:ph/>
          </p:nvPr>
        </p:nvSpPr>
        <p:spPr>
          <a:xfrm>
            <a:off x="5152390" y="1326515"/>
            <a:ext cx="442722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uxIAAO46AABhHAAAEAAAACYAAAAIAAAAPSAAAAAAAAA="/>
              </a:ext>
            </a:extLst>
          </p:cNvSpPr>
          <p:nvPr>
            <p:ph/>
          </p:nvPr>
        </p:nvSpPr>
        <p:spPr>
          <a:xfrm>
            <a:off x="5152390" y="3044825"/>
            <a:ext cx="442722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ZAEAAOg6AAA2Bw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KQgAAFUeAADPEQAAEAAAACYAAAAIAAAAPSAAAAAAAAA="/>
              </a:ext>
            </a:extLst>
          </p:cNvSpPr>
          <p:nvPr>
            <p:ph/>
          </p:nvPr>
        </p:nvSpPr>
        <p:spPr>
          <a:xfrm>
            <a:off x="504190" y="1326515"/>
            <a:ext cx="442658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KQgAAO46AADPEQAAEAAAACYAAAAIAAAAPSAAAAAAAAA="/>
              </a:ext>
            </a:extLst>
          </p:cNvSpPr>
          <p:nvPr>
            <p:ph/>
          </p:nvPr>
        </p:nvSpPr>
        <p:spPr>
          <a:xfrm>
            <a:off x="5152390" y="1326515"/>
            <a:ext cx="442722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uxIAAOg6AABhHAAAEAAAACYAAAAIAAAAPSAAAAAAAAA="/>
              </a:ext>
            </a:extLst>
          </p:cNvSpPr>
          <p:nvPr>
            <p:ph/>
          </p:nvPr>
        </p:nvSpPr>
        <p:spPr>
          <a:xfrm>
            <a:off x="504190" y="3044825"/>
            <a:ext cx="907161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theme" Target="../theme/theme1.xml"/></Relationships>
</file>

<file path=ppt/slideMasters/_rels/slideMaster2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_rels/slideMaster3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<Relationship Id="rId14" Type="http://schemas.openxmlformats.org/officeDocument/2006/relationships/theme" Target="../theme/theme3.xml"/></Relationships>
</file>

<file path=ppt/slideMasters/_rels/slideMaster4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_rels/slideMaster5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<Relationship Id="rId14" Type="http://schemas.openxmlformats.org/officeDocument/2006/relationships/theme" Target="../theme/theme5.xml"/></Relationships>
</file>

<file path=ppt/slideMasters/_rels/slideMaster6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<Relationship Id="rId14" Type="http://schemas.openxmlformats.org/officeDocument/2006/relationships/theme" Target="../theme/theme6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extLst>
              <a:ext uri="smNativeData">
                <pr:smNativeData xmlns:pr="smNativeData" val="SMDATA_15_M3GkX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AAAAAAAAAAAJPgAA3yIAABAAAAAmAAAACAAAAP//////////"/>
              </a:ext>
            </a:extLst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084435" cy="566864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ZAEAAOg6AAA2BwAAEAAAACYAAAAIAAAAvQ8AAIAfAAA="/>
              </a:ext>
            </a:extLst>
          </p:cNvSpPr>
          <p:nvPr>
            <p:ph type="title"/>
          </p:nvPr>
        </p:nvSpPr>
        <p:spPr>
          <a:xfrm>
            <a:off x="504190" y="226060"/>
            <a:ext cx="9071610" cy="94615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the title text format</a:t>
            </a:r>
          </a:p>
        </p:txBody>
      </p:sp>
      <p:sp>
        <p:nvSpPr>
          <p:cNvPr id="4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KQgAAOg6AABkHAAAEAAAACYAAAAIAAAAPS8AAIAfAAA="/>
              </a:ext>
            </a:extLst>
          </p:cNvSpPr>
          <p:nvPr>
            <p:ph type="body"/>
          </p:nvPr>
        </p:nvSpPr>
        <p:spPr>
          <a:xfrm>
            <a:off x="504190" y="1326515"/>
            <a:ext cx="9071610" cy="328866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the outline text format</a:t>
            </a:r>
          </a:p>
          <a:p>
            <a:pPr lvl="1">
              <a:defRPr lang="en-us"/>
            </a:pPr>
            <a:r>
              <a:t>Second Outline Level</a:t>
            </a:r>
          </a:p>
          <a:p>
            <a:pPr lvl="2">
              <a:defRPr lang="en-us"/>
            </a:pPr>
            <a:r>
              <a:t>Third Outline Level</a:t>
            </a:r>
          </a:p>
          <a:p>
            <a:pPr lvl="3">
              <a:defRPr lang="en-us"/>
            </a:pPr>
            <a:r>
              <a:t>Fourth Outline Level</a:t>
            </a:r>
          </a:p>
          <a:p>
            <a:pPr lvl="4">
              <a:defRPr lang="en-us"/>
            </a:pPr>
            <a:r>
              <a:t>Fifth Outline Level</a:t>
            </a:r>
          </a:p>
          <a:p>
            <a:pPr lvl="5">
              <a:defRPr lang="en-us"/>
            </a:pPr>
            <a:r>
              <a:t>Sixth Outline Level</a:t>
            </a:r>
          </a:p>
          <a:p>
            <a:pPr lvl="6">
              <a:defRPr lang="en-us"/>
            </a:pPr>
            <a: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</p:titleStyle>
    <p:bodyStyle>
      <a:lvl1pPr marL="431800" marR="0" indent="-323850" algn="l" defTabSz="914400">
        <a:lnSpc>
          <a:spcPct val="100000"/>
        </a:lnSpc>
        <a:spcBef>
          <a:spcPts val="1415"/>
        </a:spcBef>
        <a:spcAft>
          <a:spcPts val="0"/>
        </a:spcAft>
        <a:buClr>
          <a:srgbClr val="000000"/>
        </a:buClr>
        <a:buSzPts val="1440"/>
        <a:buFont typeface="Wingdings" pitchFamily="0" charset="2"/>
        <a:buChar char=""/>
        <a:tabLst/>
        <a:defRPr lang="en-us"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864235" marR="0" indent="-323850" algn="l" defTabSz="914400">
        <a:lnSpc>
          <a:spcPct val="100000"/>
        </a:lnSpc>
        <a:spcBef>
          <a:spcPts val="1130"/>
        </a:spcBef>
        <a:spcAft>
          <a:spcPts val="0"/>
        </a:spcAft>
        <a:buClr>
          <a:srgbClr val="000000"/>
        </a:buClr>
        <a:buSzPts val="2100"/>
        <a:buFont typeface="Symbol" pitchFamily="0" charset="2"/>
        <a:buChar char=""/>
        <a:tabLst/>
        <a:defRPr lang="en-us"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296035" marR="0" indent="-288290" algn="l" defTabSz="914400">
        <a:lnSpc>
          <a:spcPct val="100000"/>
        </a:lnSpc>
        <a:spcBef>
          <a:spcPts val="850"/>
        </a:spcBef>
        <a:spcAft>
          <a:spcPts val="0"/>
        </a:spcAft>
        <a:buClr>
          <a:srgbClr val="000000"/>
        </a:buClr>
        <a:buSzPts val="1080"/>
        <a:buFont typeface="Wingdings" pitchFamily="0" charset="2"/>
        <a:buChar char=""/>
        <a:tabLst/>
        <a:defRPr lang="en-us"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727835" marR="0" indent="-215900" algn="l" defTabSz="914400">
        <a:lnSpc>
          <a:spcPct val="100000"/>
        </a:lnSpc>
        <a:spcBef>
          <a:spcPts val="565"/>
        </a:spcBef>
        <a:spcAft>
          <a:spcPts val="0"/>
        </a:spcAft>
        <a:buClr>
          <a:srgbClr val="000000"/>
        </a:buClr>
        <a:buSzPts val="1500"/>
        <a:buFont typeface="Symbol" pitchFamily="0" charset="2"/>
        <a:buChar char="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1602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920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30238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Masters/slideMaster2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extLst>
              <a:ext uri="smNativeData">
                <pr:smNativeData xmlns:pr="smNativeData" val="SMDATA_15_M3GkX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IAAg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AAAAAAAAAAAJPgAA3yIAABAAAAAmAAAACAAAAP//////////"/>
              </a:ext>
            </a:extLst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084435" cy="566864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ZAEAAOg6AAA2BwAAEAAAACYAAAAIAAAAvQ8AAIAfAAA="/>
              </a:ext>
            </a:extLst>
          </p:cNvSpPr>
          <p:nvPr>
            <p:ph type="title"/>
          </p:nvPr>
        </p:nvSpPr>
        <p:spPr>
          <a:xfrm>
            <a:off x="504190" y="226060"/>
            <a:ext cx="9071610" cy="94615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the title text format</a:t>
            </a:r>
          </a:p>
        </p:txBody>
      </p:sp>
      <p:sp>
        <p:nvSpPr>
          <p:cNvPr id="4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KQgAAOg6AABkHAAAEAAAACYAAAAIAAAAPS8AAIAfAAA="/>
              </a:ext>
            </a:extLst>
          </p:cNvSpPr>
          <p:nvPr>
            <p:ph type="body"/>
          </p:nvPr>
        </p:nvSpPr>
        <p:spPr>
          <a:xfrm>
            <a:off x="504190" y="1326515"/>
            <a:ext cx="9071610" cy="328866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the outline text format</a:t>
            </a:r>
          </a:p>
          <a:p>
            <a:pPr lvl="1">
              <a:defRPr lang="en-us"/>
            </a:pPr>
            <a:r>
              <a:t>Second Outline Level</a:t>
            </a:r>
          </a:p>
          <a:p>
            <a:pPr lvl="2">
              <a:defRPr lang="en-us"/>
            </a:pPr>
            <a:r>
              <a:t>Third Outline Level</a:t>
            </a:r>
          </a:p>
          <a:p>
            <a:pPr lvl="3">
              <a:defRPr lang="en-us"/>
            </a:pPr>
            <a:r>
              <a:t>Fourth Outline Level</a:t>
            </a:r>
          </a:p>
          <a:p>
            <a:pPr lvl="4">
              <a:defRPr lang="en-us"/>
            </a:pPr>
            <a:r>
              <a:t>Fifth Outline Level</a:t>
            </a:r>
          </a:p>
          <a:p>
            <a:pPr lvl="5">
              <a:defRPr lang="en-us"/>
            </a:pPr>
            <a:r>
              <a:t>Sixth Outline Level</a:t>
            </a:r>
          </a:p>
          <a:p>
            <a:pPr lvl="6">
              <a:defRPr lang="en-us"/>
            </a:pPr>
            <a: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</p:titleStyle>
    <p:bodyStyle>
      <a:lvl1pPr marL="431800" marR="0" indent="-323850" algn="l" defTabSz="914400">
        <a:lnSpc>
          <a:spcPct val="100000"/>
        </a:lnSpc>
        <a:spcBef>
          <a:spcPts val="1415"/>
        </a:spcBef>
        <a:spcAft>
          <a:spcPts val="0"/>
        </a:spcAft>
        <a:buClr>
          <a:srgbClr val="000000"/>
        </a:buClr>
        <a:buSzPts val="1440"/>
        <a:buFont typeface="Wingdings" pitchFamily="0" charset="2"/>
        <a:buChar char=""/>
        <a:tabLst/>
        <a:defRPr lang="en-us"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864235" marR="0" indent="-323850" algn="l" defTabSz="914400">
        <a:lnSpc>
          <a:spcPct val="100000"/>
        </a:lnSpc>
        <a:spcBef>
          <a:spcPts val="1130"/>
        </a:spcBef>
        <a:spcAft>
          <a:spcPts val="0"/>
        </a:spcAft>
        <a:buClr>
          <a:srgbClr val="000000"/>
        </a:buClr>
        <a:buSzPts val="2100"/>
        <a:buFont typeface="Symbol" pitchFamily="0" charset="2"/>
        <a:buChar char=""/>
        <a:tabLst/>
        <a:defRPr lang="en-us"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296035" marR="0" indent="-288290" algn="l" defTabSz="914400">
        <a:lnSpc>
          <a:spcPct val="100000"/>
        </a:lnSpc>
        <a:spcBef>
          <a:spcPts val="850"/>
        </a:spcBef>
        <a:spcAft>
          <a:spcPts val="0"/>
        </a:spcAft>
        <a:buClr>
          <a:srgbClr val="000000"/>
        </a:buClr>
        <a:buSzPts val="1080"/>
        <a:buFont typeface="Wingdings" pitchFamily="0" charset="2"/>
        <a:buChar char=""/>
        <a:tabLst/>
        <a:defRPr lang="en-us"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727835" marR="0" indent="-215900" algn="l" defTabSz="914400">
        <a:lnSpc>
          <a:spcPct val="100000"/>
        </a:lnSpc>
        <a:spcBef>
          <a:spcPts val="565"/>
        </a:spcBef>
        <a:spcAft>
          <a:spcPts val="0"/>
        </a:spcAft>
        <a:buClr>
          <a:srgbClr val="000000"/>
        </a:buClr>
        <a:buSzPts val="1500"/>
        <a:buFont typeface="Symbol" pitchFamily="0" charset="2"/>
        <a:buChar char="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1602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920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30238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Masters/slideMaster3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extLst>
              <a:ext uri="smNativeData">
                <pr:smNativeData xmlns:pr="smNativeData" val="SMDATA_15_M3GkX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AAAAAAAAAAAJPgAA3yIAABAAAAAmAAAACAAAAP//////////"/>
              </a:ext>
            </a:extLst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084435" cy="566864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4wMjU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ZAEAAOg6AAA2BwAAEAAAACYAAAAIAAAAvQ8AAIAfAAA="/>
              </a:ext>
            </a:extLst>
          </p:cNvSpPr>
          <p:nvPr>
            <p:ph type="title"/>
          </p:nvPr>
        </p:nvSpPr>
        <p:spPr>
          <a:xfrm>
            <a:off x="504190" y="226060"/>
            <a:ext cx="9071610" cy="94615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the title text format</a:t>
            </a:r>
          </a:p>
        </p:txBody>
      </p:sp>
      <p:sp>
        <p:nvSpPr>
          <p:cNvPr id="4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92ZX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KQgAAOg6AABkHAAAEAAAACYAAAAIAAAAPS8AAIAfAAA="/>
              </a:ext>
            </a:extLst>
          </p:cNvSpPr>
          <p:nvPr>
            <p:ph type="body"/>
          </p:nvPr>
        </p:nvSpPr>
        <p:spPr>
          <a:xfrm>
            <a:off x="504190" y="1326515"/>
            <a:ext cx="9071610" cy="328866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the outline text format</a:t>
            </a:r>
          </a:p>
          <a:p>
            <a:pPr lvl="1">
              <a:defRPr lang="en-us"/>
            </a:pPr>
            <a:r>
              <a:t>Second Outline Level</a:t>
            </a:r>
          </a:p>
          <a:p>
            <a:pPr lvl="2">
              <a:defRPr lang="en-us"/>
            </a:pPr>
            <a:r>
              <a:t>Third Outline Level</a:t>
            </a:r>
          </a:p>
          <a:p>
            <a:pPr lvl="3">
              <a:defRPr lang="en-us"/>
            </a:pPr>
            <a:r>
              <a:t>Fourth Outline Level</a:t>
            </a:r>
          </a:p>
          <a:p>
            <a:pPr lvl="4">
              <a:defRPr lang="en-us"/>
            </a:pPr>
            <a:r>
              <a:t>Fifth Outline Level</a:t>
            </a:r>
          </a:p>
          <a:p>
            <a:pPr lvl="5">
              <a:defRPr lang="en-us"/>
            </a:pPr>
            <a:r>
              <a:t>Sixth Outline Level</a:t>
            </a:r>
          </a:p>
          <a:p>
            <a:pPr lvl="6">
              <a:defRPr lang="en-us"/>
            </a:pPr>
            <a: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</p:titleStyle>
    <p:bodyStyle>
      <a:lvl1pPr marL="431800" marR="0" indent="-323850" algn="l" defTabSz="914400">
        <a:lnSpc>
          <a:spcPct val="100000"/>
        </a:lnSpc>
        <a:spcBef>
          <a:spcPts val="1415"/>
        </a:spcBef>
        <a:spcAft>
          <a:spcPts val="0"/>
        </a:spcAft>
        <a:buClr>
          <a:srgbClr val="000000"/>
        </a:buClr>
        <a:buSzPts val="1440"/>
        <a:buFont typeface="Wingdings" pitchFamily="0" charset="2"/>
        <a:buChar char=""/>
        <a:tabLst/>
        <a:defRPr lang="en-us"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864235" marR="0" indent="-323850" algn="l" defTabSz="914400">
        <a:lnSpc>
          <a:spcPct val="100000"/>
        </a:lnSpc>
        <a:spcBef>
          <a:spcPts val="1130"/>
        </a:spcBef>
        <a:spcAft>
          <a:spcPts val="0"/>
        </a:spcAft>
        <a:buClr>
          <a:srgbClr val="000000"/>
        </a:buClr>
        <a:buSzPts val="2100"/>
        <a:buFont typeface="Symbol" pitchFamily="0" charset="2"/>
        <a:buChar char=""/>
        <a:tabLst/>
        <a:defRPr lang="en-us"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296035" marR="0" indent="-288290" algn="l" defTabSz="914400">
        <a:lnSpc>
          <a:spcPct val="100000"/>
        </a:lnSpc>
        <a:spcBef>
          <a:spcPts val="850"/>
        </a:spcBef>
        <a:spcAft>
          <a:spcPts val="0"/>
        </a:spcAft>
        <a:buClr>
          <a:srgbClr val="000000"/>
        </a:buClr>
        <a:buSzPts val="1080"/>
        <a:buFont typeface="Wingdings" pitchFamily="0" charset="2"/>
        <a:buChar char=""/>
        <a:tabLst/>
        <a:defRPr lang="en-us"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727835" marR="0" indent="-215900" algn="l" defTabSz="914400">
        <a:lnSpc>
          <a:spcPct val="100000"/>
        </a:lnSpc>
        <a:spcBef>
          <a:spcPts val="565"/>
        </a:spcBef>
        <a:spcAft>
          <a:spcPts val="0"/>
        </a:spcAft>
        <a:buClr>
          <a:srgbClr val="000000"/>
        </a:buClr>
        <a:buSzPts val="1500"/>
        <a:buFont typeface="Symbol" pitchFamily="0" charset="2"/>
        <a:buChar char="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1602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920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30238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Masters/slideMaster4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extLst>
              <a:ext uri="smNativeData">
                <pr:smNativeData xmlns:pr="smNativeData" val="SMDATA_15_M3GkX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IAAg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AAAAAAAAAAAJPgAA3yIAABAAAAAmAAAACAAAAP//////////"/>
              </a:ext>
            </a:extLst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084435" cy="566864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gAyg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ZAEAAOg6AAA2BwAAEAAAACYAAAAIAAAAvQ8AAIAfAAA="/>
              </a:ext>
            </a:extLst>
          </p:cNvSpPr>
          <p:nvPr>
            <p:ph type="title"/>
          </p:nvPr>
        </p:nvSpPr>
        <p:spPr>
          <a:xfrm>
            <a:off x="504190" y="226060"/>
            <a:ext cx="9071610" cy="94615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the title text format</a:t>
            </a:r>
          </a:p>
        </p:txBody>
      </p:sp>
      <p:sp>
        <p:nvSpPr>
          <p:cNvPr id="4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IUw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KQgAAOg6AABjHAAAEAAAACYAAAAIAAAAPS8AAIAfAAA="/>
              </a:ext>
            </a:extLst>
          </p:cNvSpPr>
          <p:nvPr>
            <p:ph type="body"/>
          </p:nvPr>
        </p:nvSpPr>
        <p:spPr>
          <a:xfrm>
            <a:off x="504190" y="1326515"/>
            <a:ext cx="9071610" cy="328803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the outline text format</a:t>
            </a:r>
          </a:p>
          <a:p>
            <a:pPr lvl="1">
              <a:defRPr lang="en-us"/>
            </a:pPr>
            <a:r>
              <a:t>Second Outline Level</a:t>
            </a:r>
          </a:p>
          <a:p>
            <a:pPr lvl="2">
              <a:defRPr lang="en-us"/>
            </a:pPr>
            <a:r>
              <a:t>Third Outline Level</a:t>
            </a:r>
          </a:p>
          <a:p>
            <a:pPr lvl="3">
              <a:defRPr lang="en-us"/>
            </a:pPr>
            <a:r>
              <a:t>Fourth Outline Level</a:t>
            </a:r>
          </a:p>
          <a:p>
            <a:pPr lvl="4">
              <a:defRPr lang="en-us"/>
            </a:pPr>
            <a:r>
              <a:t>Fifth Outline Level</a:t>
            </a:r>
          </a:p>
          <a:p>
            <a:pPr lvl="5">
              <a:defRPr lang="en-us"/>
            </a:pPr>
            <a:r>
              <a:t>Sixth Outline Level</a:t>
            </a:r>
          </a:p>
          <a:p>
            <a:pPr lvl="6">
              <a:defRPr lang="en-us"/>
            </a:pPr>
            <a: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</p:titleStyle>
    <p:bodyStyle>
      <a:lvl1pPr marL="431800" marR="0" indent="-323850" algn="l" defTabSz="914400">
        <a:lnSpc>
          <a:spcPct val="100000"/>
        </a:lnSpc>
        <a:spcBef>
          <a:spcPts val="1415"/>
        </a:spcBef>
        <a:spcAft>
          <a:spcPts val="0"/>
        </a:spcAft>
        <a:buClr>
          <a:srgbClr val="000000"/>
        </a:buClr>
        <a:buSzPts val="1440"/>
        <a:buFont typeface="Wingdings" pitchFamily="0" charset="2"/>
        <a:buChar char=""/>
        <a:tabLst/>
        <a:defRPr lang="en-us"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864235" marR="0" indent="-323850" algn="l" defTabSz="914400">
        <a:lnSpc>
          <a:spcPct val="100000"/>
        </a:lnSpc>
        <a:spcBef>
          <a:spcPts val="1130"/>
        </a:spcBef>
        <a:spcAft>
          <a:spcPts val="0"/>
        </a:spcAft>
        <a:buClr>
          <a:srgbClr val="000000"/>
        </a:buClr>
        <a:buSzPts val="2100"/>
        <a:buFont typeface="Symbol" pitchFamily="0" charset="2"/>
        <a:buChar char=""/>
        <a:tabLst/>
        <a:defRPr lang="en-us"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296035" marR="0" indent="-288290" algn="l" defTabSz="914400">
        <a:lnSpc>
          <a:spcPct val="100000"/>
        </a:lnSpc>
        <a:spcBef>
          <a:spcPts val="850"/>
        </a:spcBef>
        <a:spcAft>
          <a:spcPts val="0"/>
        </a:spcAft>
        <a:buClr>
          <a:srgbClr val="000000"/>
        </a:buClr>
        <a:buSzPts val="1080"/>
        <a:buFont typeface="Wingdings" pitchFamily="0" charset="2"/>
        <a:buChar char=""/>
        <a:tabLst/>
        <a:defRPr lang="en-us"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727835" marR="0" indent="-215900" algn="l" defTabSz="914400">
        <a:lnSpc>
          <a:spcPct val="100000"/>
        </a:lnSpc>
        <a:spcBef>
          <a:spcPts val="565"/>
        </a:spcBef>
        <a:spcAft>
          <a:spcPts val="0"/>
        </a:spcAft>
        <a:buClr>
          <a:srgbClr val="000000"/>
        </a:buClr>
        <a:buSzPts val="1500"/>
        <a:buFont typeface="Symbol" pitchFamily="0" charset="2"/>
        <a:buChar char="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1602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920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30238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Masters/slideMaster5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extLst>
              <a:ext uri="smNativeData">
                <pr:smNativeData xmlns:pr="smNativeData" val="SMDATA_15_M3GkX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AAAAAAAAAAAJPgAA3yIAABAAAAAmAAAACAAAAP//////////"/>
              </a:ext>
            </a:extLst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084435" cy="566864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Lz8/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ZAEAAOg6AAA2BwAAEAAAACYAAAAIAAAAvQ8AAIAfAAA="/>
              </a:ext>
            </a:extLst>
          </p:cNvSpPr>
          <p:nvPr>
            <p:ph type="title"/>
          </p:nvPr>
        </p:nvSpPr>
        <p:spPr>
          <a:xfrm>
            <a:off x="504190" y="226060"/>
            <a:ext cx="9071610" cy="94615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the title text format</a:t>
            </a:r>
          </a:p>
        </p:txBody>
      </p:sp>
      <p:sp>
        <p:nvSpPr>
          <p:cNvPr id="4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Pz9PM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KQgAAOg6AABkHAAAEAAAACYAAAAIAAAAPS8AAIAfAAA="/>
              </a:ext>
            </a:extLst>
          </p:cNvSpPr>
          <p:nvPr>
            <p:ph type="body"/>
          </p:nvPr>
        </p:nvSpPr>
        <p:spPr>
          <a:xfrm>
            <a:off x="504190" y="1326515"/>
            <a:ext cx="9071610" cy="328866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the outline text format</a:t>
            </a:r>
          </a:p>
          <a:p>
            <a:pPr lvl="1">
              <a:defRPr lang="en-us"/>
            </a:pPr>
            <a:r>
              <a:t>Second Outline Level</a:t>
            </a:r>
          </a:p>
          <a:p>
            <a:pPr lvl="2">
              <a:defRPr lang="en-us"/>
            </a:pPr>
            <a:r>
              <a:t>Third Outline Level</a:t>
            </a:r>
          </a:p>
          <a:p>
            <a:pPr lvl="3">
              <a:defRPr lang="en-us"/>
            </a:pPr>
            <a:r>
              <a:t>Fourth Outline Level</a:t>
            </a:r>
          </a:p>
          <a:p>
            <a:pPr lvl="4">
              <a:defRPr lang="en-us"/>
            </a:pPr>
            <a:r>
              <a:t>Fifth Outline Level</a:t>
            </a:r>
          </a:p>
          <a:p>
            <a:pPr lvl="5">
              <a:defRPr lang="en-us"/>
            </a:pPr>
            <a:r>
              <a:t>Sixth Outline Level</a:t>
            </a:r>
          </a:p>
          <a:p>
            <a:pPr lvl="6">
              <a:defRPr lang="en-us"/>
            </a:pPr>
            <a: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</p:titleStyle>
    <p:bodyStyle>
      <a:lvl1pPr marL="431800" marR="0" indent="-323850" algn="l" defTabSz="914400">
        <a:lnSpc>
          <a:spcPct val="100000"/>
        </a:lnSpc>
        <a:spcBef>
          <a:spcPts val="1415"/>
        </a:spcBef>
        <a:spcAft>
          <a:spcPts val="0"/>
        </a:spcAft>
        <a:buClr>
          <a:srgbClr val="000000"/>
        </a:buClr>
        <a:buSzPts val="1440"/>
        <a:buFont typeface="Wingdings" pitchFamily="0" charset="2"/>
        <a:buChar char=""/>
        <a:tabLst/>
        <a:defRPr lang="en-us"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864235" marR="0" indent="-323850" algn="l" defTabSz="914400">
        <a:lnSpc>
          <a:spcPct val="100000"/>
        </a:lnSpc>
        <a:spcBef>
          <a:spcPts val="1130"/>
        </a:spcBef>
        <a:spcAft>
          <a:spcPts val="0"/>
        </a:spcAft>
        <a:buClr>
          <a:srgbClr val="000000"/>
        </a:buClr>
        <a:buSzPts val="2100"/>
        <a:buFont typeface="Symbol" pitchFamily="0" charset="2"/>
        <a:buChar char=""/>
        <a:tabLst/>
        <a:defRPr lang="en-us"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296035" marR="0" indent="-288290" algn="l" defTabSz="914400">
        <a:lnSpc>
          <a:spcPct val="100000"/>
        </a:lnSpc>
        <a:spcBef>
          <a:spcPts val="850"/>
        </a:spcBef>
        <a:spcAft>
          <a:spcPts val="0"/>
        </a:spcAft>
        <a:buClr>
          <a:srgbClr val="000000"/>
        </a:buClr>
        <a:buSzPts val="1080"/>
        <a:buFont typeface="Wingdings" pitchFamily="0" charset="2"/>
        <a:buChar char=""/>
        <a:tabLst/>
        <a:defRPr lang="en-us"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727835" marR="0" indent="-215900" algn="l" defTabSz="914400">
        <a:lnSpc>
          <a:spcPct val="100000"/>
        </a:lnSpc>
        <a:spcBef>
          <a:spcPts val="565"/>
        </a:spcBef>
        <a:spcAft>
          <a:spcPts val="0"/>
        </a:spcAft>
        <a:buClr>
          <a:srgbClr val="000000"/>
        </a:buClr>
        <a:buSzPts val="1500"/>
        <a:buFont typeface="Symbol" pitchFamily="0" charset="2"/>
        <a:buChar char="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1602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920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30238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Masters/slideMaster6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extLst>
              <a:ext uri="smNativeData">
                <pr:smNativeData xmlns:pr="smNativeData" val="SMDATA_15_M3GkX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AAAAAAAAAAAJPgAA3yIAABAAAAAmAAAACAAAAP//////////"/>
              </a:ext>
            </a:extLst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084435" cy="566864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PlaceHolder 1"/>
          <p:cNvSpPr>
            <a:spLocks noGrp="1" noChangeArrowheads="1"/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ZAEAAOg6AAA2BwAAEAAAACYAAAAIAAAAvQ8AAIAfAAA="/>
              </a:ext>
            </a:extLst>
          </p:cNvSpPr>
          <p:nvPr>
            <p:ph type="title"/>
          </p:nvPr>
        </p:nvSpPr>
        <p:spPr>
          <a:xfrm>
            <a:off x="504190" y="226060"/>
            <a:ext cx="9071610" cy="94615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the title text format</a:t>
            </a:r>
          </a:p>
        </p:txBody>
      </p:sp>
      <p:sp>
        <p:nvSpPr>
          <p:cNvPr id="4" name="PlaceHolder 2"/>
          <p:cNvSpPr>
            <a:spLocks noGrp="1" noChangeArrowheads="1"/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KQgAAOg6AABkHAAAEAAAACYAAAAIAAAAPS8AAIAfAAA="/>
              </a:ext>
            </a:extLst>
          </p:cNvSpPr>
          <p:nvPr>
            <p:ph type="body"/>
          </p:nvPr>
        </p:nvSpPr>
        <p:spPr>
          <a:xfrm>
            <a:off x="504190" y="1326515"/>
            <a:ext cx="9071610" cy="328866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the outline text format</a:t>
            </a:r>
          </a:p>
          <a:p>
            <a:pPr lvl="1">
              <a:defRPr lang="en-us"/>
            </a:pPr>
            <a:r>
              <a:t>Second Outline Level</a:t>
            </a:r>
          </a:p>
          <a:p>
            <a:pPr lvl="2">
              <a:defRPr lang="en-us"/>
            </a:pPr>
            <a:r>
              <a:t>Third Outline Level</a:t>
            </a:r>
          </a:p>
          <a:p>
            <a:pPr lvl="3">
              <a:defRPr lang="en-us"/>
            </a:pPr>
            <a:r>
              <a:t>Fourth Outline Level</a:t>
            </a:r>
          </a:p>
          <a:p>
            <a:pPr lvl="4">
              <a:defRPr lang="en-us"/>
            </a:pPr>
            <a:r>
              <a:t>Fifth Outline Level</a:t>
            </a:r>
          </a:p>
          <a:p>
            <a:pPr lvl="5">
              <a:defRPr lang="en-us"/>
            </a:pPr>
            <a:r>
              <a:t>Sixth Outline Level</a:t>
            </a:r>
          </a:p>
          <a:p>
            <a:pPr lvl="6">
              <a:defRPr lang="en-us"/>
            </a:pPr>
            <a: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</p:titleStyle>
    <p:bodyStyle>
      <a:lvl1pPr marL="431800" marR="0" indent="-323850" algn="l" defTabSz="914400">
        <a:lnSpc>
          <a:spcPct val="100000"/>
        </a:lnSpc>
        <a:spcBef>
          <a:spcPts val="1415"/>
        </a:spcBef>
        <a:spcAft>
          <a:spcPts val="0"/>
        </a:spcAft>
        <a:buClr>
          <a:srgbClr val="000000"/>
        </a:buClr>
        <a:buSzPts val="1440"/>
        <a:buFont typeface="Wingdings" pitchFamily="0" charset="2"/>
        <a:buChar char=""/>
        <a:tabLst/>
        <a:defRPr lang="en-us"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864235" marR="0" indent="-323850" algn="l" defTabSz="914400">
        <a:lnSpc>
          <a:spcPct val="100000"/>
        </a:lnSpc>
        <a:spcBef>
          <a:spcPts val="1130"/>
        </a:spcBef>
        <a:spcAft>
          <a:spcPts val="0"/>
        </a:spcAft>
        <a:buClr>
          <a:srgbClr val="000000"/>
        </a:buClr>
        <a:buSzPts val="2100"/>
        <a:buFont typeface="Symbol" pitchFamily="0" charset="2"/>
        <a:buChar char=""/>
        <a:tabLst/>
        <a:defRPr lang="en-us"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296035" marR="0" indent="-288290" algn="l" defTabSz="914400">
        <a:lnSpc>
          <a:spcPct val="100000"/>
        </a:lnSpc>
        <a:spcBef>
          <a:spcPts val="850"/>
        </a:spcBef>
        <a:spcAft>
          <a:spcPts val="0"/>
        </a:spcAft>
        <a:buClr>
          <a:srgbClr val="000000"/>
        </a:buClr>
        <a:buSzPts val="1080"/>
        <a:buFont typeface="Wingdings" pitchFamily="0" charset="2"/>
        <a:buChar char=""/>
        <a:tabLst/>
        <a:defRPr lang="en-us"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727835" marR="0" indent="-215900" algn="l" defTabSz="914400">
        <a:lnSpc>
          <a:spcPct val="100000"/>
        </a:lnSpc>
        <a:spcBef>
          <a:spcPts val="565"/>
        </a:spcBef>
        <a:spcAft>
          <a:spcPts val="0"/>
        </a:spcAft>
        <a:buClr>
          <a:srgbClr val="000000"/>
        </a:buClr>
        <a:buSzPts val="1500"/>
        <a:buFont typeface="Symbol" pitchFamily="0" charset="2"/>
        <a:buChar char="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1602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920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30238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.png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3.png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4.gif"/></Relationships>
</file>

<file path=ppt/slides/_rels/slide2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OcFAE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3CQAAVAEAAMk7AAAFHAAAEAAAACYAAAAIAAAA//////////8="/>
              </a:ext>
            </a:extLst>
          </p:cNvSpPr>
          <p:nvPr/>
        </p:nvSpPr>
        <p:spPr>
          <a:xfrm>
            <a:off x="1619885" y="215900"/>
            <a:ext cx="8098790" cy="43389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600">
                <a:solidFill>
                  <a:srgbClr val="000000"/>
                </a:solidFill>
                <a:latin typeface="Times New Roman" pitchFamily="1" charset="0"/>
                <a:ea typeface="DejaVu Sans" pitchFamily="1" charset="0"/>
                <a:cs typeface="DejaVu Sans" pitchFamily="1" charset="0"/>
              </a:rPr>
              <a:t>TIS13534P KOMUNIKASI DAN KEAMANAN DATA</a:t>
            </a:r>
            <a:endParaRPr lang="en-us" sz="3600"/>
          </a:p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600">
                <a:solidFill>
                  <a:srgbClr val="000000"/>
                </a:solidFill>
                <a:latin typeface="Times New Roman" pitchFamily="1" charset="0"/>
                <a:ea typeface="DejaVu Sans" pitchFamily="1" charset="0"/>
                <a:cs typeface="DejaVu Sans" pitchFamily="1" charset="0"/>
              </a:rPr>
              <a:t>Minggu 7 - NIDS</a:t>
            </a:r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3CQAAVAEAAMk7AAAUBwAAEAAAACYAAAAIAAAA//////////8="/>
              </a:ext>
            </a:extLst>
          </p:cNvSpPr>
          <p:nvPr/>
        </p:nvSpPr>
        <p:spPr>
          <a:xfrm>
            <a:off x="1619885" y="215900"/>
            <a:ext cx="8098790" cy="934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600">
                <a:solidFill>
                  <a:srgbClr val="000000"/>
                </a:solidFill>
              </a:rPr>
              <a:t>Cara Kerja IDS</a:t>
            </a:r>
            <a:endParaRPr lang="en-us" sz="36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0Q/Ss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3CQAAaggAAMk7AADYHgAAEAAAACYAAAAIAAAA//////////8="/>
              </a:ext>
            </a:extLst>
          </p:cNvSpPr>
          <p:nvPr/>
        </p:nvSpPr>
        <p:spPr>
          <a:xfrm>
            <a:off x="1619885" y="1367790"/>
            <a:ext cx="8098790" cy="36461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- HIDS</a:t>
            </a:r>
            <a:endParaRPr lang="en-us" sz="3200"/>
          </a:p>
          <a:p>
            <a:pPr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	- Memperhatikan tingkah laku program-program, dan lalu lintas yang ditujukan ke komputer</a:t>
            </a:r>
            <a:endParaRPr lang="en-us" sz="3200"/>
          </a:p>
          <a:p>
            <a:pPr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- NIDS</a:t>
            </a:r>
            <a:endParaRPr lang="en-us" sz="3200"/>
          </a:p>
          <a:p>
            <a:pPr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	- Bekerja sebagai sniffer yang lalu kemudian paket-paket tersebut di analisa dengan database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CwAlQ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3CQAAVAEAAMk7AAAUBwAAEAAAACYAAAAIAAAA//////////8="/>
              </a:ext>
            </a:extLst>
          </p:cNvSpPr>
          <p:nvPr/>
        </p:nvSpPr>
        <p:spPr>
          <a:xfrm>
            <a:off x="1619885" y="215900"/>
            <a:ext cx="8098790" cy="934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300">
                <a:solidFill>
                  <a:srgbClr val="050505"/>
                </a:solidFill>
                <a:latin typeface="Times New Roman" pitchFamily="1" charset="0"/>
                <a:ea typeface="DejaVu Sans" pitchFamily="1" charset="0"/>
                <a:cs typeface="DejaVu Sans" pitchFamily="1" charset="0"/>
              </a:rPr>
              <a:t>Host-based Intrusion Detection System (HIDS)</a:t>
            </a:r>
            <a:endParaRPr lang="en-us" sz="3300"/>
          </a:p>
        </p:txBody>
      </p:sp>
      <p:grpSp>
        <p:nvGrpSpPr>
          <p:cNvPr id="3" name="Group 2"/>
          <p:cNvGrpSpPr>
            <a:extLst>
              <a:ext uri="smNativeData">
                <pr:smNativeData xmlns:pr="smNativeData" val="SMDATA_7_M3GkXRMAAAAlAAAAAQAAAA8BAAAAkAAAAEgAAACQAAAASAAAAAAAAAAAAAAAAAAAABcAAAAUAAAAAAAAAAAAAAD/fwAA/38AAAAAAAAJAAAABAAAADmoOc8MAAAAEAAAAAAAAAAAAAAAAAAAAAAAAAAfAAAAVAAAAAAAAAAAAAAAAAAAAAAAAAAAAAAAAAAAAAAAAAAAAAAAAAAAAAAAAAAAAAAAAAAAAAAAAAAAAAAAAAAAAAAAAAAAAAAAAAAAAAAAAAAAAAAAAAAAACEAAAAYAAAAFAAAAL4MAACgDgAADhcAAJ4XAAAQAAAAJgAAAAgAAAD/////AAAAAA=="/>
              </a:ext>
            </a:extLst>
          </p:cNvGrpSpPr>
          <p:nvPr/>
        </p:nvGrpSpPr>
        <p:grpSpPr>
          <a:xfrm>
            <a:off x="2071370" y="2377440"/>
            <a:ext cx="1676400" cy="1461770"/>
            <a:chOff x="2071370" y="2377440"/>
            <a:chExt cx="1676400" cy="1461770"/>
          </a:xfrm>
        </p:grpSpPr>
        <p:sp>
          <p:nvSpPr>
            <p:cNvPr id="6" name="CustomShape 3"/>
            <p:cNvSpPr>
              <a:extLst>
                <a:ext uri="smNativeData">
                  <pr:smNativeData xmlns:pr="smNativeData" val="SMDATA_13_M3GkXRMAAAAlAAAAZAAAAA0AAAAAkAAAAEgAAACQAAAASAAAAAAAAAAAAAAAAAAAAAEAAABQAAAAAAAAAAAA4D8AAAAAAADgPwAAAAAAAOA/AAAAAAAA4D8AAAAAAADgPwAAAAAAAOA/AAAAAAAA4D8AAAAAAADgPwAAAAAAAOA/AAAAAAAA4D8CAAAAjAAAAAEAAAAAAAAAz+f1AP///wgAAAAAAAAAAAAAAAAAAAAAAAAAAAAAAAAAAAAAeAAAAAEAAABAAAAAAAAAAAAAAABaAAAAAAAAAAAAAAAAAAAAAAAAAAAAAAAAAAAAAAAAAAAAAAAAAAAAAAAAAAAAAAAAAAAAAAAAAAAAAAAAAAAAAAAAAAAAAAAAAAAAFAAAADwAAAABAAAAAAAAAICAg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0sICAMAAAAEAAAAAAAAAAAAAAAAAAAAAAAAAAeAAAAaAAAAAAAAAAAAAAAAAAAAAAAAAAAAAAAECcAABAnAAAAAAAAAAAAAAAAAAAAAAAAAAAAAAAAAAAAAAAAAAAAABQAAAAAAAAAwMD/AAAAAABkAAAAMgAAAAAAAABkAAAAAAAAAH9/fwAKAAAAHwAAAFQAAADP5/UA////AQAAAAAAAAAAAAAAAAAAAAAAAAAAAAAAAAAAAAAAAAAAgICAAH9/fwDu7OEDzMzMAMDA/wB/f38AAAAAAAAAAAAAAAAAAAAAAAAAAAAhAAAAGAAAABQAAAD5DwAAtxUAAFcTAADVFgAAAAAAACYAAAAIAAAA//////////8="/>
                </a:ext>
              </a:extLst>
            </p:cNvSpPr>
            <p:nvPr/>
          </p:nvSpPr>
          <p:spPr>
            <a:xfrm>
              <a:off x="2596515" y="3529965"/>
              <a:ext cx="547370" cy="181610"/>
            </a:xfrm>
            <a:prstGeom prst="rect">
              <a:avLst/>
            </a:prstGeom>
            <a:solidFill>
              <a:srgbClr val="CFE7F5"/>
            </a:solidFill>
            <a:ln w="9525" cap="flat" cmpd="sng" algn="ctr">
              <a:solidFill>
                <a:srgbClr val="808080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5" name="CustomShape 4"/>
            <p:cNvSpPr>
              <a:extLst>
                <a:ext uri="smNativeData">
                  <pr:smNativeData xmlns:pr="smNativeData" val="SMDATA_13_M3GkXRMAAAAlAAAAZAAAAA0AAAAAjgAAAEcAAACOAAAARwAAAAAAAAABAAAAAAAAAAEAAABQAAAAAAAAAAAA4D8AAAAAAADgPwAAAAAAAOA/AAAAAAAA4D8AAAAAAADgPwAAAAAAAOA/AAAAAAAA4D8AAAAAAADgPwAAAAAAAOA/AAAAAAAA4D8CAAAAjAAAAAEAAAAAAAAAz+f1AP///wgAAAAAAAAAAAAAAAAAAAAAAAAAAAAAAAAAAAAAeAAAAAEAAABAAAAAAAAAAAAAAABaAAAAAAAAAAAAAAAAAAAAAAAAAAAAAAAAAAAAAAAAAAAAAAAAAAAAAAAAAAAAAAAAAAAAAAAAAAAAAAAAAAAAAAAAAAAAAAAAAAAAFAAAADwAAAABAAAAAAAAAICAg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14AAAMAAAAEAAAAAAAAAAAAAAAAAAAAAAAAAAeAAAAaAAAAAAAAAAAAAAAAAAAAAAAAAAAAAAAECcAABAnAAAAAAAAAAAAAAAAAAAAAAAAAAAAAAAAAAAAAAAAAAAAABQAAAAAAAAAwMD/AAAAAABkAAAAMgAAAAAAAABkAAAAAAAAAH9/fwAKAAAAHwAAAFQAAADP5/UA////AQAAAAAAAAAAAAAAAAAAAAAAAAAAAAAAAAAAAAAAAAAAgICAAH9/fwDu7OEDzMzMAMDA/wB/f38AAAAAAAAAAAAAAAAAAAAAAAAAAAAhAAAAGAAAABQAAAC+DAAAoA4AANwWAADuFQAAACAAACYAAAAIAAAA//////////8="/>
                </a:ext>
              </a:extLst>
            </p:cNvSpPr>
            <p:nvPr/>
          </p:nvSpPr>
          <p:spPr>
            <a:xfrm>
              <a:off x="2071370" y="2377440"/>
              <a:ext cx="1644650" cy="1187450"/>
            </a:xfrm>
            <a:prstGeom prst="rect">
              <a:avLst/>
            </a:prstGeom>
            <a:solidFill>
              <a:srgbClr val="CFE7F5"/>
            </a:solidFill>
            <a:ln w="9525" cap="flat" cmpd="sng" algn="ctr">
              <a:solidFill>
                <a:srgbClr val="80808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0170" tIns="45085" rIns="90170" bIns="45085" numCol="1" spcCol="215900" anchor="ctr"/>
            <a:lstStyle/>
            <a:p>
              <a:pPr algn="ctr">
                <a:lnSpc>
                  <a:spcPct val="100000"/>
                </a:lnSpc>
                <a:defRPr>
                  <a:latin typeface="Arial" pitchFamily="1" charset="0"/>
                  <a:ea typeface="DejaVu Sans" pitchFamily="1" charset="0"/>
                  <a:cs typeface="DejaVu Sans" pitchFamily="1" charset="0"/>
                </a:defRPr>
              </a:pPr>
              <a:r>
                <a:rPr lang="en-us" sz="2600" b="1">
                  <a:solidFill>
                    <a:srgbClr val="000000"/>
                  </a:solidFill>
                </a:rPr>
                <a:t>HIDS</a:t>
              </a:r>
              <a:endParaRPr lang="en-us" sz="2600"/>
            </a:p>
          </p:txBody>
        </p:sp>
        <p:sp>
          <p:nvSpPr>
            <p:cNvPr id="4" name="CustomShape 5"/>
            <p:cNvSpPr>
              <a:extLst>
                <a:ext uri="smNativeData">
                  <pr:smNativeData xmlns:pr="smNativeData" val="SMDATA_13_M3GkXRMAAAAlAAAAZAAAAA0AAAAAkAAAAEgAAACQAAAASAAAAAAAAAAAAAAAAAAAAAEAAABQAAAAAAAAAAAA4D8AAAAAAADgPwAAAAAAAOA/AAAAAAAA4D8AAAAAAADgPwAAAAAAAOA/AAAAAAAA4D8AAAAAAADgPwAAAAAAAOA/AAAAAAAA4D8CAAAAjAAAAAEAAAAAAAAAz+f1AP///wgAAAAAAAAAAAAAAAAAAAAAAAAAAAAAAAAAAAAAeAAAAAEAAABAAAAAAAAAAAAAAABaAAAAAAAAAAAAAAAAAAAAAAAAAAAAAAAAAAAAAAAAAAAAAAAAAAAAAAAAAAAAAAAAAAAAAAAAAAAAAAAAAAAAAAAAAAAAAAAAAAAAFAAAADwAAAABAAAAAAAAAICAg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QB/2cMAAAAEAAAAAAAAAAAAAAAAAAAAAAAAAAeAAAAaAAAAAAAAAAAAAAAAAAAAAAAAAAAAAAAECcAABAnAAAAAAAAAAAAAAAAAAAAAAAAAAAAAAAAAAAAAAAAAAAAABQAAAAAAAAAwMD/AAAAAABkAAAAMgAAAAAAAABkAAAAAAAAAH9/fwAKAAAAHwAAAFQAAADP5/UA////AQAAAAAAAAAAAAAAAAAAAAAAAAAAAAAAAAAAAAAAAAAAgICAAH9/fwDu7OEDzMzMAMDA/wB/f38AAAAAAAAAAAAAAAAAAAAAAAAAAAAhAAAAGAAAABQAAADwDAAAgBYAAA4XAACeFwAAAAAAACYAAAAIAAAA//////////8="/>
                </a:ext>
              </a:extLst>
            </p:cNvSpPr>
            <p:nvPr/>
          </p:nvSpPr>
          <p:spPr>
            <a:xfrm>
              <a:off x="2103120" y="3657600"/>
              <a:ext cx="1644650" cy="181610"/>
            </a:xfrm>
            <a:prstGeom prst="rect">
              <a:avLst/>
            </a:prstGeom>
            <a:solidFill>
              <a:srgbClr val="CFE7F5"/>
            </a:solidFill>
            <a:ln w="9525" cap="flat" cmpd="sng" algn="ctr">
              <a:solidFill>
                <a:srgbClr val="808080"/>
              </a:solidFill>
              <a:prstDash val="solid"/>
              <a:headEnd type="none"/>
              <a:tailEnd type="none"/>
            </a:ln>
            <a:effectLst/>
          </p:spPr>
        </p:sp>
      </p:grpSp>
      <p:sp>
        <p:nvSpPr>
          <p:cNvPr id="7" name="CustomShape 6"/>
          <p:cNvSpPr>
            <a:extLst>
              <a:ext uri="smNativeData">
                <pr:smNativeData xmlns:pr="smNativeData" val="SMDATA_13_M3GkXR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kJ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QGQAAJQkAAE49AABuHgAAEAAAACYAAAAIAAAA//////////8="/>
              </a:ext>
            </a:extLst>
          </p:cNvSpPr>
          <p:nvPr/>
        </p:nvSpPr>
        <p:spPr>
          <a:xfrm>
            <a:off x="4114800" y="1486535"/>
            <a:ext cx="5850890" cy="34601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just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400">
                <a:solidFill>
                  <a:srgbClr val="000000"/>
                </a:solidFill>
              </a:rPr>
              <a:t>HIDS:</a:t>
            </a:r>
            <a:endParaRPr lang="en-us" sz="2400"/>
          </a:p>
          <a:p>
            <a:pPr algn="just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400">
                <a:solidFill>
                  <a:srgbClr val="000000"/>
                </a:solidFill>
              </a:rPr>
              <a:t>Memonitor Perilaku Dinamis</a:t>
            </a:r>
            <a:endParaRPr lang="en-us" sz="2400"/>
          </a:p>
          <a:p>
            <a:pPr algn="just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400">
                <a:solidFill>
                  <a:srgbClr val="000000"/>
                </a:solidFill>
              </a:rPr>
              <a:t>Memonitor Keadaan Komputer</a:t>
            </a:r>
            <a:endParaRPr lang="en-us" sz="2400"/>
          </a:p>
          <a:p>
            <a:pPr algn="just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400">
                <a:solidFill>
                  <a:srgbClr val="000000"/>
                </a:solidFill>
              </a:rPr>
              <a:t>Memonitor Paket yang ditargetkan ke Host ini</a:t>
            </a:r>
            <a:endParaRPr lang="en-us" sz="2400"/>
          </a:p>
          <a:p>
            <a:pPr algn="just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endParaRPr lang="en-us" sz="2400"/>
          </a:p>
          <a:p>
            <a:pPr algn="just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400">
                <a:solidFill>
                  <a:srgbClr val="000000"/>
                </a:solidFill>
              </a:rPr>
              <a:t>HIDS bahkan dapat mendeteksi word-prosesor yang mengakses sumber daya tertentu, contohnya database password sistem</a:t>
            </a:r>
            <a:endParaRPr lang="en-us" sz="2400"/>
          </a:p>
        </p:txBody>
      </p:sp>
      <p:sp>
        <p:nvSpPr>
          <p:cNvPr id="8" name="Line 7"/>
          <p:cNvSpPr>
            <a:extLst>
              <a:ext uri="smNativeData">
                <pr:smNativeData xmlns:pr="smNativeData" val="SMDATA_13_M3GkX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ICAgAB4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RAFBAMAAAAEAAAAAAAAAAAAAAAAAAAAAAAAAAeAAAAaAAAAAAAAAAAAAAAAAAAAAAAAAAAAAAAECcAABAnAAAAAAAAAAAAAAAAAAAAAAAAAAAAAAAAAAAAAAAAAAAAABQAAAAAAAAAwMD/AAAAAABkAAAAMgAAAAAAAABkAAAAAAAAAH9/fwAKAAAAHwAAAFQAAAD///8A////AQAAAAAAAAAAAAAAAAAAAAAAAAAAAAAAAAAAAAAAAAAAgICAAH9/fwDu7OEDzMzMAMDA/wB/f38AAAAAAAAAAAAAAAAAAAAAAAAAAAAhAAAAGAAAABQAAAAAAAAAAAAAAAEAAAABAAAAEAAAACYAAAAIAAAA//////////8="/>
              </a:ext>
            </a:extLst>
          </p:cNvSpPr>
          <p:nvPr/>
        </p:nvSpPr>
        <p:spPr>
          <a:xfrm>
            <a:off x="0" y="0"/>
            <a:ext cx="635" cy="635"/>
          </a:xfrm>
          <a:prstGeom prst="line">
            <a:avLst/>
          </a:prstGeom>
          <a:noFill/>
          <a:ln w="76200" cap="flat" cmpd="sng" algn="ctr">
            <a:solidFill>
              <a:srgbClr val="808080"/>
            </a:solidFill>
            <a:prstDash val="solid"/>
            <a:headEnd type="none"/>
            <a:tailEnd type="none"/>
          </a:ln>
          <a:effectLst/>
        </p:spPr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3CQAAVAEAAMk7AAAUBwAAEAAAACYAAAAIAAAA//////////8="/>
              </a:ext>
            </a:extLst>
          </p:cNvSpPr>
          <p:nvPr/>
        </p:nvSpPr>
        <p:spPr>
          <a:xfrm>
            <a:off x="1619885" y="215900"/>
            <a:ext cx="8098790" cy="934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600">
                <a:solidFill>
                  <a:srgbClr val="000000"/>
                </a:solidFill>
              </a:rPr>
              <a:t>HIDS</a:t>
            </a:r>
            <a:endParaRPr lang="en-us" sz="36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3CQAAaggAAMk7AADYHgAAEAAAACYAAAAIAAAA//////////8="/>
              </a:ext>
            </a:extLst>
          </p:cNvSpPr>
          <p:nvPr/>
        </p:nvSpPr>
        <p:spPr>
          <a:xfrm>
            <a:off x="1619885" y="1367790"/>
            <a:ext cx="8098790" cy="36461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Karakteristik:</a:t>
            </a:r>
            <a:endParaRPr lang="en-us" sz="3200"/>
          </a:p>
          <a:p>
            <a:pPr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- Hanya berjalan di satu host</a:t>
            </a:r>
            <a:endParaRPr lang="en-us" sz="3200"/>
          </a:p>
          <a:p>
            <a:pPr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- Untuk menganalisa audit, log, integritas file dll</a:t>
            </a:r>
            <a:endParaRPr lang="en-us" sz="3200"/>
          </a:p>
          <a:p>
            <a:pPr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endParaRPr lang="en-us" sz="3200"/>
          </a:p>
          <a:p>
            <a:pPr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Kelebihan:</a:t>
            </a:r>
            <a:endParaRPr lang="en-us" sz="3200"/>
          </a:p>
          <a:p>
            <a:pPr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- Lebih akurat dibanding NIDS</a:t>
            </a:r>
            <a:endParaRPr lang="en-us" sz="3200"/>
          </a:p>
          <a:p>
            <a:pPr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- Volume lalu lintas data minim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DgDwM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3CQAAVAEAAMk7AAAUBwAAEAAAACYAAAAIAAAA//////////8="/>
              </a:ext>
            </a:extLst>
          </p:cNvSpPr>
          <p:nvPr/>
        </p:nvSpPr>
        <p:spPr>
          <a:xfrm>
            <a:off x="1619885" y="215900"/>
            <a:ext cx="8098790" cy="934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300">
                <a:solidFill>
                  <a:srgbClr val="050505"/>
                </a:solidFill>
                <a:latin typeface="Times New Roman" pitchFamily="1" charset="0"/>
                <a:ea typeface="DejaVu Sans" pitchFamily="1" charset="0"/>
                <a:cs typeface="DejaVu Sans" pitchFamily="1" charset="0"/>
              </a:rPr>
              <a:t>Contoh HIDS</a:t>
            </a:r>
            <a:endParaRPr lang="en-us" sz="33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ML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3CQAAaggAAMk7AACjHAAAEAAAACYAAAAIAAAA//////////8="/>
              </a:ext>
            </a:extLst>
          </p:cNvSpPr>
          <p:nvPr/>
        </p:nvSpPr>
        <p:spPr>
          <a:xfrm>
            <a:off x="1619885" y="1367790"/>
            <a:ext cx="8098790" cy="32873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215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ts val="144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600">
                <a:solidFill>
                  <a:srgbClr val="050505"/>
                </a:solidFill>
              </a:rPr>
              <a:t>INTRUST Event admin </a:t>
            </a:r>
            <a:endParaRPr lang="en-us" sz="3600"/>
          </a:p>
          <a:p>
            <a:pPr marL="431800" indent="-323215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ts val="144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600">
                <a:solidFill>
                  <a:srgbClr val="050505"/>
                </a:solidFill>
              </a:rPr>
              <a:t>ELM 3.0</a:t>
            </a:r>
            <a:endParaRPr lang="en-us" sz="3600"/>
          </a:p>
          <a:p>
            <a:pPr marL="431800" indent="-323215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ts val="144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600">
                <a:solidFill>
                  <a:srgbClr val="050505"/>
                </a:solidFill>
              </a:rPr>
              <a:t>GFI LANguard S.E.L.M</a:t>
            </a:r>
            <a:endParaRPr lang="en-us" sz="3600"/>
          </a:p>
          <a:p>
            <a:pPr marL="431800" indent="-323215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ts val="144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600">
                <a:solidFill>
                  <a:srgbClr val="050505"/>
                </a:solidFill>
              </a:rPr>
              <a:t>Comodo Internet Security</a:t>
            </a:r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3CQAAVAEAAMk7AAAUBwAAEAAAACYAAAAIAAAA//////////8="/>
              </a:ext>
            </a:extLst>
          </p:cNvSpPr>
          <p:nvPr/>
        </p:nvSpPr>
        <p:spPr>
          <a:xfrm>
            <a:off x="1619885" y="215900"/>
            <a:ext cx="8098790" cy="934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300">
                <a:solidFill>
                  <a:srgbClr val="050505"/>
                </a:solidFill>
                <a:latin typeface="Times New Roman" pitchFamily="1" charset="0"/>
                <a:ea typeface="DejaVu Sans" pitchFamily="1" charset="0"/>
                <a:cs typeface="DejaVu Sans" pitchFamily="1" charset="0"/>
              </a:rPr>
              <a:t>Network Intrusion Detection System</a:t>
            </a:r>
            <a:endParaRPr lang="en-us" sz="33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3CQAAaggAAMk7AACMIQAAEAAAACYAAAAIAAAA//////////8="/>
              </a:ext>
            </a:extLst>
          </p:cNvSpPr>
          <p:nvPr/>
        </p:nvSpPr>
        <p:spPr>
          <a:xfrm>
            <a:off x="1619885" y="1367790"/>
            <a:ext cx="8098790" cy="40855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342900" indent="-342265" algn="just">
              <a:lnSpc>
                <a:spcPct val="100000"/>
              </a:lnSpc>
              <a:buClrTx/>
              <a:buFont typeface="Arial" pitchFamily="1" charset="0"/>
              <a:buChar char="•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400">
                <a:solidFill>
                  <a:srgbClr val="050505"/>
                </a:solidFill>
              </a:rPr>
              <a:t>Sebuah system keamanan yang berguna untuk membaca paket-paket data yang mengalir di jaringan. Jika ada paket-paket data yang terdeteksi oleh NIDS, maka NIDS akan memberikan peringatan beserta dengan catatannya (logging)</a:t>
            </a:r>
            <a:endParaRPr lang="en-us" sz="2400"/>
          </a:p>
          <a:p>
            <a:pPr marL="342900" indent="-342265" algn="just">
              <a:lnSpc>
                <a:spcPct val="100000"/>
              </a:lnSpc>
              <a:buClrTx/>
              <a:buFont typeface="Arial" pitchFamily="1" charset="0"/>
              <a:buChar char="•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400">
                <a:solidFill>
                  <a:srgbClr val="050505"/>
                </a:solidFill>
              </a:rPr>
              <a:t>NIDS bisa diletakkan di mana pun sesuai dengan konfigurasi jaringan itu sendiri.</a:t>
            </a:r>
            <a:endParaRPr lang="en-us" sz="2400"/>
          </a:p>
          <a:p>
            <a:pPr marL="342900" indent="-342265" algn="just">
              <a:lnSpc>
                <a:spcPct val="100000"/>
              </a:lnSpc>
              <a:buClrTx/>
              <a:buFont typeface="Arial" pitchFamily="1" charset="0"/>
              <a:buChar char="•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400">
                <a:solidFill>
                  <a:srgbClr val="050505"/>
                </a:solidFill>
              </a:rPr>
              <a:t>Berbeda dengan HIDS, NIDS ditujukan untuk melindungi satu jaringan bukan satu host saja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kaGxw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3CQAAVAEAAMk7AAAUBwAAEAAAACYAAAAIAAAA//////////8="/>
              </a:ext>
            </a:extLst>
          </p:cNvSpPr>
          <p:nvPr/>
        </p:nvSpPr>
        <p:spPr>
          <a:xfrm>
            <a:off x="1619885" y="215900"/>
            <a:ext cx="8098790" cy="934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600">
                <a:solidFill>
                  <a:srgbClr val="000000"/>
                </a:solidFill>
              </a:rPr>
              <a:t>NIDS</a:t>
            </a:r>
            <a:endParaRPr lang="en-us" sz="36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4pZDY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3CQAAaggAAMk7AAC5HgAAEAAAACYAAAAIAAAA//////////8="/>
              </a:ext>
            </a:extLst>
          </p:cNvSpPr>
          <p:nvPr/>
        </p:nvSpPr>
        <p:spPr>
          <a:xfrm>
            <a:off x="1619885" y="1367790"/>
            <a:ext cx="8098790" cy="36264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800">
                <a:solidFill>
                  <a:srgbClr val="000000"/>
                </a:solidFill>
              </a:rPr>
              <a:t>Kelebihan:</a:t>
            </a:r>
            <a:endParaRPr lang="en-us" sz="2800"/>
          </a:p>
          <a:p>
            <a:pPr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800">
                <a:solidFill>
                  <a:srgbClr val="000000"/>
                </a:solidFill>
              </a:rPr>
              <a:t>- Butuh sedikit sistem untuk menutupi jangkauan IDS</a:t>
            </a:r>
            <a:endParaRPr lang="en-us" sz="2800"/>
          </a:p>
          <a:p>
            <a:pPr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800">
                <a:solidFill>
                  <a:srgbClr val="000000"/>
                </a:solidFill>
              </a:rPr>
              <a:t>- Lebih murah dibanding HIDS</a:t>
            </a:r>
            <a:endParaRPr lang="en-us" sz="2800"/>
          </a:p>
          <a:p>
            <a:pPr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800">
                <a:solidFill>
                  <a:srgbClr val="000000"/>
                </a:solidFill>
              </a:rPr>
              <a:t>- Bisa melihat semua lalu lintas data yang mengalir</a:t>
            </a:r>
            <a:endParaRPr lang="en-us" sz="2800"/>
          </a:p>
          <a:p>
            <a:pPr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endParaRPr lang="en-us" sz="2800"/>
          </a:p>
          <a:p>
            <a:pPr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800">
                <a:solidFill>
                  <a:srgbClr val="000000"/>
                </a:solidFill>
              </a:rPr>
              <a:t>Kekurangan:</a:t>
            </a:r>
            <a:endParaRPr lang="en-us" sz="2800"/>
          </a:p>
          <a:p>
            <a:pPr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800">
                <a:solidFill>
                  <a:srgbClr val="000000"/>
                </a:solidFill>
              </a:rPr>
              <a:t>- Tidak bisa berjalan di jaringan terenkripsi</a:t>
            </a:r>
            <a:endParaRPr lang="en-us" sz="2800"/>
          </a:p>
          <a:p>
            <a:pPr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800">
                <a:solidFill>
                  <a:srgbClr val="000000"/>
                </a:solidFill>
              </a:rPr>
              <a:t>- Tidak bisa melihat lalu lintas yang tidak dilewati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I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3CQAAVAEAAMk7AAAUBwAAEAAAACYAAAAIAAAA//////////8="/>
              </a:ext>
            </a:extLst>
          </p:cNvSpPr>
          <p:nvPr/>
        </p:nvSpPr>
        <p:spPr>
          <a:xfrm>
            <a:off x="1619885" y="215900"/>
            <a:ext cx="8098790" cy="934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4000">
                <a:solidFill>
                  <a:srgbClr val="000000"/>
                </a:solidFill>
              </a:rPr>
              <a:t>NIDS VS Firewall</a:t>
            </a:r>
            <a:endParaRPr lang="en-us" sz="40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BnU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3CQAAaggAAMk7AADAIQAAEAAAACYAAAAIAAAA//////////8="/>
              </a:ext>
            </a:extLst>
          </p:cNvSpPr>
          <p:nvPr/>
        </p:nvSpPr>
        <p:spPr>
          <a:xfrm>
            <a:off x="1619885" y="1367790"/>
            <a:ext cx="8098790" cy="41186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215">
              <a:lnSpc>
                <a:spcPct val="100000"/>
              </a:lnSpc>
              <a:spcBef>
                <a:spcPts val="1415"/>
              </a:spcBef>
              <a:buClrTx/>
              <a:buSzPts val="144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Firewall</a:t>
            </a:r>
            <a:endParaRPr lang="en-us" sz="3200"/>
          </a:p>
          <a:p>
            <a:pPr lvl="1" marL="864235" indent="-323215">
              <a:lnSpc>
                <a:spcPct val="100000"/>
              </a:lnSpc>
              <a:spcBef>
                <a:spcPts val="1130"/>
              </a:spcBef>
              <a:buClrTx/>
              <a:buSzPts val="2100"/>
              <a:buFont typeface="Symbol" pitchFamily="0" charset="2"/>
              <a:buChar char="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800">
                <a:solidFill>
                  <a:srgbClr val="000000"/>
                </a:solidFill>
              </a:rPr>
              <a:t>Secara aktif memfilter paket-paket yang melalui nya</a:t>
            </a:r>
            <a:endParaRPr lang="en-us" sz="2800"/>
          </a:p>
          <a:p>
            <a:pPr lvl="1" marL="864235" indent="-323215">
              <a:lnSpc>
                <a:spcPct val="100000"/>
              </a:lnSpc>
              <a:spcBef>
                <a:spcPts val="1130"/>
              </a:spcBef>
              <a:buClrTx/>
              <a:buSzPts val="2100"/>
              <a:buFont typeface="Symbol" pitchFamily="0" charset="2"/>
              <a:buChar char="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800">
                <a:solidFill>
                  <a:srgbClr val="000000"/>
                </a:solidFill>
              </a:rPr>
              <a:t>Jika terjadi kegagalan, lalu lintas akan ditutup</a:t>
            </a:r>
            <a:endParaRPr lang="en-us" sz="2800"/>
          </a:p>
          <a:p>
            <a:pPr marL="431800" indent="-323215">
              <a:lnSpc>
                <a:spcPct val="100000"/>
              </a:lnSpc>
              <a:spcBef>
                <a:spcPts val="1415"/>
              </a:spcBef>
              <a:buClrTx/>
              <a:buSzPts val="144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NIDS</a:t>
            </a:r>
            <a:endParaRPr lang="en-us" sz="3200"/>
          </a:p>
          <a:p>
            <a:pPr lvl="1" marL="864235" indent="-323215">
              <a:lnSpc>
                <a:spcPct val="100000"/>
              </a:lnSpc>
              <a:spcBef>
                <a:spcPts val="1130"/>
              </a:spcBef>
              <a:buClrTx/>
              <a:buSzPts val="2100"/>
              <a:buFont typeface="Symbol" pitchFamily="0" charset="2"/>
              <a:buChar char="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800">
                <a:solidFill>
                  <a:srgbClr val="000000"/>
                </a:solidFill>
              </a:rPr>
              <a:t>Secara pasif memonitor lalu lintas data</a:t>
            </a:r>
            <a:endParaRPr lang="en-us" sz="2800"/>
          </a:p>
          <a:p>
            <a:pPr lvl="1" marL="864235" indent="-323215">
              <a:lnSpc>
                <a:spcPct val="100000"/>
              </a:lnSpc>
              <a:spcBef>
                <a:spcPts val="1130"/>
              </a:spcBef>
              <a:buClrTx/>
              <a:buSzPts val="2100"/>
              <a:buFont typeface="Symbol" pitchFamily="0" charset="2"/>
              <a:buChar char="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800">
                <a:solidFill>
                  <a:srgbClr val="000000"/>
                </a:solidFill>
              </a:rPr>
              <a:t>Jika terjadi kegagalan, lalu lintas tetap berjalan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Uk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3CQAAVAEAAMk7AAAUBwAAEAAAACYAAAAIAAAA//////////8="/>
              </a:ext>
            </a:extLst>
          </p:cNvSpPr>
          <p:nvPr/>
        </p:nvSpPr>
        <p:spPr>
          <a:xfrm>
            <a:off x="1619885" y="215900"/>
            <a:ext cx="8098790" cy="934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9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4400">
                <a:solidFill>
                  <a:srgbClr val="000000"/>
                </a:solidFill>
              </a:rPr>
              <a:t>Lokasi-Lokasi NIDS</a:t>
            </a:r>
            <a:endParaRPr lang="en-us" sz="44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M3GkXR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gIgAAABsAAJ87AABuIAAAEAAAACYAAAAIAAAA//////////8="/>
              </a:ext>
            </a:extLst>
          </p:cNvSpPr>
          <p:nvPr/>
        </p:nvSpPr>
        <p:spPr>
          <a:xfrm>
            <a:off x="5669280" y="4389120"/>
            <a:ext cx="4022725" cy="8826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800">
                <a:solidFill>
                  <a:srgbClr val="000000"/>
                </a:solidFill>
              </a:rPr>
              <a:t>NIDS terletak di antara 2 Jaringan LAN </a:t>
            </a:r>
            <a:endParaRPr lang="en-us" sz="2800"/>
          </a:p>
        </p:txBody>
      </p:sp>
      <p:grpSp>
        <p:nvGrpSpPr>
          <p:cNvPr id="4" name="Group 3"/>
          <p:cNvGrpSpPr>
            <a:extLst>
              <a:ext uri="smNativeData">
                <pr:smNativeData xmlns:pr="smNativeData" val="SMDATA_7_M3GkXRMAAAAlAAAAAQAAAA8BAAAAkAAAAEgAAACQAAAASAAAAAAAAAAAAAAAAAAAABcAAAAUAAAAAAAAAAAAAAD/fwAA/38AAAAAAAAJAAAABAAAAKAnAAAMAAAAEAAAAAAAAAAAAAAAAAAAAAAAAAAfAAAAVAAAAAAAAAAAAAAAAAAAAAAAAAAAAAAAAAAAAAAAAAAAAAAAAAAAAAAAAAAAAAAAAAAAAAAAAAAAAAAAAAAAAAAAAAAAAAAAAAAAAAAAAAAAAAAAAAAAACEAAAAYAAAAFAAAAAAAAACOBgAADyAAAOEiAAAQAAAAJgAAAAgAAAD/////AAAAAA=="/>
              </a:ext>
            </a:extLst>
          </p:cNvGrpSpPr>
          <p:nvPr/>
        </p:nvGrpSpPr>
        <p:grpSpPr>
          <a:xfrm>
            <a:off x="0" y="1065530"/>
            <a:ext cx="5211445" cy="4604385"/>
            <a:chOff x="0" y="1065530"/>
            <a:chExt cx="5211445" cy="4604385"/>
          </a:xfrm>
        </p:grpSpPr>
        <p:pic>
          <p:nvPicPr>
            <p:cNvPr id="6" name="Picture1"/>
            <p:cNvPicPr>
              <a:extLst>
                <a:ext uri="smNativeData">
                  <pr:smNativeData xmlns:pr="smNativeData" val="SMDATA_15_M3GkX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AAAAAI4GAAAPIAAA4SIAAAAAAAAmAAAACAAAAP//////////"/>
                </a:ext>
              </a:extLst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065530"/>
              <a:ext cx="5211445" cy="460438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5" name="CustomShape 4"/>
            <p:cNvSpPr>
              <a:extLst>
                <a:ext uri="smNativeData">
                  <pr:smNativeData xmlns:pr="smNativeData" val="SMDATA_13_M3GkXR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wEQAAyQYAAE8ZAAAfCgAAAAAAACYAAAAIAAAA//////////8="/>
                </a:ext>
              </a:extLst>
            </p:cNvSpPr>
            <p:nvPr/>
          </p:nvSpPr>
          <p:spPr>
            <a:xfrm>
              <a:off x="2834640" y="1102995"/>
              <a:ext cx="1279525" cy="542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0170" tIns="45085" rIns="90170" bIns="45085" numCol="1" spcCol="215900" anchor="t"/>
            <a:lstStyle/>
            <a:p>
              <a:pPr>
                <a:lnSpc>
                  <a:spcPct val="100000"/>
                </a:lnSpc>
                <a:defRPr>
                  <a:latin typeface="Arial" pitchFamily="1" charset="0"/>
                  <a:ea typeface="DejaVu Sans" pitchFamily="1" charset="0"/>
                  <a:cs typeface="DejaVu Sans" pitchFamily="1" charset="0"/>
                </a:defRPr>
              </a:pPr>
              <a:r>
                <a:rPr lang="en-us" sz="3200" b="1">
                  <a:solidFill>
                    <a:srgbClr val="000000"/>
                  </a:solidFill>
                </a:rPr>
                <a:t>NIDS</a:t>
              </a:r>
              <a:endParaRPr lang="en-us" sz="3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3CQAAVAEAAMk7AAAUBwAAEAAAACYAAAAIAAAA//////////8="/>
              </a:ext>
            </a:extLst>
          </p:cNvSpPr>
          <p:nvPr/>
        </p:nvSpPr>
        <p:spPr>
          <a:xfrm>
            <a:off x="1619885" y="215900"/>
            <a:ext cx="8098790" cy="934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9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4400">
                <a:solidFill>
                  <a:srgbClr val="000000"/>
                </a:solidFill>
              </a:rPr>
              <a:t>Lokasi-Lokasi NIDS</a:t>
            </a:r>
            <a:endParaRPr lang="en-us" sz="44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M3GkXR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YF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QIgAAcBoAAJ87AACOIAAAEAAAACYAAAAIAAAA//////////8="/>
              </a:ext>
            </a:extLst>
          </p:cNvSpPr>
          <p:nvPr/>
        </p:nvSpPr>
        <p:spPr>
          <a:xfrm>
            <a:off x="5577840" y="4297680"/>
            <a:ext cx="4114165" cy="9944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NIDS terletak di jaringan LAN</a:t>
            </a:r>
            <a:endParaRPr lang="en-us" sz="3200"/>
          </a:p>
        </p:txBody>
      </p:sp>
      <p:grpSp>
        <p:nvGrpSpPr>
          <p:cNvPr id="4" name="Group 3"/>
          <p:cNvGrpSpPr>
            <a:extLst>
              <a:ext uri="smNativeData">
                <pr:smNativeData xmlns:pr="smNativeData" val="SMDATA_7_M3GkXRMAAAAlAAAAAQAAAA8BAAAAkAAAAEgAAACQAAAASAAAAAAAAAAAAAAAAAAAABcAAAAUAAAAAAAAAAAAAAD/fwAA/38AAAAAAAAJAAAABAAAAEVpRHMMAAAAEAAAAAAAAAAAAAAAAAAAAAAAAAAfAAAAVAAAAAAAAAAAAAAAAAAAAAAAAAAAAAAAAAAAAAAAAAAAAAAAAAAAAAAAAAAAAAAAAAAAAAAAAAAAAAAAAAAAAAAAAAAAAAAAAAAAAAAAAAAAAAAAAAAAACEAAAAYAAAAFAAAAAAAAACKAgAAHyUAAM4iAAAQAAAAJgAAAAgAAAD/////AAAAAA=="/>
              </a:ext>
            </a:extLst>
          </p:cNvGrpSpPr>
          <p:nvPr/>
        </p:nvGrpSpPr>
        <p:grpSpPr>
          <a:xfrm>
            <a:off x="0" y="412750"/>
            <a:ext cx="6034405" cy="5245100"/>
            <a:chOff x="0" y="412750"/>
            <a:chExt cx="6034405" cy="5245100"/>
          </a:xfrm>
        </p:grpSpPr>
        <p:pic>
          <p:nvPicPr>
            <p:cNvPr id="6" name="Picture1"/>
            <p:cNvPicPr>
              <a:extLst>
                <a:ext uri="smNativeData">
                  <pr:smNativeData xmlns:pr="smNativeData" val="SMDATA_15_M3GkX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AAAAAIoCAADVHgAAziIAAAAAAAAmAAAACAAAAP//////////"/>
                </a:ext>
              </a:extLst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12750"/>
              <a:ext cx="5012055" cy="52451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5" name="CustomShape 4"/>
            <p:cNvSpPr>
              <a:extLst>
                <a:ext uri="smNativeData">
                  <pr:smNativeData xmlns:pr="smNativeData" val="SMDATA_13_M3GkXR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AHQAAMA8AAB8lAAAuEgAAAAAAACYAAAAIAAAA//////////8="/>
                </a:ext>
              </a:extLst>
            </p:cNvSpPr>
            <p:nvPr/>
          </p:nvSpPr>
          <p:spPr>
            <a:xfrm>
              <a:off x="4754880" y="2468880"/>
              <a:ext cx="1279525" cy="4864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0170" tIns="45085" rIns="90170" bIns="45085" numCol="1" spcCol="215900" anchor="t"/>
            <a:lstStyle/>
            <a:p>
              <a:pPr>
                <a:lnSpc>
                  <a:spcPct val="100000"/>
                </a:lnSpc>
                <a:defRPr>
                  <a:latin typeface="Arial" pitchFamily="1" charset="0"/>
                  <a:ea typeface="DejaVu Sans" pitchFamily="1" charset="0"/>
                  <a:cs typeface="DejaVu Sans" pitchFamily="1" charset="0"/>
                </a:defRPr>
              </a:pPr>
              <a:r>
                <a:rPr lang="en-us" sz="2800" b="1">
                  <a:solidFill>
                    <a:srgbClr val="000000"/>
                  </a:solidFill>
                </a:rPr>
                <a:t>NIDS</a:t>
              </a:r>
              <a:endParaRPr lang="en-us" sz="2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huvwY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3CQAAVAEAAMk7AAAUBwAAEAAAACYAAAAIAAAA//////////8="/>
              </a:ext>
            </a:extLst>
          </p:cNvSpPr>
          <p:nvPr/>
        </p:nvSpPr>
        <p:spPr>
          <a:xfrm>
            <a:off x="1619885" y="215900"/>
            <a:ext cx="8098790" cy="934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600">
                <a:solidFill>
                  <a:srgbClr val="000000"/>
                </a:solidFill>
              </a:rPr>
              <a:t>Penjelasan</a:t>
            </a:r>
            <a:endParaRPr lang="en-us" sz="36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n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3CQAAaggAAMk7AACjHAAAEAAAACYAAAAIAAAA//////////8="/>
              </a:ext>
            </a:extLst>
          </p:cNvSpPr>
          <p:nvPr/>
        </p:nvSpPr>
        <p:spPr>
          <a:xfrm>
            <a:off x="1619885" y="1367790"/>
            <a:ext cx="8098790" cy="32873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algn="just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Di mana pun NIDS berada, Switch tempat dia tersambung harus dikonfigurasi sehingga paket-paket data yang mengalir juga di kopi kan ke NIDS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wCBw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3CQAAVAEAAMk7AAAUBwAAEAAAACYAAAAIAAAA//////////8="/>
              </a:ext>
            </a:extLst>
          </p:cNvSpPr>
          <p:nvPr/>
        </p:nvSpPr>
        <p:spPr>
          <a:xfrm>
            <a:off x="1619885" y="215900"/>
            <a:ext cx="8098790" cy="934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600">
                <a:solidFill>
                  <a:srgbClr val="050505"/>
                </a:solidFill>
                <a:latin typeface="Times New Roman" pitchFamily="1" charset="0"/>
                <a:ea typeface="DejaVu Sans" pitchFamily="1" charset="0"/>
                <a:cs typeface="DejaVu Sans" pitchFamily="1" charset="0"/>
              </a:rPr>
              <a:t>Definisi</a:t>
            </a:r>
            <a:endParaRPr lang="en-us" sz="36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wCBw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3CQAAiAcAAMk7AAC7HwAAEAAAACYAAAAIAAAA//////////8="/>
              </a:ext>
            </a:extLst>
          </p:cNvSpPr>
          <p:nvPr/>
        </p:nvSpPr>
        <p:spPr>
          <a:xfrm>
            <a:off x="1619885" y="1224280"/>
            <a:ext cx="8098790" cy="39338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215900" indent="-215265" algn="just">
              <a:lnSpc>
                <a:spcPct val="100000"/>
              </a:lnSpc>
              <a:buClrTx/>
              <a:buSzPts val="126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800">
                <a:solidFill>
                  <a:srgbClr val="000000"/>
                </a:solidFill>
                <a:latin typeface="Times New Roman" pitchFamily="1" charset="0"/>
                <a:ea typeface="DejaVu Sans" pitchFamily="1" charset="0"/>
                <a:cs typeface="DejaVu Sans" pitchFamily="1" charset="0"/>
              </a:rPr>
              <a:t>Intrusion adalah sebuah Aktivitas yang tak dikenali di jaringan komputer yang menyedot sumber daya jaringan, dan membahayakan keamanan jaringan/data</a:t>
            </a:r>
            <a:endParaRPr lang="en-us" sz="2800"/>
          </a:p>
          <a:p>
            <a:pPr algn="just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endParaRPr lang="en-us" sz="2800"/>
          </a:p>
          <a:p>
            <a:pPr marL="215900" indent="-215265" algn="just">
              <a:lnSpc>
                <a:spcPct val="100000"/>
              </a:lnSpc>
              <a:buClrTx/>
              <a:buSzPts val="126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800">
                <a:solidFill>
                  <a:srgbClr val="000000"/>
                </a:solidFill>
                <a:latin typeface="Times New Roman" pitchFamily="1" charset="0"/>
                <a:ea typeface="DejaVu Sans" pitchFamily="1" charset="0"/>
                <a:cs typeface="DejaVu Sans" pitchFamily="1" charset="0"/>
              </a:rPr>
              <a:t>Intrusion jika tidak dihentikan bisa merusak sistem, mencuri data berharga, bahkan menular ke sistem lainnya yang ada dalam satu jaringan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RaClk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3CQAAVAEAAMk7AAAUBwAAEAAAACYAAAAIAAAA//////////8="/>
              </a:ext>
            </a:extLst>
          </p:cNvSpPr>
          <p:nvPr/>
        </p:nvSpPr>
        <p:spPr>
          <a:xfrm>
            <a:off x="1619885" y="215900"/>
            <a:ext cx="8098790" cy="934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9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4400">
                <a:solidFill>
                  <a:srgbClr val="000000"/>
                </a:solidFill>
              </a:rPr>
              <a:t>Database HIDS &amp; NIDS</a:t>
            </a:r>
            <a:endParaRPr lang="en-us" sz="44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M3GkXR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tDAAALQgAAMk7AAAYGwAAEAAAACYAAAAIAAAA//////////8="/>
              </a:ext>
            </a:extLst>
          </p:cNvSpPr>
          <p:nvPr/>
        </p:nvSpPr>
        <p:spPr>
          <a:xfrm>
            <a:off x="2060575" y="1329055"/>
            <a:ext cx="7658100" cy="30753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marL="215900" indent="-215900" algn="just">
              <a:lnSpc>
                <a:spcPct val="100000"/>
              </a:lnSpc>
              <a:buClrTx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800">
                <a:solidFill>
                  <a:srgbClr val="000000"/>
                </a:solidFill>
              </a:rPr>
              <a:t>Pada dasar NIDS dan HIDS bekerja menggunakan database sebagai acuannya, namun bukan berarti tidak dilengkapi dengan teknologi Heuristic. </a:t>
            </a:r>
            <a:endParaRPr lang="en-us" sz="2800"/>
          </a:p>
          <a:p>
            <a:pPr marL="215900" indent="-215900" algn="just">
              <a:lnSpc>
                <a:spcPct val="100000"/>
              </a:lnSpc>
              <a:buClr>
                <a:srgbClr val="000000"/>
              </a:buClr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endParaRPr lang="en-us" sz="2800"/>
          </a:p>
          <a:p>
            <a:pPr marL="215900" indent="-215900" algn="just">
              <a:lnSpc>
                <a:spcPct val="100000"/>
              </a:lnSpc>
              <a:buClrTx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800">
                <a:solidFill>
                  <a:srgbClr val="000000"/>
                </a:solidFill>
              </a:rPr>
              <a:t>Sebagian dari mereka dilengkapi dengan Heuristic untuk mendeteksi anomaly paket (menggunakan teknologi AI)</a:t>
            </a:r>
            <a:endParaRPr lang="en-us" sz="2800"/>
          </a:p>
          <a:p>
            <a:pPr marL="215900" indent="-215900" algn="just">
              <a:lnSpc>
                <a:spcPct val="100000"/>
              </a:lnSpc>
              <a:buClr>
                <a:srgbClr val="000000"/>
              </a:buClr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2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3CQAAVAEAAMk7AAAUBwAAEAAAACYAAAAIAAAA//////////8="/>
              </a:ext>
            </a:extLst>
          </p:cNvSpPr>
          <p:nvPr/>
        </p:nvSpPr>
        <p:spPr>
          <a:xfrm>
            <a:off x="1619885" y="215900"/>
            <a:ext cx="8098790" cy="934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lnSpc>
                <a:spcPct val="9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4400">
                <a:solidFill>
                  <a:srgbClr val="000000"/>
                </a:solidFill>
              </a:rPr>
              <a:t>Contoh Rule NIDS</a:t>
            </a:r>
            <a:endParaRPr lang="en-us" sz="44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M3GkXR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0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3CQAAhgYAAJg8AAATIgAAEAAAACYAAAAIAAAA//////////8="/>
              </a:ext>
            </a:extLst>
          </p:cNvSpPr>
          <p:nvPr/>
        </p:nvSpPr>
        <p:spPr>
          <a:xfrm>
            <a:off x="1619885" y="1060450"/>
            <a:ext cx="8230235" cy="44786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marL="342900" indent="-342265">
              <a:lnSpc>
                <a:spcPct val="100000"/>
              </a:lnSpc>
              <a:buClrTx/>
              <a:buFont typeface="Arial" pitchFamily="1" charset="0"/>
              <a:buChar char="•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600">
                <a:solidFill>
                  <a:srgbClr val="000000"/>
                </a:solidFill>
              </a:rPr>
              <a:t>alert udp $HOME_NET any -&gt; $EXTERNAL_NET 53 </a:t>
            </a:r>
            <a:endParaRPr lang="en-us" sz="2600"/>
          </a:p>
          <a:p>
            <a:pPr marL="342900" indent="-342265">
              <a:lnSpc>
                <a:spcPct val="100000"/>
              </a:lnSpc>
              <a:buClrTx/>
              <a:buFont typeface="Arial" pitchFamily="1" charset="0"/>
              <a:buChar char="•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600">
                <a:solidFill>
                  <a:srgbClr val="000000"/>
                </a:solidFill>
              </a:rPr>
              <a:t>(msg:"BLACKLIST DNS request for known malware domain xixbh.net - Win.Trojan.Dorkbot"; </a:t>
            </a:r>
            <a:endParaRPr lang="en-us" sz="2600"/>
          </a:p>
          <a:p>
            <a:pPr marL="342900" indent="-342265">
              <a:lnSpc>
                <a:spcPct val="100000"/>
              </a:lnSpc>
              <a:buClrTx/>
              <a:buFont typeface="Arial" pitchFamily="1" charset="0"/>
              <a:buChar char="•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600">
                <a:solidFill>
                  <a:srgbClr val="000000"/>
                </a:solidFill>
              </a:rPr>
              <a:t>content:"|05|xixbh|03|net"; </a:t>
            </a:r>
            <a:endParaRPr lang="en-us" sz="2600"/>
          </a:p>
          <a:p>
            <a:pPr marL="342900" indent="-342265">
              <a:lnSpc>
                <a:spcPct val="100000"/>
              </a:lnSpc>
              <a:buClrTx/>
              <a:buFont typeface="Arial" pitchFamily="1" charset="0"/>
              <a:buChar char="•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600">
                <a:solidFill>
                  <a:srgbClr val="000000"/>
                </a:solidFill>
              </a:rPr>
              <a:t>fast_pattern:only; </a:t>
            </a:r>
            <a:endParaRPr lang="en-us" sz="2600"/>
          </a:p>
          <a:p>
            <a:pPr marL="342900" indent="-342265">
              <a:lnSpc>
                <a:spcPct val="100000"/>
              </a:lnSpc>
              <a:buClrTx/>
              <a:buFont typeface="Arial" pitchFamily="1" charset="0"/>
              <a:buChar char="•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600">
                <a:solidFill>
                  <a:srgbClr val="000000"/>
                </a:solidFill>
              </a:rPr>
              <a:t>classtype:trojan-activity; </a:t>
            </a:r>
            <a:endParaRPr lang="en-us" sz="2600"/>
          </a:p>
          <a:p>
            <a:pPr marL="342900" indent="-342265">
              <a:lnSpc>
                <a:spcPct val="100000"/>
              </a:lnSpc>
              <a:buClrTx/>
              <a:buFont typeface="Arial" pitchFamily="1" charset="0"/>
              <a:buChar char="•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600">
                <a:solidFill>
                  <a:srgbClr val="000000"/>
                </a:solidFill>
              </a:rPr>
              <a:t>sid:26405; </a:t>
            </a:r>
            <a:endParaRPr lang="en-us" sz="2600"/>
          </a:p>
          <a:p>
            <a:pPr marL="342900" indent="-342265">
              <a:lnSpc>
                <a:spcPct val="100000"/>
              </a:lnSpc>
              <a:buClrTx/>
              <a:buFont typeface="Arial" pitchFamily="1" charset="0"/>
              <a:buChar char="•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600">
                <a:solidFill>
                  <a:srgbClr val="000000"/>
                </a:solidFill>
              </a:rPr>
              <a:t>rev:2;)</a:t>
            </a:r>
            <a:endParaRPr lang="en-us" sz="2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2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B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3CQAAVAEAAMk7AAAUBwAAEAAAACYAAAAIAAAA//////////8="/>
              </a:ext>
            </a:extLst>
          </p:cNvSpPr>
          <p:nvPr/>
        </p:nvSpPr>
        <p:spPr>
          <a:xfrm>
            <a:off x="1619885" y="215900"/>
            <a:ext cx="8098790" cy="934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600">
                <a:solidFill>
                  <a:srgbClr val="000000"/>
                </a:solidFill>
              </a:rPr>
              <a:t>Hasil Deteksi NIDS</a:t>
            </a:r>
            <a:endParaRPr lang="en-us" sz="36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Qt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3CQAAaggAAMk7AAAXHwAAEAAAACYAAAAIAAAA//////////8="/>
              </a:ext>
            </a:extLst>
          </p:cNvSpPr>
          <p:nvPr/>
        </p:nvSpPr>
        <p:spPr>
          <a:xfrm>
            <a:off x="1619885" y="1367790"/>
            <a:ext cx="8098790" cy="3686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Istilah-istilah berikut ini juga digunakan oleh Antivirus, dan Anti Malware:</a:t>
            </a:r>
            <a:endParaRPr lang="en-us" sz="3200"/>
          </a:p>
          <a:p>
            <a:pPr marL="215900" indent="-215265">
              <a:lnSpc>
                <a:spcPct val="100000"/>
              </a:lnSpc>
              <a:buClrTx/>
              <a:buSzPts val="126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800" b="1">
                <a:solidFill>
                  <a:srgbClr val="000000"/>
                </a:solidFill>
              </a:rPr>
              <a:t>True Positive</a:t>
            </a:r>
            <a:r>
              <a:rPr lang="en-us" sz="2800">
                <a:solidFill>
                  <a:srgbClr val="000000"/>
                </a:solidFill>
              </a:rPr>
              <a:t>: Paket Tersebut adalah benar-benar Intrusion, dan NIDS memberi respons</a:t>
            </a:r>
            <a:endParaRPr lang="en-us" sz="2800"/>
          </a:p>
          <a:p>
            <a:pPr marL="215900" indent="-215265">
              <a:lnSpc>
                <a:spcPct val="100000"/>
              </a:lnSpc>
              <a:buClrTx/>
              <a:buSzPts val="126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800" b="1">
                <a:solidFill>
                  <a:srgbClr val="000000"/>
                </a:solidFill>
              </a:rPr>
              <a:t>True Negative</a:t>
            </a:r>
            <a:r>
              <a:rPr lang="en-us" sz="2800">
                <a:solidFill>
                  <a:srgbClr val="000000"/>
                </a:solidFill>
              </a:rPr>
              <a:t>: Alarm Palsu</a:t>
            </a:r>
            <a:endParaRPr lang="en-us" sz="2800"/>
          </a:p>
          <a:p>
            <a:pPr marL="215900" indent="-215265">
              <a:lnSpc>
                <a:spcPct val="100000"/>
              </a:lnSpc>
              <a:buClrTx/>
              <a:buSzPts val="126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800" b="1">
                <a:solidFill>
                  <a:srgbClr val="000000"/>
                </a:solidFill>
              </a:rPr>
              <a:t>False Positive</a:t>
            </a:r>
            <a:r>
              <a:rPr lang="en-us" sz="2800">
                <a:solidFill>
                  <a:srgbClr val="000000"/>
                </a:solidFill>
              </a:rPr>
              <a:t>: Paket adalah Intrusion tapi NIDS tidak memberikan respons</a:t>
            </a:r>
            <a:endParaRPr lang="en-us" sz="2800"/>
          </a:p>
          <a:p>
            <a:pPr marL="215900" indent="-215265">
              <a:lnSpc>
                <a:spcPct val="100000"/>
              </a:lnSpc>
              <a:buClrTx/>
              <a:buSzPts val="126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800" b="1">
                <a:solidFill>
                  <a:srgbClr val="000000"/>
                </a:solidFill>
              </a:rPr>
              <a:t>False Negative</a:t>
            </a:r>
            <a:r>
              <a:rPr lang="en-us" sz="2800">
                <a:solidFill>
                  <a:srgbClr val="000000"/>
                </a:solidFill>
              </a:rPr>
              <a:t>: Paket bukan Intrusion dan tidak ada respons dari NIDS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2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AZ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3CQAAVAEAAMk7AAAUBwAAEAAAACYAAAAIAAAA//////////8="/>
              </a:ext>
            </a:extLst>
          </p:cNvSpPr>
          <p:nvPr/>
        </p:nvSpPr>
        <p:spPr>
          <a:xfrm>
            <a:off x="1619885" y="215900"/>
            <a:ext cx="8098790" cy="934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600">
                <a:solidFill>
                  <a:srgbClr val="000000"/>
                </a:solidFill>
              </a:rPr>
              <a:t>SNORT</a:t>
            </a:r>
            <a:endParaRPr lang="en-us" sz="3600"/>
          </a:p>
        </p:txBody>
      </p:sp>
      <p:pic>
        <p:nvPicPr>
          <p:cNvPr id="3" name="Picture1"/>
          <p:cNvPicPr>
            <a:extLst>
              <a:ext uri="smNativeData">
                <pr:smNativeData xmlns:pr="smNativeData" val="SMDATA_15_M3GkX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/Pz8/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bAAAAIQWAAB/FgAAzCI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8580" y="3660140"/>
            <a:ext cx="3588385" cy="19964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CustomShape 2"/>
          <p:cNvSpPr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8/Pz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ADwAANwYAAMk7AABwGgAAEAAAACYAAAAIAAAA//////////8="/>
              </a:ext>
            </a:extLst>
          </p:cNvSpPr>
          <p:nvPr/>
        </p:nvSpPr>
        <p:spPr>
          <a:xfrm>
            <a:off x="2560320" y="1010285"/>
            <a:ext cx="7158355" cy="32873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algn="just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Snort adalah aplikasi NIDS yang gratis untuk di download dan digunakan di mana pun.</a:t>
            </a:r>
            <a:endParaRPr lang="en-us" sz="3200"/>
          </a:p>
          <a:p>
            <a:pPr algn="just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endParaRPr lang="en-us" sz="3200"/>
          </a:p>
          <a:p>
            <a:pPr algn="just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Snort dijalankan menggunakan metode CLI, namun laporan yang disajikan oleh Snort ditampilkan baik GUI via Web maupun CLI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2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8/Pz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3CQAAVAEAAMk7AAAUBwAAEAAAACYAAAAIAAAA//////////8="/>
              </a:ext>
            </a:extLst>
          </p:cNvSpPr>
          <p:nvPr/>
        </p:nvSpPr>
        <p:spPr>
          <a:xfrm>
            <a:off x="1619885" y="215900"/>
            <a:ext cx="8098790" cy="934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4400">
                <a:solidFill>
                  <a:srgbClr val="000000"/>
                </a:solidFill>
              </a:rPr>
              <a:t>Snort</a:t>
            </a:r>
            <a:endParaRPr lang="en-us" sz="44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M3GkXR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8/Pz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CwAA4AcAAJ87AABfHgAAEAAAACYAAAAIAAAA//////////8="/>
              </a:ext>
            </a:extLst>
          </p:cNvSpPr>
          <p:nvPr/>
        </p:nvSpPr>
        <p:spPr>
          <a:xfrm>
            <a:off x="1920240" y="1280160"/>
            <a:ext cx="7771765" cy="36569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marL="215900" indent="-215265" algn="just">
              <a:lnSpc>
                <a:spcPct val="100000"/>
              </a:lnSpc>
              <a:buClrTx/>
              <a:buSzPts val="126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800">
                <a:solidFill>
                  <a:srgbClr val="000000"/>
                </a:solidFill>
              </a:rPr>
              <a:t>Snort dapat diletakkan di mana pun sesuai kebutuhan, dan biasanya diletakkan sebelum router untuk mencegah serangan masuk ke dalam jaringan</a:t>
            </a:r>
            <a:endParaRPr lang="en-us" sz="2800"/>
          </a:p>
          <a:p>
            <a:pPr marL="215900" indent="-215265" algn="just">
              <a:lnSpc>
                <a:spcPct val="100000"/>
              </a:lnSpc>
              <a:buClrTx/>
              <a:buSzPts val="126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800">
                <a:solidFill>
                  <a:srgbClr val="000000"/>
                </a:solidFill>
              </a:rPr>
              <a:t>Snort menggunakan Database yaitu kumpulan rules yang sudah didefinisikan sesuai jenis serangan yang ada hingga saat ini. </a:t>
            </a:r>
            <a:endParaRPr lang="en-us" sz="2800"/>
          </a:p>
          <a:p>
            <a:pPr marL="215900" indent="-215265" algn="just">
              <a:lnSpc>
                <a:spcPct val="100000"/>
              </a:lnSpc>
              <a:buClrTx/>
              <a:buSzPts val="126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800">
                <a:solidFill>
                  <a:srgbClr val="000000"/>
                </a:solidFill>
              </a:rPr>
              <a:t>User juga dapat menambahkan rule mereka sendiri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2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8/Pz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3CQAAVAEAAMk7AAAUBwAAEAAAACYAAAAIAAAA//////////8="/>
              </a:ext>
            </a:extLst>
          </p:cNvSpPr>
          <p:nvPr/>
        </p:nvSpPr>
        <p:spPr>
          <a:xfrm>
            <a:off x="1619885" y="215900"/>
            <a:ext cx="8098790" cy="934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Contoh Rule Snort</a:t>
            </a:r>
            <a:endParaRPr lang="en-us" sz="32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M3GkXR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8/Pz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ACwAAFgcAAA87AAAfGwAAEAAAACYAAAAIAAAA//////////8="/>
              </a:ext>
            </a:extLst>
          </p:cNvSpPr>
          <p:nvPr/>
        </p:nvSpPr>
        <p:spPr>
          <a:xfrm>
            <a:off x="1828800" y="1151890"/>
            <a:ext cx="7771765" cy="32569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alert icmp any any -&gt; any any (msg:"PING JUGA FLOODING”)</a:t>
            </a:r>
            <a:endParaRPr lang="en-us" sz="3200"/>
          </a:p>
          <a:p>
            <a:pPr marL="215900" indent="-215265">
              <a:lnSpc>
                <a:spcPct val="100000"/>
              </a:lnSpc>
              <a:buClrTx/>
              <a:buSzPts val="144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Alert: Beri notifikasi</a:t>
            </a:r>
            <a:endParaRPr lang="en-us" sz="3200"/>
          </a:p>
          <a:p>
            <a:pPr marL="215900" indent="-215265">
              <a:lnSpc>
                <a:spcPct val="100000"/>
              </a:lnSpc>
              <a:buClrTx/>
              <a:buSzPts val="144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Icmp: Protokol</a:t>
            </a:r>
            <a:endParaRPr lang="en-us" sz="3200"/>
          </a:p>
          <a:p>
            <a:pPr marL="215900" indent="-215265">
              <a:lnSpc>
                <a:spcPct val="100000"/>
              </a:lnSpc>
              <a:buClrTx/>
              <a:buSzPts val="144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Any any: Semua IP Semua Port</a:t>
            </a:r>
            <a:endParaRPr lang="en-us" sz="3200"/>
          </a:p>
          <a:p>
            <a:pPr marL="215900" indent="-215265">
              <a:lnSpc>
                <a:spcPct val="100000"/>
              </a:lnSpc>
              <a:buClrTx/>
              <a:buSzPts val="144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-&gt; : arah paket</a:t>
            </a:r>
            <a:endParaRPr lang="en-us" sz="3200"/>
          </a:p>
          <a:p>
            <a:pPr marL="215900" indent="-215265">
              <a:lnSpc>
                <a:spcPct val="100000"/>
              </a:lnSpc>
              <a:buClrTx/>
              <a:buSzPts val="144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00000"/>
                </a:solidFill>
              </a:rPr>
              <a:t>Msg: Pesan Logging Jika Terdeteksi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2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8/Pz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3CQAAVAEAAMk7AAAUBwAAEAAAACYAAAAIAAAA//////////8="/>
              </a:ext>
            </a:extLst>
          </p:cNvSpPr>
          <p:nvPr/>
        </p:nvSpPr>
        <p:spPr>
          <a:xfrm>
            <a:off x="1619885" y="215900"/>
            <a:ext cx="8098790" cy="934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600">
                <a:solidFill>
                  <a:srgbClr val="000000"/>
                </a:solidFill>
              </a:rPr>
              <a:t>Kelebihan dan Kekurangan Snort</a:t>
            </a:r>
            <a:endParaRPr lang="en-us" sz="36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3CQAAaggAAMk7AACjHAAAEAAAACYAAAAIAAAA//////////8="/>
              </a:ext>
            </a:extLst>
          </p:cNvSpPr>
          <p:nvPr/>
        </p:nvSpPr>
        <p:spPr>
          <a:xfrm>
            <a:off x="1619885" y="1367790"/>
            <a:ext cx="8098790" cy="32873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215">
              <a:lnSpc>
                <a:spcPct val="100000"/>
              </a:lnSpc>
              <a:spcBef>
                <a:spcPts val="1090"/>
              </a:spcBef>
              <a:buClrTx/>
              <a:buSzPts val="965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155">
                <a:solidFill>
                  <a:srgbClr val="000000"/>
                </a:solidFill>
              </a:rPr>
              <a:t>+</a:t>
            </a:r>
            <a:endParaRPr lang="en-us" sz="2155"/>
          </a:p>
          <a:p>
            <a:pPr marL="431800" indent="-323215">
              <a:lnSpc>
                <a:spcPct val="100000"/>
              </a:lnSpc>
              <a:spcBef>
                <a:spcPts val="1090"/>
              </a:spcBef>
              <a:buClrTx/>
              <a:buSzPts val="965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155">
                <a:solidFill>
                  <a:srgbClr val="000000"/>
                </a:solidFill>
              </a:rPr>
              <a:t>Tersedia untuk semua OS</a:t>
            </a:r>
            <a:endParaRPr lang="en-us" sz="2155"/>
          </a:p>
          <a:p>
            <a:pPr marL="431800" indent="-323215">
              <a:lnSpc>
                <a:spcPct val="100000"/>
              </a:lnSpc>
              <a:spcBef>
                <a:spcPts val="1090"/>
              </a:spcBef>
              <a:buClrTx/>
              <a:buSzPts val="965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155">
                <a:solidFill>
                  <a:srgbClr val="000000"/>
                </a:solidFill>
              </a:rPr>
              <a:t>Gratis</a:t>
            </a:r>
            <a:endParaRPr lang="en-us" sz="2155"/>
          </a:p>
          <a:p>
            <a:pPr marL="431800" indent="-323215">
              <a:lnSpc>
                <a:spcPct val="100000"/>
              </a:lnSpc>
              <a:spcBef>
                <a:spcPts val="1090"/>
              </a:spcBef>
              <a:buClrTx/>
              <a:buSzPts val="965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155">
                <a:solidFill>
                  <a:srgbClr val="000000"/>
                </a:solidFill>
              </a:rPr>
              <a:t>Reaksi Cepat</a:t>
            </a:r>
            <a:endParaRPr lang="en-us" sz="2155"/>
          </a:p>
          <a:p>
            <a:pPr marL="431800" indent="-323215">
              <a:lnSpc>
                <a:spcPct val="100000"/>
              </a:lnSpc>
              <a:spcBef>
                <a:spcPts val="1090"/>
              </a:spcBef>
              <a:buClrTx/>
              <a:buSzPts val="965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155">
                <a:solidFill>
                  <a:srgbClr val="000000"/>
                </a:solidFill>
              </a:rPr>
              <a:t>-</a:t>
            </a:r>
            <a:endParaRPr lang="en-us" sz="2155"/>
          </a:p>
          <a:p>
            <a:pPr marL="431800" indent="-323215">
              <a:lnSpc>
                <a:spcPct val="100000"/>
              </a:lnSpc>
              <a:spcBef>
                <a:spcPts val="1090"/>
              </a:spcBef>
              <a:buClrTx/>
              <a:buSzPts val="965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155">
                <a:solidFill>
                  <a:srgbClr val="000000"/>
                </a:solidFill>
              </a:rPr>
              <a:t>Butuh pemahaman dasar jaringan</a:t>
            </a:r>
            <a:endParaRPr lang="en-us" sz="2155"/>
          </a:p>
          <a:p>
            <a:pPr marL="431800" indent="-323215">
              <a:lnSpc>
                <a:spcPct val="100000"/>
              </a:lnSpc>
              <a:spcBef>
                <a:spcPts val="1090"/>
              </a:spcBef>
              <a:buClrTx/>
              <a:buSzPts val="965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155">
                <a:solidFill>
                  <a:srgbClr val="000000"/>
                </a:solidFill>
              </a:rPr>
              <a:t>Tidak bagus untuk jaringan tertentu</a:t>
            </a:r>
            <a:endParaRPr lang="en-us" sz="2155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2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AIAQ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3CQAAVAEAAMk7AAADHAAAEAAAACYAAAAIAAAA//////////8="/>
              </a:ext>
            </a:extLst>
          </p:cNvSpPr>
          <p:nvPr/>
        </p:nvSpPr>
        <p:spPr>
          <a:xfrm>
            <a:off x="1619885" y="215900"/>
            <a:ext cx="8098790" cy="43376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4000">
                <a:solidFill>
                  <a:srgbClr val="000000"/>
                </a:solidFill>
              </a:rPr>
              <a:t>Bersambung...</a:t>
            </a:r>
            <a:endParaRPr 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u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3CQAAVAEAAMk7AAAUBwAAEAAAACYAAAAIAAAA//////////8="/>
              </a:ext>
            </a:extLst>
          </p:cNvSpPr>
          <p:nvPr/>
        </p:nvSpPr>
        <p:spPr>
          <a:xfrm>
            <a:off x="1619885" y="215900"/>
            <a:ext cx="8098790" cy="934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300">
                <a:solidFill>
                  <a:srgbClr val="050505"/>
                </a:solidFill>
                <a:latin typeface="Times New Roman" pitchFamily="1" charset="0"/>
                <a:ea typeface="DejaVu Sans" pitchFamily="1" charset="0"/>
                <a:cs typeface="DejaVu Sans" pitchFamily="1" charset="0"/>
              </a:rPr>
              <a:t>Jenis Intrusion</a:t>
            </a:r>
            <a:endParaRPr lang="en-us" sz="33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3CQAAaggAAMk7AAAuIQAAEAAAACYAAAAIAAAA//////////8="/>
              </a:ext>
            </a:extLst>
          </p:cNvSpPr>
          <p:nvPr/>
        </p:nvSpPr>
        <p:spPr>
          <a:xfrm>
            <a:off x="1619885" y="1367790"/>
            <a:ext cx="8098790" cy="4025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215" algn="just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ts val="144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600" b="1">
                <a:solidFill>
                  <a:srgbClr val="050505"/>
                </a:solidFill>
              </a:rPr>
              <a:t>Traffic Flooding</a:t>
            </a:r>
            <a:endParaRPr lang="en-us" sz="3600"/>
          </a:p>
          <a:p>
            <a:pPr marL="431800" indent="-323215" algn="just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ts val="144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600" b="1">
                <a:solidFill>
                  <a:srgbClr val="050505"/>
                </a:solidFill>
              </a:rPr>
              <a:t>Protocol-specific Attack</a:t>
            </a:r>
            <a:endParaRPr lang="en-us" sz="3600"/>
          </a:p>
          <a:p>
            <a:pPr marL="431800" indent="-323215" algn="just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ts val="144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600" b="1">
                <a:solidFill>
                  <a:srgbClr val="050505"/>
                </a:solidFill>
              </a:rPr>
              <a:t>Trojan</a:t>
            </a:r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3CQAAVAEAAMk7AAAUBwAAEAAAACYAAAAIAAAA//////////8="/>
              </a:ext>
            </a:extLst>
          </p:cNvSpPr>
          <p:nvPr/>
        </p:nvSpPr>
        <p:spPr>
          <a:xfrm>
            <a:off x="1619885" y="215900"/>
            <a:ext cx="8098790" cy="934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300">
                <a:solidFill>
                  <a:srgbClr val="050505"/>
                </a:solidFill>
                <a:latin typeface="Times New Roman" pitchFamily="1" charset="0"/>
                <a:ea typeface="DejaVu Sans" pitchFamily="1" charset="0"/>
                <a:cs typeface="DejaVu Sans" pitchFamily="1" charset="0"/>
              </a:rPr>
              <a:t>Traffic Flooding</a:t>
            </a:r>
            <a:endParaRPr lang="en-us" sz="33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M3GkXR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gR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gDAAA4AcAAC88AAASHQAAEAAAACYAAAAIAAAA//////////8="/>
              </a:ext>
            </a:extLst>
          </p:cNvSpPr>
          <p:nvPr/>
        </p:nvSpPr>
        <p:spPr>
          <a:xfrm>
            <a:off x="2011680" y="1280160"/>
            <a:ext cx="7771765" cy="34455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just">
              <a:lnSpc>
                <a:spcPct val="100000"/>
              </a:lnSpc>
              <a:spcAft>
                <a:spcPts val="1060"/>
              </a:spcAft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600">
                <a:solidFill>
                  <a:srgbClr val="050505"/>
                </a:solidFill>
              </a:rPr>
              <a:t>Serangan ini paling umum, dan paling sering digunakan untuk melumpuhkan target (host, atau router) dengan </a:t>
            </a:r>
            <a:r>
              <a:rPr lang="en-us" sz="2600" b="1">
                <a:solidFill>
                  <a:srgbClr val="050505"/>
                </a:solidFill>
              </a:rPr>
              <a:t>membanjiri paket-paket data</a:t>
            </a:r>
            <a:r>
              <a:rPr lang="en-us" sz="2600">
                <a:solidFill>
                  <a:srgbClr val="050505"/>
                </a:solidFill>
              </a:rPr>
              <a:t>.</a:t>
            </a:r>
            <a:endParaRPr lang="en-us" sz="2600"/>
          </a:p>
          <a:p>
            <a:pPr algn="just">
              <a:lnSpc>
                <a:spcPct val="100000"/>
              </a:lnSpc>
              <a:spcAft>
                <a:spcPts val="1060"/>
              </a:spcAft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600">
                <a:solidFill>
                  <a:srgbClr val="050505"/>
                </a:solidFill>
              </a:rPr>
              <a:t>Serangan ini mampu melumpuhkan jaringan yang dilewatinya. Termasuk router dan computer target.</a:t>
            </a:r>
            <a:endParaRPr lang="en-us" sz="2600"/>
          </a:p>
          <a:p>
            <a:pPr algn="just">
              <a:lnSpc>
                <a:spcPct val="100000"/>
              </a:lnSpc>
              <a:spcAft>
                <a:spcPts val="1060"/>
              </a:spcAft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600">
                <a:solidFill>
                  <a:srgbClr val="050505"/>
                </a:solidFill>
              </a:rPr>
              <a:t>Namun bisa diatasi dengan menutup port computer target yang digunakan oleh penyerang </a:t>
            </a:r>
            <a:endParaRPr lang="en-us" sz="2600"/>
          </a:p>
          <a:p>
            <a:pPr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600">
                <a:solidFill>
                  <a:srgbClr val="050505"/>
                </a:solidFill>
              </a:rPr>
              <a:t>Contoh: Denial-of-Service, Ping of Death</a:t>
            </a:r>
            <a:endParaRPr lang="en-us" sz="2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sf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3CQAAVAEAAMk7AAAUBwAAEAAAACYAAAAIAAAA//////////8="/>
              </a:ext>
            </a:extLst>
          </p:cNvSpPr>
          <p:nvPr/>
        </p:nvSpPr>
        <p:spPr>
          <a:xfrm>
            <a:off x="1619885" y="215900"/>
            <a:ext cx="8098790" cy="934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9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4400">
                <a:solidFill>
                  <a:srgbClr val="000000"/>
                </a:solidFill>
              </a:rPr>
              <a:t>Protocol-specified Attack</a:t>
            </a:r>
            <a:endParaRPr lang="en-us" sz="44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M3GkXR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wCBw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DAAASwgAAM47AAB3HwAAEAAAACYAAAAIAAAA//////////8="/>
              </a:ext>
            </a:extLst>
          </p:cNvSpPr>
          <p:nvPr/>
        </p:nvSpPr>
        <p:spPr>
          <a:xfrm>
            <a:off x="1950720" y="1348105"/>
            <a:ext cx="7771130" cy="37668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just">
              <a:lnSpc>
                <a:spcPct val="90000"/>
              </a:lnSpc>
              <a:spcBef>
                <a:spcPts val="1000"/>
              </a:spcBef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50505"/>
                </a:solidFill>
              </a:rPr>
              <a:t>Serangan di mana </a:t>
            </a:r>
            <a:r>
              <a:rPr lang="en-us" sz="3200" b="1">
                <a:solidFill>
                  <a:srgbClr val="050505"/>
                </a:solidFill>
              </a:rPr>
              <a:t>penyerang mengirimkan data palsu</a:t>
            </a:r>
            <a:r>
              <a:rPr lang="en-us" sz="3200">
                <a:solidFill>
                  <a:srgbClr val="050505"/>
                </a:solidFill>
              </a:rPr>
              <a:t> (spoofing) atau paket tidak lengkap (malformed message) </a:t>
            </a:r>
            <a:r>
              <a:rPr lang="en-us" sz="3200" b="1">
                <a:solidFill>
                  <a:srgbClr val="050505"/>
                </a:solidFill>
              </a:rPr>
              <a:t>melalui protokol-protokol yang umum dipakai.</a:t>
            </a:r>
            <a:endParaRPr lang="en-us" sz="3200"/>
          </a:p>
          <a:p>
            <a:pPr algn="just">
              <a:lnSpc>
                <a:spcPct val="90000"/>
              </a:lnSpc>
              <a:spcBef>
                <a:spcPts val="1000"/>
              </a:spcBef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50505"/>
                </a:solidFill>
              </a:rPr>
              <a:t>Serangan ini dapat mengganggu target jikai dilakukan.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wk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3CQAAVAEAAMk7AAAUBwAAEAAAACYAAAAIAAAA//////////8="/>
              </a:ext>
            </a:extLst>
          </p:cNvSpPr>
          <p:nvPr/>
        </p:nvSpPr>
        <p:spPr>
          <a:xfrm>
            <a:off x="1619885" y="215900"/>
            <a:ext cx="8098790" cy="934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9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4400">
                <a:solidFill>
                  <a:srgbClr val="000000"/>
                </a:solidFill>
              </a:rPr>
              <a:t>Trojan</a:t>
            </a:r>
            <a:endParaRPr lang="en-us" sz="44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M3GkXR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kF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gDAAA4AcAAH86AAADHQAAEAAAACYAAAAIAAAA//////////8="/>
              </a:ext>
            </a:extLst>
          </p:cNvSpPr>
          <p:nvPr/>
        </p:nvSpPr>
        <p:spPr>
          <a:xfrm>
            <a:off x="2011680" y="1280160"/>
            <a:ext cx="7497445" cy="34359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marL="215900" indent="-215265" algn="just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144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50505"/>
                </a:solidFill>
              </a:rPr>
              <a:t>Trojan muncul sebagai program baik-baik, namun aslinya tidak</a:t>
            </a:r>
            <a:endParaRPr lang="en-us" sz="3200"/>
          </a:p>
          <a:p>
            <a:pPr marL="215900" indent="-215265" algn="just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144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50505"/>
                </a:solidFill>
              </a:rPr>
              <a:t>Dapat membuka channel ke orang lain, menghapus data, dan bahkan mencurinya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AF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ZAEAAOg6AAA2BwAAEAAAACYAAAAIAAAA//////////8="/>
              </a:ext>
            </a:extLst>
          </p:cNvSpPr>
          <p:nvPr/>
        </p:nvSpPr>
        <p:spPr>
          <a:xfrm>
            <a:off x="504190" y="226060"/>
            <a:ext cx="907161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/>
            <a:r>
              <a:rPr lang="en-us" sz="4400"/>
              <a:t>Melawan Intrusion</a:t>
            </a:r>
            <a:endParaRPr lang="en-us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Cp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gDAAAKQgAAOg6AABiHgAAEAAAACYAAAAIAAAA//////////8="/>
              </a:ext>
            </a:extLst>
          </p:cNvSpPr>
          <p:nvPr/>
        </p:nvSpPr>
        <p:spPr>
          <a:xfrm>
            <a:off x="2011680" y="1326515"/>
            <a:ext cx="7564120" cy="36125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215900" indent="-215900" algn="just">
              <a:buClr>
                <a:srgbClr val="000000"/>
              </a:buClr>
              <a:buSzPts val="1440"/>
              <a:buFont typeface="Wingdings" pitchFamily="0" charset="2"/>
              <a:buChar char=""/>
            </a:pPr>
            <a:r>
              <a:rPr lang="en-us" sz="3200"/>
              <a:t>Intrusion dapat dikenali, dideteksi, dihentikan dengan Intrusion Detection System.</a:t>
            </a:r>
            <a:endParaRPr lang="en-us" sz="3200"/>
          </a:p>
          <a:p>
            <a:pPr marL="215900" indent="-215900" algn="just">
              <a:buClr>
                <a:srgbClr val="000000"/>
              </a:buClr>
              <a:buSzPts val="1440"/>
              <a:buFont typeface="Wingdings" pitchFamily="0" charset="2"/>
              <a:buChar char=""/>
            </a:pPr>
            <a:endParaRPr lang="en-us" sz="3200"/>
          </a:p>
          <a:p>
            <a:pPr marL="215900" indent="-215900" algn="just">
              <a:buClrTx/>
              <a:buSzPts val="1440"/>
              <a:buFont typeface="Wingdings" pitchFamily="0" charset="2"/>
              <a:buChar char=""/>
            </a:pPr>
            <a:r>
              <a:rPr lang="en-us" sz="3200">
                <a:solidFill>
                  <a:srgbClr val="000000"/>
                </a:solidFill>
                <a:latin typeface="Times New Roman" pitchFamily="1" charset="0"/>
                <a:ea typeface="DejaVu Sans" pitchFamily="1" charset="0"/>
                <a:cs typeface="DejaVu Sans" pitchFamily="1" charset="0"/>
              </a:rPr>
              <a:t>Intrusion Detection System adalah sebuah system yang berfungsi untuk mendeteksi aktivitas hacking, serangan denial-of-service, dan port scanning.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3CQAAVAEAAMk7AAAUBwAAEAAAACYAAAAIAAAA//////////8="/>
              </a:ext>
            </a:extLst>
          </p:cNvSpPr>
          <p:nvPr/>
        </p:nvSpPr>
        <p:spPr>
          <a:xfrm>
            <a:off x="1619885" y="215900"/>
            <a:ext cx="8098790" cy="934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600">
                <a:solidFill>
                  <a:srgbClr val="050505"/>
                </a:solidFill>
                <a:latin typeface="Times New Roman" pitchFamily="1" charset="0"/>
                <a:ea typeface="DejaVu Sans" pitchFamily="1" charset="0"/>
                <a:cs typeface="DejaVu Sans" pitchFamily="1" charset="0"/>
              </a:rPr>
              <a:t>IDS</a:t>
            </a:r>
            <a:endParaRPr lang="en-us" sz="36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Z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3CQAAaggAAMk7AACjHAAAEAAAACYAAAAIAAAA//////////8="/>
              </a:ext>
            </a:extLst>
          </p:cNvSpPr>
          <p:nvPr/>
        </p:nvSpPr>
        <p:spPr>
          <a:xfrm>
            <a:off x="1619885" y="1367790"/>
            <a:ext cx="8098790" cy="32873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215" algn="just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ts val="128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50505"/>
                </a:solidFill>
              </a:rPr>
              <a:t>IDS mendeteksi lalu lintas data/ paket data yang mengalir di saluran masuk (incoming), keluar (outcoming), dan lokal.</a:t>
            </a:r>
            <a:endParaRPr lang="en-us" sz="3200"/>
          </a:p>
          <a:p>
            <a:pPr marL="431800" indent="-323215" algn="just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ts val="128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200">
                <a:solidFill>
                  <a:srgbClr val="050505"/>
                </a:solidFill>
              </a:rPr>
              <a:t>IDS dapat bekerja sama dengan Firewall dalam mengatasi serangan-serangan jaringan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M3G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4l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3CQAAVAEAAMk7AAAUBwAAEAAAACYAAAAIAAAA//////////8="/>
              </a:ext>
            </a:extLst>
          </p:cNvSpPr>
          <p:nvPr/>
        </p:nvSpPr>
        <p:spPr>
          <a:xfrm>
            <a:off x="1619885" y="215900"/>
            <a:ext cx="8098790" cy="934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3300">
                <a:solidFill>
                  <a:srgbClr val="050505"/>
                </a:solidFill>
                <a:latin typeface="Times New Roman" pitchFamily="1" charset="0"/>
                <a:ea typeface="DejaVu Sans" pitchFamily="1" charset="0"/>
                <a:cs typeface="DejaVu Sans" pitchFamily="1" charset="0"/>
              </a:rPr>
              <a:t>Jenis IDS Menurut Lokasi</a:t>
            </a:r>
            <a:endParaRPr lang="en-us" sz="33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M3G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cwATg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3CQAAaggAAMk7AAC+IQAAEAAAACYAAAAIAAAA//////////8="/>
              </a:ext>
            </a:extLst>
          </p:cNvSpPr>
          <p:nvPr/>
        </p:nvSpPr>
        <p:spPr>
          <a:xfrm>
            <a:off x="1619885" y="1367790"/>
            <a:ext cx="8098790" cy="41173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215" algn="just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ts val="112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800">
                <a:solidFill>
                  <a:srgbClr val="050505"/>
                </a:solidFill>
              </a:rPr>
              <a:t>Host-based Intrusion Detection System – HIDS</a:t>
            </a:r>
            <a:endParaRPr lang="en-us" sz="2800"/>
          </a:p>
          <a:p>
            <a:pPr lvl="1" marL="864235" indent="-323215" algn="just">
              <a:lnSpc>
                <a:spcPct val="100000"/>
              </a:lnSpc>
              <a:spcAft>
                <a:spcPts val="845"/>
              </a:spcAft>
              <a:buClr>
                <a:srgbClr val="0066FF"/>
              </a:buClr>
              <a:buSzPts val="1120"/>
              <a:buFont typeface="Symbol" pitchFamily="0" charset="2"/>
              <a:buChar char="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800">
                <a:solidFill>
                  <a:srgbClr val="050505"/>
                </a:solidFill>
              </a:rPr>
              <a:t>IDS satu ini bekerja di dalam node komputer/host, dia bekerja satu tempat dengan Firewall mencegah serangan internet</a:t>
            </a:r>
            <a:endParaRPr lang="en-us" sz="2800"/>
          </a:p>
          <a:p>
            <a:pPr marL="431800" indent="-323215" algn="just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ts val="1120"/>
              <a:buFont typeface="Wingdings" pitchFamily="0" charset="2"/>
              <a:buChar char="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800">
                <a:solidFill>
                  <a:srgbClr val="050505"/>
                </a:solidFill>
              </a:rPr>
              <a:t>Network Intrusion Detection System – NIDS</a:t>
            </a:r>
            <a:endParaRPr lang="en-us" sz="2800"/>
          </a:p>
          <a:p>
            <a:pPr lvl="1" marL="864235" indent="-323215" algn="just">
              <a:lnSpc>
                <a:spcPct val="100000"/>
              </a:lnSpc>
              <a:spcAft>
                <a:spcPts val="845"/>
              </a:spcAft>
              <a:buClr>
                <a:srgbClr val="0066FF"/>
              </a:buClr>
              <a:buSzPts val="1120"/>
              <a:buFont typeface="Symbol" pitchFamily="0" charset="2"/>
              <a:buChar char=""/>
              <a:defRPr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en-us" sz="2800">
                <a:solidFill>
                  <a:srgbClr val="050505"/>
                </a:solidFill>
              </a:rPr>
              <a:t>IDS satu ini berkerja sebagai sniffer di dalam sebuah jaringan, lokasinya sangat beragam disesuaikan dengan kegunaannya.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</dc:title>
  <dc:subject/>
  <dc:creator/>
  <cp:keywords/>
  <dc:description/>
  <cp:lastModifiedBy>maulana</cp:lastModifiedBy>
  <cp:revision>0</cp:revision>
  <dcterms:created xsi:type="dcterms:W3CDTF">2018-10-22T09:00:30Z</dcterms:created>
  <dcterms:modified xsi:type="dcterms:W3CDTF">2019-10-14T12:59:31Z</dcterms:modified>
</cp:coreProperties>
</file>