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</p:sldMasterIdLst>
  <p:sldIdLst>
    <p:sldId id="256" r:id="rId7"/>
    <p:sldId id="257" r:id="rId8"/>
    <p:sldId id="258" r:id="rId9"/>
    <p:sldId id="259" r:id="rId10"/>
    <p:sldId id="260" r:id="rId11"/>
  </p:sldIdLst>
  <p:sldSz cx="10080625" cy="5670550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492840" val="970" rev64="64" revOS="3"/>
      <pr:smFileRevision xmlns:pr="smNativeData" dt="1571492840" val="0"/>
      <pr:guideOptions xmlns:pr="smNativeData" dt="157149284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497" y="171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497" y="17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Og6AADeEg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907161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Og6AABgHAAAEAAAACYAAAAIAAAAPaAAAAAAAAA="/>
              </a:ext>
            </a:extLst>
          </p:cNvSpPr>
          <p:nvPr>
            <p:ph/>
          </p:nvPr>
        </p:nvSpPr>
        <p:spPr>
          <a:xfrm>
            <a:off x="504190" y="3201670"/>
            <a:ext cx="907161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DeEg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DeEgAAEAAAACYAAAAIAAAAPa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FUeAABgHAAAEAAAACYAAAAIAAAAPaAAAAAAAAA="/>
              </a:ext>
            </a:extLst>
          </p:cNvSpPr>
          <p:nvPr>
            <p:ph/>
          </p:nvPr>
        </p:nvSpPr>
        <p:spPr>
          <a:xfrm>
            <a:off x="504190" y="320167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shMAAO46AABgHAAAEAAAACYAAAAIAAAAPaAAAAAAAAA="/>
              </a:ext>
            </a:extLst>
          </p:cNvSpPr>
          <p:nvPr>
            <p:ph/>
          </p:nvPr>
        </p:nvSpPr>
        <p:spPr>
          <a:xfrm>
            <a:off x="5152390" y="320167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BEVAADeEg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MAoAAO8nAADeEgAAEAAAACYAAAAIAAAAPaAAAAAAAAA="/>
              </a:ext>
            </a:extLst>
          </p:cNvSpPr>
          <p:nvPr>
            <p:ph/>
          </p:nvPr>
        </p:nvSpPr>
        <p:spPr>
          <a:xfrm>
            <a:off x="3571240" y="165608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MAoAAM06AADeEgAAEAAAACYAAAAIAAAAPaAAAAAAAAA="/>
              </a:ext>
            </a:extLst>
          </p:cNvSpPr>
          <p:nvPr>
            <p:ph/>
          </p:nvPr>
        </p:nvSpPr>
        <p:spPr>
          <a:xfrm>
            <a:off x="6638290" y="165608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BEVAABgHAAAEAAAACYAAAAIAAAAPaAAAAAAAAA="/>
              </a:ext>
            </a:extLst>
          </p:cNvSpPr>
          <p:nvPr>
            <p:ph/>
          </p:nvPr>
        </p:nvSpPr>
        <p:spPr>
          <a:xfrm>
            <a:off x="504190" y="320167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shMAAO8nAABgHAAAEAAAACYAAAAIAAAAPaAAAAAAAAA="/>
              </a:ext>
            </a:extLst>
          </p:cNvSpPr>
          <p:nvPr>
            <p:ph/>
          </p:nvPr>
        </p:nvSpPr>
        <p:spPr>
          <a:xfrm>
            <a:off x="3571240" y="320167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shMAAM06AABgHAAAEAAAACYAAAAIAAAAPaAAAAAAAAA="/>
              </a:ext>
            </a:extLst>
          </p:cNvSpPr>
          <p:nvPr>
            <p:ph/>
          </p:nvPr>
        </p:nvSpPr>
        <p:spPr>
          <a:xfrm>
            <a:off x="6638290" y="320167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Og6AABjHA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Og6AABj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BjHA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4426585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BjHAAAEAAAACYAAAAIAAAAPS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6HgAAEAAAACYAAAAIAAAAvYAAAAAAAAA="/>
              </a:ext>
            </a:extLst>
          </p:cNvSpPr>
          <p:nvPr>
            <p:ph type="subTitle"/>
          </p:nvPr>
        </p:nvSpPr>
        <p:spPr>
          <a:xfrm>
            <a:off x="504190" y="565785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DeEg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BjHAAAEAAAACYAAAAIAAAAPS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FUeAABgHAAAEAAAACYAAAAIAAAAPSAAAAAAAAA="/>
              </a:ext>
            </a:extLst>
          </p:cNvSpPr>
          <p:nvPr>
            <p:ph/>
          </p:nvPr>
        </p:nvSpPr>
        <p:spPr>
          <a:xfrm>
            <a:off x="504190" y="320167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Og6AABjHAAAEAAAACYAAAAIAAAAvYAAAAAAAAA="/>
              </a:ext>
            </a:extLst>
          </p:cNvSpPr>
          <p:nvPr>
            <p:ph type="subTitle"/>
          </p:nvPr>
        </p:nvSpPr>
        <p:spPr>
          <a:xfrm>
            <a:off x="504190" y="1656080"/>
            <a:ext cx="9071610" cy="29584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BjHA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4426585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DeEgAAEAAAACYAAAAIAAAAPS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shMAAO46AABgHAAAEAAAACYAAAAIAAAAPSAAAAAAAAA="/>
              </a:ext>
            </a:extLst>
          </p:cNvSpPr>
          <p:nvPr>
            <p:ph/>
          </p:nvPr>
        </p:nvSpPr>
        <p:spPr>
          <a:xfrm>
            <a:off x="5152390" y="320167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DeEg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DeEgAAEAAAACYAAAAIAAAAPS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Og6AABgHAAAEAAAACYAAAAIAAAAPSAAAAAAAAA="/>
              </a:ext>
            </a:extLst>
          </p:cNvSpPr>
          <p:nvPr>
            <p:ph/>
          </p:nvPr>
        </p:nvSpPr>
        <p:spPr>
          <a:xfrm>
            <a:off x="504190" y="3201670"/>
            <a:ext cx="907161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Og6AADeEg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907161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Og6AABgHAAAEAAAACYAAAAIAAAAPSAAAAAAAAA="/>
              </a:ext>
            </a:extLst>
          </p:cNvSpPr>
          <p:nvPr>
            <p:ph/>
          </p:nvPr>
        </p:nvSpPr>
        <p:spPr>
          <a:xfrm>
            <a:off x="504190" y="3201670"/>
            <a:ext cx="907161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DeEg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DeEgAAEAAAACYAAAAIAAAAPS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FUeAABgHAAAEAAAACYAAAAIAAAAPSAAAAAAAAA="/>
              </a:ext>
            </a:extLst>
          </p:cNvSpPr>
          <p:nvPr>
            <p:ph/>
          </p:nvPr>
        </p:nvSpPr>
        <p:spPr>
          <a:xfrm>
            <a:off x="504190" y="320167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shMAAO46AABgHAAAEAAAACYAAAAIAAAAPSAAAAAAAAA="/>
              </a:ext>
            </a:extLst>
          </p:cNvSpPr>
          <p:nvPr>
            <p:ph/>
          </p:nvPr>
        </p:nvSpPr>
        <p:spPr>
          <a:xfrm>
            <a:off x="5152390" y="320167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BEVAADeEgAAEAAAACYAAAAIAAAAPSAAAAAAAAA="/>
              </a:ext>
            </a:extLst>
          </p:cNvSpPr>
          <p:nvPr>
            <p:ph/>
          </p:nvPr>
        </p:nvSpPr>
        <p:spPr>
          <a:xfrm>
            <a:off x="504190" y="165608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MAoAAO8nAADeEgAAEAAAACYAAAAIAAAAPSAAAAAAAAA="/>
              </a:ext>
            </a:extLst>
          </p:cNvSpPr>
          <p:nvPr>
            <p:ph/>
          </p:nvPr>
        </p:nvSpPr>
        <p:spPr>
          <a:xfrm>
            <a:off x="3571240" y="165608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MAoAAM06AADeEgAAEAAAACYAAAAIAAAAPSAAAAAAAAA="/>
              </a:ext>
            </a:extLst>
          </p:cNvSpPr>
          <p:nvPr>
            <p:ph/>
          </p:nvPr>
        </p:nvSpPr>
        <p:spPr>
          <a:xfrm>
            <a:off x="6638290" y="165608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BEVAABgHAAAEAAAACYAAAAIAAAAPSAAAAAAAAA="/>
              </a:ext>
            </a:extLst>
          </p:cNvSpPr>
          <p:nvPr>
            <p:ph/>
          </p:nvPr>
        </p:nvSpPr>
        <p:spPr>
          <a:xfrm>
            <a:off x="504190" y="320167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4FQAAshMAAO8nAABgHAAAEAAAACYAAAAIAAAAPSAAAAAAAAA="/>
              </a:ext>
            </a:extLst>
          </p:cNvSpPr>
          <p:nvPr>
            <p:ph/>
          </p:nvPr>
        </p:nvSpPr>
        <p:spPr>
          <a:xfrm>
            <a:off x="3571240" y="320167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DWKAAAshMAAM06AABgHAAAEAAAACYAAAAIAAAAPSAAAAAAAAA="/>
              </a:ext>
            </a:extLst>
          </p:cNvSpPr>
          <p:nvPr>
            <p:ph/>
          </p:nvPr>
        </p:nvSpPr>
        <p:spPr>
          <a:xfrm>
            <a:off x="6638290" y="3201670"/>
            <a:ext cx="292036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Og6AABjHA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9071610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BjHA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4426585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BjHAAAEAAAACYAAAAIAAAAPa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6HgAAEAAAACYAAAAIAAAAvYAAAAAAAAA="/>
              </a:ext>
            </a:extLst>
          </p:cNvSpPr>
          <p:nvPr>
            <p:ph type="subTitle"/>
          </p:nvPr>
        </p:nvSpPr>
        <p:spPr>
          <a:xfrm>
            <a:off x="504190" y="565785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DeEg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BjHAAAEAAAACYAAAAIAAAAPa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FUeAABgHAAAEAAAACYAAAAIAAAAPaAAAAAAAAA="/>
              </a:ext>
            </a:extLst>
          </p:cNvSpPr>
          <p:nvPr>
            <p:ph/>
          </p:nvPr>
        </p:nvSpPr>
        <p:spPr>
          <a:xfrm>
            <a:off x="504190" y="320167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BjHA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4426585" cy="29584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DeEgAAEAAAACYAAAAIAAAAPa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shMAAO46AABgHAAAEAAAACYAAAAIAAAAPaAAAAAAAAA="/>
              </a:ext>
            </a:extLst>
          </p:cNvSpPr>
          <p:nvPr>
            <p:ph/>
          </p:nvPr>
        </p:nvSpPr>
        <p:spPr>
          <a:xfrm>
            <a:off x="5152390" y="320167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ewMAAOg6AABNCQAAEAAAACYAAAAIAAAAPYAAAAAA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>
              <a:solidFill>
                <a:srgbClr val="C7243A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MAoAAFUeAADeEgAAEAAAACYAAAAIAAAAPaAAAAAAAAA="/>
              </a:ext>
            </a:extLst>
          </p:cNvSpPr>
          <p:nvPr>
            <p:ph/>
          </p:nvPr>
        </p:nvSpPr>
        <p:spPr>
          <a:xfrm>
            <a:off x="504190" y="1656080"/>
            <a:ext cx="4426585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yHwAAMAoAAO46AADeEgAAEAAAACYAAAAIAAAAPaAAAAAAAAA="/>
              </a:ext>
            </a:extLst>
          </p:cNvSpPr>
          <p:nvPr>
            <p:ph/>
          </p:nvPr>
        </p:nvSpPr>
        <p:spPr>
          <a:xfrm>
            <a:off x="5152390" y="1656080"/>
            <a:ext cx="442722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aAwAAshMAAOg6AABgHAAAEAAAACYAAAAIAAAAPaAAAAAAAAA="/>
              </a:ext>
            </a:extLst>
          </p:cNvSpPr>
          <p:nvPr>
            <p:ph/>
          </p:nvPr>
        </p:nvSpPr>
        <p:spPr>
          <a:xfrm>
            <a:off x="504190" y="3201670"/>
            <a:ext cx="9071610" cy="141097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6BOr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GcfAAACPgAA+i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04765"/>
            <a:ext cx="10079990" cy="581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val="SMDATA_13_6BOrXRMAAAAlAAAAZAAAAA0AAAAAcQ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/AMAAM43AADRFAAAEAAAACYAAAAIAAAAvQ8AAIAfAAA="/>
              </a:ext>
            </a:extLst>
          </p:cNvSpPr>
          <p:nvPr>
            <p:ph type="title"/>
          </p:nvPr>
        </p:nvSpPr>
        <p:spPr>
          <a:xfrm>
            <a:off x="0" y="647700"/>
            <a:ext cx="9071610" cy="2736215"/>
          </a:xfrm>
          <a:prstGeom prst="rect">
            <a:avLst/>
          </a:prstGeom>
          <a:ln>
            <a:noFill/>
          </a:ln>
        </p:spPr>
        <p:txBody>
          <a:bodyPr vert="horz" wrap="square" lIns="71755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5FwAAJRYAAM43AAAeHgAAEAAAACYAAAAIAAAAPS8AAIAfAAA="/>
              </a:ext>
            </a:extLst>
          </p:cNvSpPr>
          <p:nvPr>
            <p:ph type="body"/>
          </p:nvPr>
        </p:nvSpPr>
        <p:spPr>
          <a:xfrm>
            <a:off x="3815715" y="3599815"/>
            <a:ext cx="5255895" cy="12960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5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hCgAAgSAAABMZAADpIgAAEAAAACYAAAAIAAAAPQ8AAIAfAAA="/>
              </a:ext>
            </a:extLst>
          </p:cNvSpPr>
          <p:nvPr>
            <p:ph type="dt"/>
          </p:nvPr>
        </p:nvSpPr>
        <p:spPr>
          <a:xfrm>
            <a:off x="1727835" y="5283835"/>
            <a:ext cx="2348230" cy="3911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solidFill>
                  <a:srgbClr val="FFFFFF"/>
                </a:solidFill>
                <a:latin typeface="Times New Roman" pitchFamily="1" charset="0"/>
                <a:ea typeface="Basic Roman" pitchFamily="1" charset="0"/>
                <a:cs typeface="Basic Roman" pitchFamily="1" charset="0"/>
              </a:rPr>
              <a:t>&lt;date/time&gt;</a:t>
            </a:r>
            <a:endParaRPr lang="id-id" sz="1400">
              <a:solidFill>
                <a:srgbClr val="FFFFFF"/>
              </a:solidFill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6" name="PlaceHolder 4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3GQAAbiAAAJ8tAADWIgAAEAAAACYAAAAIAAAAPQ8AAIAfAAA="/>
              </a:ext>
            </a:extLst>
          </p:cNvSpPr>
          <p:nvPr>
            <p:ph type="ftr"/>
          </p:nvPr>
        </p:nvSpPr>
        <p:spPr>
          <a:xfrm>
            <a:off x="4220845" y="5271770"/>
            <a:ext cx="3195320" cy="3911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solidFill>
                  <a:srgbClr val="FFFFFF"/>
                </a:solidFill>
                <a:latin typeface="Times New Roman" pitchFamily="1" charset="0"/>
                <a:ea typeface="Basic Roman" pitchFamily="1" charset="0"/>
                <a:cs typeface="Basic Roman" pitchFamily="1" charset="0"/>
              </a:rPr>
              <a:t>&lt;footer&gt;</a:t>
            </a:r>
            <a:endParaRPr lang="id-id" sz="1400">
              <a:solidFill>
                <a:srgbClr val="FFFFFF"/>
              </a:solidFill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7" name="PlaceHolder 5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xNT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LgAAbiAAAGU9AADWIgAAEAAAACYAAAAIAAAAPQ8AAIAfAAA="/>
              </a:ext>
            </a:extLst>
          </p:cNvSpPr>
          <p:nvPr>
            <p:ph type="sldNum"/>
          </p:nvPr>
        </p:nvSpPr>
        <p:spPr>
          <a:xfrm>
            <a:off x="7632065" y="5271770"/>
            <a:ext cx="2348230" cy="3911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7D229955-1B90-776F-DE9A-ED3AD7D428B8}" type="slidenum">
              <a:rPr lang="id-id" sz="1400">
                <a:solidFill>
                  <a:srgbClr val="FFFFFF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/>
            </a:fld>
            <a:endParaRPr lang="id-id" sz="1400">
              <a:solidFill>
                <a:srgbClr val="FFFFFF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pic>
        <p:nvPicPr>
          <p:cNvPr id="8" name="Picture2"/>
          <p:cNvPicPr>
            <a:extLst>
              <a:ext uri="smNativeData">
                <pr:smNativeData xmlns:pr="smNativeData" val="SMDATA_15_6BOr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CPgAA/g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990" cy="323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0"/>
        </a:spcBef>
        <a:spcAft>
          <a:spcPts val="475"/>
        </a:spcAft>
        <a:buClr>
          <a:srgbClr val="000000"/>
        </a:buClr>
        <a:buSzPts val="485"/>
        <a:buFont typeface="Wingdings" pitchFamily="0" charset="2"/>
        <a:buChar char=""/>
        <a:tabLst/>
        <a:defRPr lang="id-id" sz="108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0"/>
        </a:spcBef>
        <a:spcAft>
          <a:spcPts val="380"/>
        </a:spcAft>
        <a:buClr>
          <a:srgbClr val="000000"/>
        </a:buClr>
        <a:buSzPts val="705"/>
        <a:buFont typeface="Symbol" pitchFamily="0" charset="2"/>
        <a:buChar char=""/>
        <a:tabLst/>
        <a:defRPr lang="id-id" sz="945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0"/>
        </a:spcBef>
        <a:spcAft>
          <a:spcPts val="285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0"/>
        </a:spcBef>
        <a:spcAft>
          <a:spcPts val="190"/>
        </a:spcAft>
        <a:buClr>
          <a:srgbClr val="000000"/>
        </a:buClr>
        <a:buSzPts val="505"/>
        <a:buFont typeface="Symbol" pitchFamily="0" charset="2"/>
        <a:buChar char=""/>
        <a:tabLst/>
        <a:defRPr lang="id-id" sz="675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0"/>
        </a:spcBef>
        <a:spcAft>
          <a:spcPts val="95"/>
        </a:spcAft>
        <a:buClr>
          <a:srgbClr val="000000"/>
        </a:buClr>
        <a:buSzPts val="300"/>
        <a:buFont typeface="Wingdings" pitchFamily="0" charset="2"/>
        <a:buChar char=""/>
        <a:tabLst/>
        <a:defRPr lang="id-id" sz="675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0"/>
        </a:spcBef>
        <a:spcAft>
          <a:spcPts val="95"/>
        </a:spcAft>
        <a:buClr>
          <a:srgbClr val="000000"/>
        </a:buClr>
        <a:buSzPts val="300"/>
        <a:buFont typeface="Wingdings" pitchFamily="0" charset="2"/>
        <a:buChar char=""/>
        <a:tabLst/>
        <a:defRPr lang="id-id" sz="675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0"/>
        </a:spcBef>
        <a:spcAft>
          <a:spcPts val="95"/>
        </a:spcAft>
        <a:buClr>
          <a:srgbClr val="000000"/>
        </a:buClr>
        <a:buSzPts val="300"/>
        <a:buFont typeface="Wingdings" pitchFamily="0" charset="2"/>
        <a:buChar char=""/>
        <a:tabLst/>
        <a:defRPr lang="id-id" sz="675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2"/>
          <p:cNvPicPr>
            <a:extLst>
              <a:ext uri="smNativeData">
                <pr:smNativeData xmlns:pr="smNativeData" val="SMDATA_15_6BOr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gAAAAAAAAAMPgAA/gE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0079990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1"/>
          <p:cNvPicPr>
            <a:extLst>
              <a:ext uri="smNativeData">
                <pr:smNativeData xmlns:pr="smNativeData" val="SMDATA_15_6BOr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gAAAPQgAAAMPgAA8yIAABAAAAAmAAAACAAAAP//////////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5356860"/>
            <a:ext cx="10079990" cy="3244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PlaceHolder 1"/>
          <p:cNvSpPr>
            <a:spLocks noGrp="1" noChangeArrowheads="1"/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JlZm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ewMAAOg6AABNCQAAEAAAACYAAAAIAAAAvQ8AAIAfAAA="/>
              </a:ext>
            </a:extLst>
          </p:cNvSpPr>
          <p:nvPr>
            <p:ph type="title"/>
          </p:nvPr>
        </p:nvSpPr>
        <p:spPr>
          <a:xfrm>
            <a:off x="504190" y="565785"/>
            <a:ext cx="9071610" cy="94615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5" name="PlaceHolder 2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MAoAAOg6AABjHAAAEAAAACYAAAAIAAAAPS8AAIAfAAA="/>
              </a:ext>
            </a:extLst>
          </p:cNvSpPr>
          <p:nvPr>
            <p:ph type="body"/>
          </p:nvPr>
        </p:nvSpPr>
        <p:spPr>
          <a:xfrm>
            <a:off x="504190" y="1656080"/>
            <a:ext cx="9071610" cy="295846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6" name="PlaceHolder 3"/>
          <p:cNvSpPr>
            <a:spLocks noGrp="1" noChangeArrowheads="1"/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zBgAAOSEAAPsTAACgIwAAEAAAACYAAAAIAAAAPQ8AAIAfAAA="/>
              </a:ext>
            </a:extLst>
          </p:cNvSpPr>
          <p:nvPr>
            <p:ph type="dt"/>
          </p:nvPr>
        </p:nvSpPr>
        <p:spPr>
          <a:xfrm>
            <a:off x="1007745" y="5400675"/>
            <a:ext cx="2240280" cy="3905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7" name="TextShape 4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iCgAAOSEAABQZAACgIwAAEAAAACYAAAAIAAAA//////////8="/>
              </a:ext>
            </a:extLst>
          </p:cNvSpPr>
          <p:nvPr/>
        </p:nvSpPr>
        <p:spPr>
          <a:xfrm>
            <a:off x="1728470" y="5400675"/>
            <a:ext cx="2348230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r>
              <a:rPr lang="id-id" sz="1400">
                <a:solidFill>
                  <a:srgbClr val="FFFFFF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8" name="TextShape 5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4GQAAOSEAAJ8tAACgIwAAEAAAACYAAAAIAAAA//////////8="/>
              </a:ext>
            </a:extLst>
          </p:cNvSpPr>
          <p:nvPr/>
        </p:nvSpPr>
        <p:spPr>
          <a:xfrm>
            <a:off x="4221480" y="5400675"/>
            <a:ext cx="3194685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algn="ctr"/>
            <a:r>
              <a:rPr lang="id-id" sz="1400">
                <a:solidFill>
                  <a:srgbClr val="FFFFFF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9" name="TextShape 6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fLwAAOSEAAJE9AACgIwAAEAAAACYAAAAIAAAA//////////8="/>
              </a:ext>
            </a:extLst>
          </p:cNvSpPr>
          <p:nvPr/>
        </p:nvSpPr>
        <p:spPr>
          <a:xfrm>
            <a:off x="7660005" y="5400675"/>
            <a:ext cx="2348230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algn="r"/>
            <a:fld id="{0976BE8F-C1E4-2348-AACE-371DF0805C62}" type="slidenum">
              <a:rPr lang="id-id" sz="1400">
                <a:solidFill>
                  <a:srgbClr val="FFFFFF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5</a:t>
            </a:fld>
            <a:endParaRPr lang="id-id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400" b="0" i="0" u="none" strike="noStrike" kern="1" spc="0" baseline="0">
          <a:solidFill>
            <a:srgbClr val="C7243A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0"/>
        </a:spcBef>
        <a:spcAft>
          <a:spcPts val="1410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0"/>
        </a:spcBef>
        <a:spcAft>
          <a:spcPts val="113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0"/>
        </a:spcBef>
        <a:spcAft>
          <a:spcPts val="85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0"/>
        </a:spcBef>
        <a:spcAft>
          <a:spcPts val="565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6BOrXRMAAAAlAAAAZAAAAA0AAAAAcQAAAAAAAAAAAAAAAAAAAAAAAAABAAAAAAAAAAEAAABQAAAAAAAAAAAA4D8AAAAAAADgPwAAAAAAAOA/AAAAAAAA4D8AAAAAAADgPwAAAAAAAOA/AAAAAAAA4D8AAAAAAADgPwAAAAAAAOA/AAAAAAAA4D8CAAAAjAAAAAEAAAAAAAAAxyQ6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HJDoA////AQAAAAAAAAAAAAAAAAAAAAAAAAAAAAAAAAAAAAAAAAAAAAAAAn9/fwDu7OEDzMzMAMDA/wB/f38AAAAAAAAAAAAAAAAAAAAAAAAAAAAhAAAAGAAAABQAAAAMAAAA/AMAANs3AADRFAAAEAAAACYAAAAIAAAA//////////8="/>
              </a:ext>
            </a:extLst>
          </p:cNvSpPr>
          <p:nvPr/>
        </p:nvSpPr>
        <p:spPr>
          <a:xfrm>
            <a:off x="7620" y="647700"/>
            <a:ext cx="9072245" cy="2736215"/>
          </a:xfrm>
          <a:prstGeom prst="rect">
            <a:avLst/>
          </a:prstGeom>
          <a:solidFill>
            <a:srgbClr val="C7243A"/>
          </a:solidFill>
          <a:ln>
            <a:noFill/>
          </a:ln>
          <a:effectLst/>
        </p:spPr>
        <p:txBody>
          <a:bodyPr vert="horz" wrap="square" lIns="71755" tIns="0" rIns="0" bIns="0" numCol="1" spcCol="215900" anchor="ctr"/>
          <a:lstStyle/>
          <a:p>
            <a:pPr/>
            <a:r>
              <a:rPr lang="id-id" sz="4400">
                <a:solidFill>
                  <a:srgbClr val="FFFFFF"/>
                </a:solidFill>
              </a:rPr>
              <a:t>TIS13534P KOMUNIKASI DAN KEAMANAN DATA</a:t>
            </a:r>
            <a:endParaRPr lang="id-id" sz="4400">
              <a:solidFill>
                <a:srgbClr val="FFFFFF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EAAAJRYAAM43AAAeHgAAEAAAACYAAAAIAAAA//////////8="/>
              </a:ext>
            </a:extLst>
          </p:cNvSpPr>
          <p:nvPr/>
        </p:nvSpPr>
        <p:spPr>
          <a:xfrm>
            <a:off x="2663825" y="3599815"/>
            <a:ext cx="6407785" cy="1296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algn="ctr"/>
            <a:r>
              <a:rPr lang="id-id" sz="3200"/>
              <a:t>Minggu 8 – Ujian Tengah Semester</a:t>
            </a:r>
            <a:endParaRPr lang="id-id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ewMAAOg6AABNCQAAEAAAACYAAAAIAAAA//////////8="/>
              </a:ext>
            </a:extLst>
          </p:cNvSpPr>
          <p:nvPr/>
        </p:nvSpPr>
        <p:spPr>
          <a:xfrm>
            <a:off x="504190" y="565785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/>
            <a:r>
              <a:rPr lang="id-id" sz="4400">
                <a:solidFill>
                  <a:srgbClr val="C7243A"/>
                </a:solidFill>
              </a:rPr>
              <a:t>Soalan</a:t>
            </a:r>
            <a:endParaRPr lang="id-id" sz="4400">
              <a:solidFill>
                <a:srgbClr val="C7243A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MAoAAOg6AADkHwAAEAAAACYAAAAIAAAA//////////8="/>
              </a:ext>
            </a:extLst>
          </p:cNvSpPr>
          <p:nvPr/>
        </p:nvSpPr>
        <p:spPr>
          <a:xfrm>
            <a:off x="504190" y="1656080"/>
            <a:ext cx="9071610" cy="3528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0"/>
              </a:spcAft>
              <a:buClr>
                <a:srgbClr val="000000"/>
              </a:buClr>
              <a:buFont typeface="StarSymbol" pitchFamily="0" charset="0"/>
              <a:buAutoNum type="arabicParenR"/>
            </a:pPr>
            <a:r>
              <a:rPr lang="id-id" sz="3200"/>
              <a:t>Jelaskan Istilah Berikut Ini:</a:t>
            </a:r>
            <a:endParaRPr lang="id-id"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StarSymbol" pitchFamily="0" charset="0"/>
              <a:buAutoNum type="alphaLcParenR"/>
            </a:pPr>
            <a:r>
              <a:rPr lang="id-id" sz="2800"/>
              <a:t>Interuption (Interupsi)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StarSymbol" pitchFamily="0" charset="0"/>
              <a:buAutoNum type="alphaLcParenR"/>
            </a:pPr>
            <a:r>
              <a:rPr lang="id-id" sz="2800"/>
              <a:t>Interception (Menguping)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StarSymbol" pitchFamily="0" charset="0"/>
              <a:buAutoNum type="alphaLcParenR"/>
            </a:pPr>
            <a:r>
              <a:rPr lang="id-id" sz="2800"/>
              <a:t>Modification (Modifikasi)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StarSymbol" pitchFamily="0" charset="0"/>
              <a:buAutoNum type="alphaLcParenR"/>
            </a:pPr>
            <a:r>
              <a:rPr lang="id-id" sz="2800"/>
              <a:t>Fabricatioin (Fabrikasi)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ewMAAOg6AABNCQAAEAAAACYAAAAIAAAA//////////8="/>
              </a:ext>
            </a:extLst>
          </p:cNvSpPr>
          <p:nvPr/>
        </p:nvSpPr>
        <p:spPr>
          <a:xfrm>
            <a:off x="504190" y="565785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/>
            <a:r>
              <a:rPr lang="id-id" sz="4400">
                <a:solidFill>
                  <a:srgbClr val="C7243A"/>
                </a:solidFill>
              </a:rPr>
              <a:t>Soalan</a:t>
            </a:r>
            <a:endParaRPr lang="id-id" sz="4400">
              <a:solidFill>
                <a:srgbClr val="C7243A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MAoAAOg6AABjHAAAEAAAACYAAAAIAAAA//////////8="/>
              </a:ext>
            </a:extLst>
          </p:cNvSpPr>
          <p:nvPr/>
        </p:nvSpPr>
        <p:spPr>
          <a:xfrm>
            <a:off x="504190" y="1656080"/>
            <a:ext cx="9071610" cy="2958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2"/>
            </a:pPr>
            <a:r>
              <a:rPr lang="id-id" sz="3200"/>
              <a:t>Jelaskan manfaat dari Remoting!</a:t>
            </a:r>
            <a:endParaRPr lang="id-id" sz="3200"/>
          </a:p>
          <a:p>
            <a:pPr marL="431800" indent="-323850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2"/>
            </a:pPr>
            <a:r>
              <a:rPr lang="id-id" sz="3200"/>
              <a:t>Jelaskan Istilah Berikut:</a:t>
            </a:r>
            <a:endParaRPr lang="id-id" sz="32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Liberation Serif" pitchFamily="1" charset="0"/>
              <a:buAutoNum type="alphaLcParenR"/>
            </a:pPr>
            <a:r>
              <a:rPr lang="id-id" sz="2800"/>
              <a:t>Plain Text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Liberation Serif" pitchFamily="1" charset="0"/>
              <a:buAutoNum type="alphaLcParenR"/>
            </a:pPr>
            <a:r>
              <a:rPr lang="id-id" sz="2800"/>
              <a:t>Cipher Text</a:t>
            </a:r>
            <a:endParaRPr lang="id-id" sz="2800"/>
          </a:p>
          <a:p>
            <a:pPr lvl="1" marL="864235" indent="-323850">
              <a:spcAft>
                <a:spcPts val="1130"/>
              </a:spcAft>
              <a:buClr>
                <a:srgbClr val="000000"/>
              </a:buClr>
              <a:buFont typeface="Liberation Serif" pitchFamily="1" charset="0"/>
              <a:buAutoNum type="alphaLcParenR"/>
            </a:pPr>
            <a:r>
              <a:rPr lang="id-id" sz="2800"/>
              <a:t>Key</a:t>
            </a:r>
            <a:endParaRPr lang="id-id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xc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ewMAAOg6AABNCQAAEAAAACYAAAAIAAAA//////////8="/>
              </a:ext>
            </a:extLst>
          </p:cNvSpPr>
          <p:nvPr/>
        </p:nvSpPr>
        <p:spPr>
          <a:xfrm>
            <a:off x="504190" y="565785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/>
            <a:r>
              <a:rPr lang="id-id" sz="4400">
                <a:solidFill>
                  <a:srgbClr val="C7243A"/>
                </a:solidFill>
              </a:rPr>
              <a:t>Soalan</a:t>
            </a:r>
            <a:endParaRPr lang="id-id" sz="4400">
              <a:solidFill>
                <a:srgbClr val="C7243A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NjY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MAoAAOg6AABjHAAAAAAAACYAAAAIAAAA//////////8="/>
              </a:ext>
            </a:extLst>
          </p:cNvSpPr>
          <p:nvPr/>
        </p:nvSpPr>
        <p:spPr>
          <a:xfrm>
            <a:off x="504190" y="1656080"/>
            <a:ext cx="9071610" cy="2958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4"/>
            </a:pPr>
            <a:r>
              <a:rPr lang="id-id" sz="3200"/>
              <a:t>Jelaskan cara kerja Firewall Menolak/Menerima paket data! (Petunjuk: Daftar Peraturan)</a:t>
            </a:r>
            <a:endParaRPr lang="id-id" sz="3200"/>
          </a:p>
          <a:p>
            <a:pPr marL="431800" indent="-323850" algn="just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4"/>
              <a:defRPr lang="id-id" sz="3200"/>
            </a:pPr>
            <a:r>
              <a:t>Jelaskan perbedaan antara HIDS dengan NIDS!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6BOr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cHRo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ewMAAOg6AABNCQAAEAAAACYAAAAIAAAA//////////8="/>
              </a:ext>
            </a:extLst>
          </p:cNvSpPr>
          <p:nvPr/>
        </p:nvSpPr>
        <p:spPr>
          <a:xfrm>
            <a:off x="504190" y="565785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/>
            <a:r>
              <a:rPr lang="id-id" sz="4400">
                <a:solidFill>
                  <a:srgbClr val="C7243A"/>
                </a:solidFill>
              </a:rPr>
              <a:t>Soalan</a:t>
            </a:r>
            <a:endParaRPr lang="id-id" sz="4400">
              <a:solidFill>
                <a:srgbClr val="C7243A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6BOr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xGR0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MAoAAOg6AABjHAAAAAAAACYAAAAIAAAA//////////8="/>
              </a:ext>
            </a:extLst>
          </p:cNvSpPr>
          <p:nvPr/>
        </p:nvSpPr>
        <p:spPr>
          <a:xfrm>
            <a:off x="504190" y="1656080"/>
            <a:ext cx="9071610" cy="2958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6"/>
            </a:pPr>
            <a:r>
              <a:rPr lang="id-id" sz="3200"/>
              <a:t>Mengapa data pribadi harus dijaga dari jangkauan orang lain?</a:t>
            </a:r>
            <a:endParaRPr lang="id-id" sz="3200"/>
          </a:p>
          <a:p>
            <a:pPr marL="431800" indent="-323850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6"/>
              <a:defRPr lang="id-id" sz="3200"/>
            </a:pPr>
            <a:r>
              <a:t>Jelaskan perbedaan antara Kunci Simetris dengan Asimetris!</a:t>
            </a:r>
          </a:p>
          <a:p>
            <a:pPr marL="431800" indent="-323850">
              <a:spcAft>
                <a:spcPts val="1410"/>
              </a:spcAft>
              <a:buClr>
                <a:srgbClr val="000000"/>
              </a:buClr>
              <a:buFont typeface="Liberation Serif" pitchFamily="1" charset="0"/>
              <a:buAutoNum type="arabicParenR" startAt="6"/>
              <a:defRPr lang="id-id" sz="3200"/>
            </a:pPr>
            <a:r>
              <a:t>Jelaskan perbedaan Virus dan Malware!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/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cp:keywords/>
  <dc:description/>
  <cp:lastModifiedBy>maulana</cp:lastModifiedBy>
  <cp:revision>0</cp:revision>
  <dcterms:created xsi:type="dcterms:W3CDTF">2018-10-29T11:08:33Z</dcterms:created>
  <dcterms:modified xsi:type="dcterms:W3CDTF">2019-10-19T13:47:20Z</dcterms:modified>
</cp:coreProperties>
</file>