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59" r:id="rId6"/>
    <p:sldId id="258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D7B87-9BF9-4A55-90CE-4A6D76C6A8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nn-NO" sz="4000" dirty="0">
                <a:latin typeface="Comic Sans MS" panose="030F0702030302020204" pitchFamily="66" charset="0"/>
              </a:rPr>
              <a:t>TIS13534P </a:t>
            </a:r>
            <a:br>
              <a:rPr kumimoji="1" lang="nn-NO" sz="4000" dirty="0">
                <a:latin typeface="Comic Sans MS" panose="030F0702030302020204" pitchFamily="66" charset="0"/>
              </a:rPr>
            </a:br>
            <a:r>
              <a:rPr kumimoji="1" lang="nn-NO" sz="4000" dirty="0">
                <a:latin typeface="Comic Sans MS" panose="030F0702030302020204" pitchFamily="66" charset="0"/>
              </a:rPr>
              <a:t>KOMUNIKASI DAN KEAMANAN DATA</a:t>
            </a:r>
            <a:endParaRPr kumimoji="1" lang="id-ID" sz="4000" dirty="0">
              <a:latin typeface="Comic Sans MS" panose="030F0702030302020204" pitchFamily="66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CFE9B5-DC58-4A4D-90FF-A1AFA72A68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sz="4000" dirty="0" err="1"/>
              <a:t>Minggu</a:t>
            </a:r>
            <a:r>
              <a:rPr kumimoji="1" lang="en-US" sz="4000" dirty="0"/>
              <a:t> 9 – IP Security</a:t>
            </a:r>
            <a:endParaRPr kumimoji="1" lang="id-ID" sz="4000" dirty="0"/>
          </a:p>
        </p:txBody>
      </p:sp>
    </p:spTree>
    <p:extLst>
      <p:ext uri="{BB962C8B-B14F-4D97-AF65-F5344CB8AC3E}">
        <p14:creationId xmlns:p14="http://schemas.microsoft.com/office/powerpoint/2010/main" val="1537038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2712A-FCAF-4475-9BBC-2E28F98A0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dirty="0"/>
              <a:t>IP Security (IPSec)</a:t>
            </a:r>
            <a:endParaRPr kumimoji="1"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9234A-06E0-419C-B7FB-E53157C88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5000"/>
              </a:lnSpc>
            </a:pPr>
            <a:r>
              <a:rPr lang="en-US" altLang="ja-JP" sz="3600" dirty="0"/>
              <a:t>IPSec </a:t>
            </a:r>
            <a:r>
              <a:rPr lang="en-US" altLang="ja-JP" sz="3600" dirty="0" err="1"/>
              <a:t>adalah</a:t>
            </a:r>
            <a:r>
              <a:rPr lang="en-US" altLang="ja-JP" sz="3600" dirty="0"/>
              <a:t> </a:t>
            </a:r>
            <a:r>
              <a:rPr lang="en-US" altLang="ja-JP" sz="3600" dirty="0" err="1"/>
              <a:t>sekumpulan</a:t>
            </a:r>
            <a:r>
              <a:rPr lang="en-US" altLang="ja-JP" sz="3600" dirty="0"/>
              <a:t> </a:t>
            </a:r>
            <a:r>
              <a:rPr lang="en-US" altLang="ja-JP" sz="3600" dirty="0" err="1"/>
              <a:t>ekstensi</a:t>
            </a:r>
            <a:r>
              <a:rPr lang="en-US" altLang="ja-JP" sz="3600" dirty="0"/>
              <a:t> </a:t>
            </a:r>
            <a:r>
              <a:rPr lang="en-US" altLang="ja-JP" sz="3600" dirty="0" err="1"/>
              <a:t>dari</a:t>
            </a:r>
            <a:r>
              <a:rPr lang="en-US" altLang="ja-JP" sz="3600" dirty="0"/>
              <a:t> </a:t>
            </a:r>
            <a:r>
              <a:rPr lang="en-US" altLang="ja-JP" sz="3600" dirty="0" err="1"/>
              <a:t>keluarga</a:t>
            </a:r>
            <a:r>
              <a:rPr lang="en-US" altLang="ja-JP" sz="3600" dirty="0"/>
              <a:t> </a:t>
            </a:r>
            <a:r>
              <a:rPr lang="en-US" altLang="ja-JP" sz="3600" dirty="0" err="1"/>
              <a:t>protokol</a:t>
            </a:r>
            <a:r>
              <a:rPr lang="en-US" altLang="ja-JP" sz="3600" dirty="0"/>
              <a:t> IP yang </a:t>
            </a:r>
            <a:r>
              <a:rPr lang="en-US" altLang="ja-JP" sz="3600" dirty="0" err="1"/>
              <a:t>menyediakan</a:t>
            </a:r>
            <a:r>
              <a:rPr lang="en-US" altLang="ja-JP" sz="3600" dirty="0"/>
              <a:t> </a:t>
            </a:r>
            <a:r>
              <a:rPr lang="en-US" altLang="ja-JP" sz="3600" dirty="0" err="1"/>
              <a:t>layanan</a:t>
            </a:r>
            <a:r>
              <a:rPr lang="en-US" altLang="ja-JP" sz="3600" dirty="0"/>
              <a:t> </a:t>
            </a:r>
            <a:r>
              <a:rPr lang="en-US" altLang="ja-JP" sz="3600" dirty="0" err="1"/>
              <a:t>kriptografi</a:t>
            </a:r>
            <a:r>
              <a:rPr lang="en-US" altLang="ja-JP" sz="3600" dirty="0"/>
              <a:t> </a:t>
            </a:r>
            <a:r>
              <a:rPr lang="en-US" altLang="ja-JP" sz="3600" dirty="0" err="1"/>
              <a:t>untuk</a:t>
            </a:r>
            <a:r>
              <a:rPr lang="en-US" altLang="ja-JP" sz="3600" dirty="0"/>
              <a:t> </a:t>
            </a:r>
            <a:r>
              <a:rPr lang="en-US" altLang="ja-JP" sz="3600" dirty="0" err="1"/>
              <a:t>keamanan</a:t>
            </a:r>
            <a:r>
              <a:rPr lang="en-US" altLang="ja-JP" sz="3600" dirty="0"/>
              <a:t> </a:t>
            </a:r>
            <a:r>
              <a:rPr lang="en-US" altLang="ja-JP" sz="3600" dirty="0" err="1"/>
              <a:t>transmisi</a:t>
            </a:r>
            <a:r>
              <a:rPr lang="en-US" altLang="ja-JP" sz="3600" dirty="0"/>
              <a:t> data</a:t>
            </a:r>
            <a:r>
              <a:rPr lang="en-US" altLang="ja-JP" dirty="0"/>
              <a:t>.</a:t>
            </a:r>
          </a:p>
          <a:p>
            <a:pPr>
              <a:lnSpc>
                <a:spcPct val="85000"/>
              </a:lnSpc>
            </a:pPr>
            <a:r>
              <a:rPr lang="en-US" altLang="ja-JP" sz="3600" dirty="0"/>
              <a:t>IPSec </a:t>
            </a:r>
            <a:r>
              <a:rPr lang="en-US" altLang="ja-JP" sz="3600" dirty="0" err="1"/>
              <a:t>bekerja</a:t>
            </a:r>
            <a:r>
              <a:rPr lang="en-US" altLang="ja-JP" sz="3600" dirty="0"/>
              <a:t> </a:t>
            </a:r>
            <a:r>
              <a:rPr lang="en-US" altLang="ja-JP" sz="3600" dirty="0" err="1"/>
              <a:t>dengan</a:t>
            </a:r>
            <a:r>
              <a:rPr lang="en-US" altLang="ja-JP" sz="3600" dirty="0"/>
              <a:t> </a:t>
            </a:r>
            <a:r>
              <a:rPr lang="en-US" altLang="ja-JP" sz="3600" dirty="0" err="1"/>
              <a:t>tiga</a:t>
            </a:r>
            <a:r>
              <a:rPr lang="en-US" altLang="ja-JP" sz="3600" dirty="0"/>
              <a:t> </a:t>
            </a:r>
            <a:r>
              <a:rPr lang="en-US" altLang="ja-JP" sz="3600" dirty="0" err="1"/>
              <a:t>jalan</a:t>
            </a:r>
            <a:r>
              <a:rPr lang="en-US" altLang="ja-JP" sz="3600" dirty="0"/>
              <a:t>, </a:t>
            </a:r>
            <a:r>
              <a:rPr lang="en-US" altLang="ja-JP" sz="3600" dirty="0" err="1"/>
              <a:t>yaitu</a:t>
            </a:r>
            <a:r>
              <a:rPr lang="en-US" altLang="ja-JP" sz="3600" dirty="0"/>
              <a:t>:</a:t>
            </a:r>
          </a:p>
          <a:p>
            <a:pPr lvl="1">
              <a:lnSpc>
                <a:spcPct val="85000"/>
              </a:lnSpc>
            </a:pPr>
            <a:r>
              <a:rPr lang="en-US" altLang="ja-JP" sz="3200" dirty="0"/>
              <a:t>1. </a:t>
            </a:r>
            <a:r>
              <a:rPr lang="en-US" altLang="ja-JP" sz="3200" i="1" dirty="0"/>
              <a:t>Network-to-network </a:t>
            </a:r>
          </a:p>
          <a:p>
            <a:pPr lvl="1">
              <a:lnSpc>
                <a:spcPct val="85000"/>
              </a:lnSpc>
            </a:pPr>
            <a:r>
              <a:rPr lang="en-US" altLang="ja-JP" sz="3200" dirty="0"/>
              <a:t>2. </a:t>
            </a:r>
            <a:r>
              <a:rPr lang="en-US" altLang="ja-JP" sz="3200" i="1" dirty="0"/>
              <a:t>Host-to-network</a:t>
            </a:r>
          </a:p>
          <a:p>
            <a:pPr lvl="1">
              <a:lnSpc>
                <a:spcPct val="85000"/>
              </a:lnSpc>
            </a:pPr>
            <a:r>
              <a:rPr lang="en-US" altLang="ja-JP" sz="3200" dirty="0"/>
              <a:t>3. </a:t>
            </a:r>
            <a:r>
              <a:rPr lang="en-US" altLang="ja-JP" sz="3200" i="1" dirty="0"/>
              <a:t>host-to-host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1398562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56B00-BC83-409F-8687-25F7BFA63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dirty="0" err="1"/>
              <a:t>Ilustrasi</a:t>
            </a:r>
            <a:endParaRPr kumimoji="1"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E625E-3254-4AE1-9A56-8158370A5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5329070"/>
            <a:ext cx="10233800" cy="1325563"/>
          </a:xfrm>
        </p:spPr>
        <p:txBody>
          <a:bodyPr/>
          <a:lstStyle/>
          <a:p>
            <a:pPr algn="just"/>
            <a:r>
              <a:rPr lang="en-US" altLang="ja-JP" dirty="0" err="1"/>
              <a:t>Komunikasi</a:t>
            </a:r>
            <a:r>
              <a:rPr lang="en-US" altLang="ja-JP" dirty="0"/>
              <a:t> </a:t>
            </a:r>
            <a:r>
              <a:rPr lang="en-US" altLang="ja-JP" dirty="0" err="1"/>
              <a:t>antar</a:t>
            </a:r>
            <a:r>
              <a:rPr lang="en-US" altLang="ja-JP" dirty="0"/>
              <a:t> gateway yang </a:t>
            </a:r>
            <a:r>
              <a:rPr lang="en-US" altLang="ja-JP" dirty="0" err="1"/>
              <a:t>akan</a:t>
            </a:r>
            <a:r>
              <a:rPr lang="en-US" altLang="ja-JP" dirty="0"/>
              <a:t> </a:t>
            </a:r>
            <a:r>
              <a:rPr lang="en-US" altLang="ja-JP" dirty="0" err="1"/>
              <a:t>melakukan</a:t>
            </a:r>
            <a:r>
              <a:rPr lang="en-US" altLang="ja-JP" dirty="0"/>
              <a:t> </a:t>
            </a:r>
            <a:r>
              <a:rPr lang="en-US" altLang="ja-JP" dirty="0" err="1"/>
              <a:t>verifikasi</a:t>
            </a:r>
            <a:r>
              <a:rPr lang="en-US" altLang="ja-JP" dirty="0"/>
              <a:t> </a:t>
            </a:r>
            <a:r>
              <a:rPr lang="en-US" altLang="ja-JP" dirty="0" err="1"/>
              <a:t>otentifikasi</a:t>
            </a:r>
            <a:r>
              <a:rPr lang="en-US" altLang="ja-JP" dirty="0"/>
              <a:t> </a:t>
            </a:r>
            <a:r>
              <a:rPr lang="en-US" altLang="ja-JP" dirty="0" err="1"/>
              <a:t>pengirim</a:t>
            </a:r>
            <a:r>
              <a:rPr lang="en-US" altLang="ja-JP" dirty="0"/>
              <a:t> dan </a:t>
            </a:r>
            <a:r>
              <a:rPr lang="en-US" altLang="ja-JP" dirty="0" err="1"/>
              <a:t>penerima</a:t>
            </a:r>
            <a:r>
              <a:rPr lang="en-US" altLang="ja-JP" dirty="0"/>
              <a:t> dan   </a:t>
            </a:r>
            <a:r>
              <a:rPr lang="en-US" altLang="ja-JP" dirty="0" err="1"/>
              <a:t>mengenkripsi</a:t>
            </a:r>
            <a:r>
              <a:rPr lang="en-US" altLang="ja-JP" dirty="0"/>
              <a:t> </a:t>
            </a:r>
            <a:r>
              <a:rPr lang="en-US" altLang="ja-JP" dirty="0" err="1"/>
              <a:t>semua</a:t>
            </a:r>
            <a:r>
              <a:rPr lang="en-US" altLang="ja-JP" dirty="0"/>
              <a:t> </a:t>
            </a:r>
            <a:r>
              <a:rPr lang="en-US" altLang="ja-JP" dirty="0" err="1"/>
              <a:t>lalu</a:t>
            </a:r>
            <a:r>
              <a:rPr lang="en-US" altLang="ja-JP" dirty="0"/>
              <a:t> </a:t>
            </a:r>
            <a:r>
              <a:rPr lang="en-US" altLang="ja-JP" dirty="0" err="1"/>
              <a:t>lintas</a:t>
            </a:r>
            <a:r>
              <a:rPr lang="en-US" altLang="ja-JP" dirty="0"/>
              <a:t> 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BE93F08-E4E7-4243-B5C3-BABD0AF1E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0000" y="1414288"/>
            <a:ext cx="7828128" cy="3819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13587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7CAB3-BF7C-4842-9D6D-6A7418ED0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dirty="0" err="1"/>
              <a:t>Protokol</a:t>
            </a:r>
            <a:r>
              <a:rPr kumimoji="1" lang="en-US" dirty="0"/>
              <a:t> IPSec - </a:t>
            </a:r>
            <a:r>
              <a:rPr kumimoji="1" lang="en-US" dirty="0" err="1"/>
              <a:t>Keamanan</a:t>
            </a:r>
            <a:endParaRPr kumimoji="1"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847D1-CA7A-4E2D-91CF-B54A72636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lnSpc>
                <a:spcPct val="85000"/>
              </a:lnSpc>
              <a:buFont typeface="Arial" charset="0"/>
              <a:buAutoNum type="arabicPeriod"/>
            </a:pPr>
            <a:r>
              <a:rPr lang="en-US" altLang="ja-JP" dirty="0"/>
              <a:t>AH (</a:t>
            </a:r>
            <a:r>
              <a:rPr lang="en-US" altLang="ja-JP" i="1" dirty="0"/>
              <a:t>Authentication header</a:t>
            </a:r>
            <a:r>
              <a:rPr lang="en-US" altLang="ja-JP" dirty="0"/>
              <a:t>), AH </a:t>
            </a:r>
            <a:r>
              <a:rPr lang="en-US" altLang="ja-JP" dirty="0" err="1"/>
              <a:t>menyediakan</a:t>
            </a:r>
            <a:r>
              <a:rPr lang="en-US" altLang="ja-JP" dirty="0"/>
              <a:t> </a:t>
            </a:r>
            <a:r>
              <a:rPr lang="en-US" altLang="ja-JP" dirty="0" err="1"/>
              <a:t>layanan</a:t>
            </a:r>
            <a:r>
              <a:rPr lang="en-US" altLang="ja-JP" dirty="0"/>
              <a:t> </a:t>
            </a:r>
            <a:r>
              <a:rPr lang="en-US" altLang="ja-JP" i="1" dirty="0"/>
              <a:t>authentication</a:t>
            </a:r>
            <a:r>
              <a:rPr lang="en-US" altLang="ja-JP" dirty="0"/>
              <a:t>, </a:t>
            </a:r>
            <a:r>
              <a:rPr lang="en-US" altLang="ja-JP" i="1" dirty="0"/>
              <a:t>integrity</a:t>
            </a:r>
            <a:r>
              <a:rPr lang="en-US" altLang="ja-JP" dirty="0"/>
              <a:t>, dan </a:t>
            </a:r>
            <a:r>
              <a:rPr lang="en-US" altLang="ja-JP" i="1" dirty="0"/>
              <a:t>replay protection</a:t>
            </a:r>
            <a:r>
              <a:rPr lang="en-US" altLang="ja-JP" dirty="0"/>
              <a:t>, </a:t>
            </a:r>
            <a:r>
              <a:rPr lang="en-US" altLang="ja-JP" dirty="0" err="1"/>
              <a:t>namun</a:t>
            </a:r>
            <a:r>
              <a:rPr lang="en-US" altLang="ja-JP" dirty="0"/>
              <a:t> </a:t>
            </a:r>
            <a:r>
              <a:rPr lang="en-US" altLang="ja-JP" dirty="0" err="1"/>
              <a:t>tidak</a:t>
            </a:r>
            <a:r>
              <a:rPr lang="en-US" altLang="ja-JP" dirty="0"/>
              <a:t> </a:t>
            </a:r>
            <a:r>
              <a:rPr lang="en-US" altLang="ja-JP" dirty="0" err="1"/>
              <a:t>dengan</a:t>
            </a:r>
            <a:r>
              <a:rPr lang="en-US" altLang="ja-JP" dirty="0"/>
              <a:t> </a:t>
            </a:r>
            <a:r>
              <a:rPr lang="en-US" altLang="ja-JP" i="1" dirty="0"/>
              <a:t>confidentiality</a:t>
            </a:r>
            <a:r>
              <a:rPr lang="en-US" altLang="ja-JP" dirty="0"/>
              <a:t>. AH juga </a:t>
            </a:r>
            <a:r>
              <a:rPr lang="en-US" altLang="ja-JP" dirty="0" err="1"/>
              <a:t>melakukan</a:t>
            </a:r>
            <a:r>
              <a:rPr lang="en-US" altLang="ja-JP" dirty="0"/>
              <a:t> </a:t>
            </a:r>
            <a:r>
              <a:rPr lang="en-US" altLang="ja-JP" dirty="0" err="1"/>
              <a:t>pengamanan</a:t>
            </a:r>
            <a:r>
              <a:rPr lang="en-US" altLang="ja-JP" dirty="0"/>
              <a:t> </a:t>
            </a:r>
            <a:r>
              <a:rPr lang="en-US" altLang="ja-JP" dirty="0" err="1"/>
              <a:t>terhadap</a:t>
            </a:r>
            <a:r>
              <a:rPr lang="en-US" altLang="ja-JP" dirty="0"/>
              <a:t> header IP</a:t>
            </a:r>
          </a:p>
          <a:p>
            <a:pPr marL="514350" indent="-514350" algn="just">
              <a:lnSpc>
                <a:spcPct val="85000"/>
              </a:lnSpc>
              <a:buFont typeface="Arial" charset="0"/>
              <a:buAutoNum type="arabicPeriod"/>
            </a:pPr>
            <a:endParaRPr lang="en-US" altLang="ja-JP" dirty="0"/>
          </a:p>
          <a:p>
            <a:pPr marL="514350" indent="-514350" algn="just">
              <a:lnSpc>
                <a:spcPct val="85000"/>
              </a:lnSpc>
              <a:buFont typeface="Arial" charset="0"/>
              <a:buAutoNum type="arabicPeriod"/>
            </a:pPr>
            <a:r>
              <a:rPr lang="en-US" altLang="ja-JP" dirty="0"/>
              <a:t>ESP (</a:t>
            </a:r>
            <a:r>
              <a:rPr lang="en-US" altLang="ja-JP" i="1" dirty="0" err="1"/>
              <a:t>Encasulapted</a:t>
            </a:r>
            <a:r>
              <a:rPr lang="en-US" altLang="ja-JP" i="1" dirty="0"/>
              <a:t> security payload</a:t>
            </a:r>
            <a:r>
              <a:rPr lang="en-US" altLang="ja-JP" dirty="0"/>
              <a:t>), ESP </a:t>
            </a:r>
            <a:r>
              <a:rPr lang="en-US" altLang="ja-JP" dirty="0" err="1"/>
              <a:t>menyediakan</a:t>
            </a:r>
            <a:r>
              <a:rPr lang="en-US" altLang="ja-JP" dirty="0"/>
              <a:t> </a:t>
            </a:r>
            <a:r>
              <a:rPr lang="en-US" altLang="ja-JP" dirty="0" err="1"/>
              <a:t>layanan</a:t>
            </a:r>
            <a:r>
              <a:rPr lang="en-US" altLang="ja-JP" dirty="0"/>
              <a:t> </a:t>
            </a:r>
            <a:r>
              <a:rPr lang="en-US" altLang="ja-JP" i="1" dirty="0"/>
              <a:t>authentication</a:t>
            </a:r>
            <a:r>
              <a:rPr lang="en-US" altLang="ja-JP" dirty="0"/>
              <a:t>, </a:t>
            </a:r>
            <a:r>
              <a:rPr lang="en-US" altLang="ja-JP" i="1" dirty="0"/>
              <a:t>integrity</a:t>
            </a:r>
            <a:r>
              <a:rPr lang="en-US" altLang="ja-JP" dirty="0"/>
              <a:t>, </a:t>
            </a:r>
            <a:r>
              <a:rPr lang="en-US" altLang="ja-JP" i="1" dirty="0"/>
              <a:t>replay protection</a:t>
            </a:r>
            <a:r>
              <a:rPr lang="en-US" altLang="ja-JP" dirty="0"/>
              <a:t>, dan </a:t>
            </a:r>
            <a:r>
              <a:rPr lang="en-US" altLang="ja-JP" i="1" dirty="0"/>
              <a:t>confidentiality </a:t>
            </a:r>
            <a:r>
              <a:rPr lang="en-US" altLang="ja-JP" dirty="0" err="1"/>
              <a:t>terhadap</a:t>
            </a:r>
            <a:r>
              <a:rPr lang="en-US" altLang="ja-JP" dirty="0"/>
              <a:t> data (ESP </a:t>
            </a:r>
            <a:r>
              <a:rPr lang="en-US" altLang="ja-JP" dirty="0" err="1"/>
              <a:t>melakukan</a:t>
            </a:r>
            <a:r>
              <a:rPr lang="en-US" altLang="ja-JP" dirty="0"/>
              <a:t> </a:t>
            </a:r>
            <a:r>
              <a:rPr lang="en-US" altLang="ja-JP" dirty="0" err="1"/>
              <a:t>pengamanan</a:t>
            </a:r>
            <a:r>
              <a:rPr lang="en-US" altLang="ja-JP" dirty="0"/>
              <a:t> </a:t>
            </a:r>
            <a:r>
              <a:rPr lang="en-US" altLang="ja-JP" dirty="0" err="1"/>
              <a:t>terhadap</a:t>
            </a:r>
            <a:r>
              <a:rPr lang="en-US" altLang="ja-JP" dirty="0"/>
              <a:t> </a:t>
            </a:r>
            <a:r>
              <a:rPr lang="en-US" altLang="ja-JP" dirty="0" err="1"/>
              <a:t>segala</a:t>
            </a:r>
            <a:r>
              <a:rPr lang="en-US" altLang="ja-JP" dirty="0"/>
              <a:t> </a:t>
            </a:r>
            <a:r>
              <a:rPr lang="en-US" altLang="ja-JP" dirty="0" err="1"/>
              <a:t>sesuatu</a:t>
            </a:r>
            <a:r>
              <a:rPr lang="en-US" altLang="ja-JP" dirty="0"/>
              <a:t> </a:t>
            </a:r>
            <a:r>
              <a:rPr lang="en-US" altLang="ja-JP" dirty="0" err="1"/>
              <a:t>dalam</a:t>
            </a:r>
            <a:r>
              <a:rPr lang="en-US" altLang="ja-JP" dirty="0"/>
              <a:t> </a:t>
            </a:r>
            <a:r>
              <a:rPr lang="en-US" altLang="ja-JP" dirty="0" err="1"/>
              <a:t>paket</a:t>
            </a:r>
            <a:r>
              <a:rPr lang="en-US" altLang="ja-JP" dirty="0"/>
              <a:t> data </a:t>
            </a:r>
            <a:r>
              <a:rPr lang="en-US" altLang="ja-JP" dirty="0" err="1"/>
              <a:t>setelah</a:t>
            </a:r>
            <a:r>
              <a:rPr lang="en-US" altLang="ja-JP" dirty="0"/>
              <a:t> header)</a:t>
            </a:r>
          </a:p>
        </p:txBody>
      </p:sp>
    </p:spTree>
    <p:extLst>
      <p:ext uri="{BB962C8B-B14F-4D97-AF65-F5344CB8AC3E}">
        <p14:creationId xmlns:p14="http://schemas.microsoft.com/office/powerpoint/2010/main" val="3932815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375F3-F0C9-4DCC-B022-293C41D9E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dirty="0"/>
              <a:t>Security Association</a:t>
            </a:r>
            <a:endParaRPr kumimoji="1"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BD82B-B57B-47CA-BD07-12BB6478B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altLang="ja-JP" sz="3200" i="1" dirty="0"/>
              <a:t>1.  </a:t>
            </a:r>
            <a:r>
              <a:rPr lang="en-US" altLang="ja-JP" sz="4000" i="1" dirty="0"/>
              <a:t>Destination IP address</a:t>
            </a:r>
            <a:endParaRPr lang="en-US" altLang="ja-JP" sz="4000" dirty="0"/>
          </a:p>
          <a:p>
            <a:pPr>
              <a:buFont typeface="Arial" charset="0"/>
              <a:buNone/>
            </a:pPr>
            <a:r>
              <a:rPr lang="en-US" altLang="ja-JP" sz="4000" i="1" dirty="0"/>
              <a:t>2. Security parameter index</a:t>
            </a:r>
            <a:endParaRPr lang="en-US" altLang="ja-JP" sz="4000" dirty="0"/>
          </a:p>
          <a:p>
            <a:pPr>
              <a:buFont typeface="Arial" charset="0"/>
              <a:buNone/>
            </a:pPr>
            <a:r>
              <a:rPr lang="en-US" altLang="ja-JP" sz="4000" i="1" dirty="0"/>
              <a:t>3. Security protocol</a:t>
            </a:r>
            <a:r>
              <a:rPr lang="en-US" altLang="ja-JP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3230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AFB6B-0F6E-4BF7-9D30-1462C0D0C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dirty="0"/>
              <a:t>Model IPSec</a:t>
            </a:r>
            <a:endParaRPr kumimoji="1"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D4FD4-F027-4ED4-8028-0F9538E68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4000" b="1" i="1" dirty="0">
                <a:solidFill>
                  <a:srgbClr val="FF0000"/>
                </a:solidFill>
              </a:rPr>
              <a:t>Transport mode</a:t>
            </a:r>
            <a:r>
              <a:rPr lang="en-US" altLang="ja-JP" sz="4000" dirty="0"/>
              <a:t>. </a:t>
            </a:r>
            <a:r>
              <a:rPr lang="en-US" altLang="ja-JP" sz="4000" i="1" dirty="0"/>
              <a:t>Transport mode </a:t>
            </a:r>
            <a:r>
              <a:rPr lang="en-US" altLang="ja-JP" sz="4000" dirty="0" err="1"/>
              <a:t>digunakan</a:t>
            </a:r>
            <a:r>
              <a:rPr lang="en-US" altLang="ja-JP" sz="4000" dirty="0"/>
              <a:t> </a:t>
            </a:r>
            <a:r>
              <a:rPr lang="en-US" altLang="ja-JP" sz="4000" dirty="0" err="1"/>
              <a:t>untuk</a:t>
            </a:r>
            <a:r>
              <a:rPr lang="en-US" altLang="ja-JP" sz="4000" dirty="0"/>
              <a:t> </a:t>
            </a:r>
            <a:r>
              <a:rPr lang="en-US" altLang="ja-JP" sz="4000" dirty="0" err="1"/>
              <a:t>mengenkripsi</a:t>
            </a:r>
            <a:r>
              <a:rPr lang="en-US" altLang="ja-JP" sz="4000" dirty="0"/>
              <a:t> dan </a:t>
            </a:r>
            <a:r>
              <a:rPr lang="en-US" altLang="ja-JP" sz="4000" dirty="0" err="1"/>
              <a:t>mengotentifikasi</a:t>
            </a:r>
            <a:r>
              <a:rPr lang="en-US" altLang="ja-JP" sz="4000" dirty="0"/>
              <a:t> </a:t>
            </a:r>
            <a:r>
              <a:rPr lang="en-US" altLang="ja-JP" sz="4000" i="1" dirty="0"/>
              <a:t>optional </a:t>
            </a:r>
            <a:r>
              <a:rPr lang="en-US" altLang="ja-JP" sz="4000" dirty="0"/>
              <a:t>data IP (</a:t>
            </a:r>
            <a:r>
              <a:rPr lang="en-US" altLang="ja-JP" sz="4000" i="1" dirty="0"/>
              <a:t>transport layer</a:t>
            </a:r>
            <a:r>
              <a:rPr lang="en-US" altLang="ja-JP" sz="4000" dirty="0"/>
              <a:t>).</a:t>
            </a:r>
          </a:p>
          <a:p>
            <a:pPr marL="0" indent="0">
              <a:buNone/>
            </a:pPr>
            <a:endParaRPr lang="en-US" altLang="ja-JP" sz="4000" dirty="0"/>
          </a:p>
          <a:p>
            <a:r>
              <a:rPr lang="en-US" altLang="ja-JP" sz="4000" b="1" i="1" dirty="0">
                <a:solidFill>
                  <a:srgbClr val="FF0000"/>
                </a:solidFill>
              </a:rPr>
              <a:t>Tunnel mode</a:t>
            </a:r>
            <a:r>
              <a:rPr lang="en-US" altLang="ja-JP" sz="4000" dirty="0"/>
              <a:t>. </a:t>
            </a:r>
            <a:r>
              <a:rPr lang="en-US" altLang="ja-JP" sz="4000" i="1" dirty="0"/>
              <a:t>Tunnel mode </a:t>
            </a:r>
            <a:r>
              <a:rPr lang="en-US" altLang="ja-JP" sz="4000" dirty="0" err="1"/>
              <a:t>mengenkripsi</a:t>
            </a:r>
            <a:r>
              <a:rPr lang="en-US" altLang="ja-JP" sz="4000" dirty="0"/>
              <a:t> </a:t>
            </a:r>
            <a:r>
              <a:rPr lang="en-US" altLang="ja-JP" sz="4000" dirty="0" err="1"/>
              <a:t>seluruh</a:t>
            </a:r>
            <a:r>
              <a:rPr lang="en-US" altLang="ja-JP" sz="4000" dirty="0"/>
              <a:t> </a:t>
            </a:r>
            <a:r>
              <a:rPr lang="en-US" altLang="ja-JP" sz="4000" dirty="0" err="1"/>
              <a:t>paket</a:t>
            </a:r>
            <a:r>
              <a:rPr lang="en-US" altLang="ja-JP" sz="4000" dirty="0"/>
              <a:t> IP.</a:t>
            </a:r>
          </a:p>
        </p:txBody>
      </p:sp>
    </p:spTree>
    <p:extLst>
      <p:ext uri="{BB962C8B-B14F-4D97-AF65-F5344CB8AC3E}">
        <p14:creationId xmlns:p14="http://schemas.microsoft.com/office/powerpoint/2010/main" val="3310114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77FC5-E089-4A50-B589-64AE23B8F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dirty="0" err="1"/>
              <a:t>Paket</a:t>
            </a:r>
            <a:r>
              <a:rPr kumimoji="1" lang="en-US" dirty="0"/>
              <a:t> IP </a:t>
            </a:r>
            <a:r>
              <a:rPr kumimoji="1" lang="en-US" dirty="0" err="1"/>
              <a:t>tanpa</a:t>
            </a:r>
            <a:r>
              <a:rPr kumimoji="1" lang="en-US" dirty="0"/>
              <a:t> IPSec</a:t>
            </a:r>
            <a:endParaRPr kumimoji="1" lang="id-ID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1A8F7B8-C3ED-49C1-99F3-EE8D4152F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33734" y="1528236"/>
            <a:ext cx="8974540" cy="4964639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588211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03A8C-6A9B-4FB4-9EEE-B0182BE45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dirty="0"/>
              <a:t>Tunnel Mode + AH Header</a:t>
            </a:r>
            <a:endParaRPr kumimoji="1" lang="id-ID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601306B5-ACEB-4FBF-9C56-4FD542855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6481" y="1542274"/>
            <a:ext cx="10084558" cy="495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77708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16839-62A6-4E19-B6C7-D18B168ED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dirty="0"/>
              <a:t>Tunnel Mode + ESP</a:t>
            </a:r>
            <a:endParaRPr kumimoji="1" lang="id-ID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C08AC68D-2391-4246-8DB3-7B19A99F1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199" y="1551295"/>
            <a:ext cx="9820701" cy="5082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42167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C59D6-5813-4C2A-B085-B308FDB60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dirty="0"/>
              <a:t>Cara </a:t>
            </a:r>
            <a:r>
              <a:rPr kumimoji="1" lang="en-US" dirty="0" err="1"/>
              <a:t>Kerja</a:t>
            </a:r>
            <a:r>
              <a:rPr kumimoji="1" lang="en-US" dirty="0"/>
              <a:t> IPSec</a:t>
            </a:r>
            <a:endParaRPr kumimoji="1"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224DE9-6DD2-4B6E-A5B0-0024EB3FA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9259"/>
            <a:ext cx="7083330" cy="50595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C71627-6BE2-4E89-884C-6DBA3F79551B}"/>
              </a:ext>
            </a:extLst>
          </p:cNvPr>
          <p:cNvSpPr txBox="1"/>
          <p:nvPr/>
        </p:nvSpPr>
        <p:spPr>
          <a:xfrm>
            <a:off x="8420669" y="1529259"/>
            <a:ext cx="339829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sz="2800" dirty="0"/>
              <a:t>Internet Key Exchange (IKE) </a:t>
            </a:r>
            <a:r>
              <a:rPr kumimoji="1" lang="en-US" sz="2800" dirty="0" err="1"/>
              <a:t>berguna</a:t>
            </a:r>
            <a:r>
              <a:rPr kumimoji="1" lang="en-US" sz="2800" dirty="0"/>
              <a:t> </a:t>
            </a:r>
            <a:r>
              <a:rPr kumimoji="1" lang="en-US" sz="2800" dirty="0" err="1"/>
              <a:t>untuk</a:t>
            </a:r>
            <a:r>
              <a:rPr kumimoji="1" lang="en-US" sz="2800" dirty="0"/>
              <a:t> </a:t>
            </a:r>
            <a:r>
              <a:rPr kumimoji="1" lang="en-US" sz="2800" dirty="0" err="1"/>
              <a:t>otentifikasi</a:t>
            </a:r>
            <a:r>
              <a:rPr kumimoji="1" lang="en-US" sz="2800" dirty="0"/>
              <a:t> </a:t>
            </a:r>
            <a:r>
              <a:rPr kumimoji="1" lang="en-US" sz="2800" dirty="0" err="1"/>
              <a:t>antar</a:t>
            </a:r>
            <a:r>
              <a:rPr kumimoji="1" lang="en-US" sz="2800" dirty="0"/>
              <a:t> peer </a:t>
            </a:r>
            <a:r>
              <a:rPr kumimoji="1" lang="en-US" sz="2800" dirty="0" err="1"/>
              <a:t>dengan</a:t>
            </a:r>
            <a:r>
              <a:rPr kumimoji="1" lang="en-US" sz="2800" dirty="0"/>
              <a:t> </a:t>
            </a:r>
            <a:r>
              <a:rPr kumimoji="1" lang="en-US" sz="2800" dirty="0" err="1"/>
              <a:t>mengirimkan</a:t>
            </a:r>
            <a:r>
              <a:rPr kumimoji="1" lang="en-US" sz="2800" dirty="0"/>
              <a:t> </a:t>
            </a:r>
            <a:r>
              <a:rPr kumimoji="1" lang="en-US" sz="2800" dirty="0" err="1"/>
              <a:t>pesan</a:t>
            </a:r>
            <a:r>
              <a:rPr kumimoji="1" lang="en-US" sz="2800" dirty="0"/>
              <a:t>.</a:t>
            </a:r>
          </a:p>
          <a:p>
            <a:endParaRPr kumimoji="1" lang="en-US" sz="2800" dirty="0"/>
          </a:p>
          <a:p>
            <a:r>
              <a:rPr kumimoji="1" lang="en-US" sz="2800" dirty="0"/>
              <a:t>IKE juga </a:t>
            </a:r>
            <a:r>
              <a:rPr kumimoji="1" lang="en-US" sz="2800" dirty="0" err="1"/>
              <a:t>dapat</a:t>
            </a:r>
            <a:r>
              <a:rPr kumimoji="1" lang="en-US" sz="2800" dirty="0"/>
              <a:t> </a:t>
            </a:r>
            <a:r>
              <a:rPr kumimoji="1" lang="en-US" sz="2800" dirty="0" err="1"/>
              <a:t>digunakan</a:t>
            </a:r>
            <a:r>
              <a:rPr kumimoji="1" lang="en-US" sz="2800" dirty="0"/>
              <a:t> </a:t>
            </a:r>
            <a:r>
              <a:rPr kumimoji="1" lang="en-US" sz="2800" dirty="0" err="1"/>
              <a:t>untuk</a:t>
            </a:r>
            <a:r>
              <a:rPr kumimoji="1" lang="en-US" sz="2800" dirty="0"/>
              <a:t> </a:t>
            </a:r>
            <a:r>
              <a:rPr kumimoji="1" lang="en-US" sz="2800" dirty="0" err="1"/>
              <a:t>berbagai</a:t>
            </a:r>
            <a:r>
              <a:rPr kumimoji="1" lang="en-US" sz="2800" dirty="0"/>
              <a:t> </a:t>
            </a:r>
            <a:r>
              <a:rPr kumimoji="1" lang="en-US" sz="2800" dirty="0" err="1"/>
              <a:t>macam</a:t>
            </a:r>
            <a:r>
              <a:rPr kumimoji="1" lang="en-US" sz="2800" dirty="0"/>
              <a:t> </a:t>
            </a:r>
            <a:r>
              <a:rPr kumimoji="1" lang="en-US" sz="2800" dirty="0" err="1"/>
              <a:t>jenis</a:t>
            </a:r>
            <a:r>
              <a:rPr kumimoji="1" lang="en-US" sz="2800" dirty="0"/>
              <a:t> </a:t>
            </a:r>
            <a:r>
              <a:rPr kumimoji="1" lang="en-US" sz="2800" dirty="0" err="1"/>
              <a:t>otentifikasi</a:t>
            </a:r>
            <a:endParaRPr kumimoji="1" lang="id-ID" sz="2800" dirty="0"/>
          </a:p>
        </p:txBody>
      </p:sp>
    </p:spTree>
    <p:extLst>
      <p:ext uri="{BB962C8B-B14F-4D97-AF65-F5344CB8AC3E}">
        <p14:creationId xmlns:p14="http://schemas.microsoft.com/office/powerpoint/2010/main" val="1067379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9011-3418-4329-93B3-3735AE5B3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dirty="0"/>
              <a:t>Internet Key Exchange</a:t>
            </a:r>
            <a:endParaRPr kumimoji="1"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958C-C017-4FFC-AA47-9F0B9F4E5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sz="3200" dirty="0"/>
              <a:t>IKE </a:t>
            </a:r>
            <a:r>
              <a:rPr kumimoji="1" lang="en-US" sz="3200" dirty="0" err="1"/>
              <a:t>ini</a:t>
            </a:r>
            <a:r>
              <a:rPr kumimoji="1" lang="en-US" sz="3200" dirty="0"/>
              <a:t> </a:t>
            </a:r>
            <a:r>
              <a:rPr kumimoji="1" lang="en-US" sz="3200" dirty="0" err="1"/>
              <a:t>akan</a:t>
            </a:r>
            <a:r>
              <a:rPr kumimoji="1" lang="en-US" sz="3200" dirty="0"/>
              <a:t> </a:t>
            </a:r>
            <a:r>
              <a:rPr kumimoji="1" lang="en-US" sz="3200" dirty="0" err="1"/>
              <a:t>melakukan</a:t>
            </a:r>
            <a:r>
              <a:rPr kumimoji="1" lang="en-US" sz="3200" dirty="0"/>
              <a:t> </a:t>
            </a:r>
            <a:r>
              <a:rPr kumimoji="1" lang="en-US" sz="3200" dirty="0" err="1"/>
              <a:t>pertukaran</a:t>
            </a:r>
            <a:r>
              <a:rPr kumimoji="1" lang="en-US" sz="3200" dirty="0"/>
              <a:t> </a:t>
            </a:r>
            <a:r>
              <a:rPr kumimoji="1" lang="en-US" sz="3200" dirty="0" err="1"/>
              <a:t>berbagai</a:t>
            </a:r>
            <a:r>
              <a:rPr kumimoji="1" lang="en-US" sz="3200" dirty="0"/>
              <a:t> </a:t>
            </a:r>
            <a:r>
              <a:rPr kumimoji="1" lang="en-US" sz="3200" dirty="0" err="1"/>
              <a:t>jenis</a:t>
            </a:r>
            <a:r>
              <a:rPr kumimoji="1" lang="en-US" sz="3200" dirty="0"/>
              <a:t> </a:t>
            </a:r>
            <a:r>
              <a:rPr kumimoji="1" lang="en-US" sz="3200" dirty="0" err="1"/>
              <a:t>kunci</a:t>
            </a:r>
            <a:r>
              <a:rPr kumimoji="1" lang="en-US" sz="3200" dirty="0"/>
              <a:t> </a:t>
            </a:r>
            <a:r>
              <a:rPr kumimoji="1" lang="en-US" sz="3200" dirty="0" err="1"/>
              <a:t>tergantung</a:t>
            </a:r>
            <a:r>
              <a:rPr kumimoji="1" lang="en-US" sz="3200" dirty="0"/>
              <a:t> </a:t>
            </a:r>
            <a:r>
              <a:rPr kumimoji="1" lang="en-US" sz="3200" dirty="0" err="1"/>
              <a:t>konfigurasi</a:t>
            </a:r>
            <a:r>
              <a:rPr kumimoji="1" lang="en-US" sz="3200" dirty="0"/>
              <a:t>. Pada </a:t>
            </a:r>
            <a:r>
              <a:rPr kumimoji="1" lang="en-US" sz="3200" dirty="0" err="1"/>
              <a:t>umumnya</a:t>
            </a:r>
            <a:r>
              <a:rPr kumimoji="1" lang="en-US" sz="3200" dirty="0"/>
              <a:t> </a:t>
            </a:r>
            <a:r>
              <a:rPr kumimoji="1" lang="en-US" sz="3200" dirty="0" err="1"/>
              <a:t>menggunakan</a:t>
            </a:r>
            <a:r>
              <a:rPr kumimoji="1" lang="en-US" sz="3200" dirty="0"/>
              <a:t>:</a:t>
            </a:r>
          </a:p>
          <a:p>
            <a:pPr lvl="1"/>
            <a:r>
              <a:rPr kumimoji="1" lang="en-US" sz="2800" dirty="0"/>
              <a:t>Pre-shared key yang </a:t>
            </a:r>
            <a:r>
              <a:rPr kumimoji="1" lang="en-US" sz="2800" dirty="0" err="1"/>
              <a:t>disediakan</a:t>
            </a:r>
            <a:r>
              <a:rPr kumimoji="1" lang="en-US" sz="2800" dirty="0"/>
              <a:t> oleh </a:t>
            </a:r>
            <a:r>
              <a:rPr kumimoji="1" lang="en-US" sz="2800" dirty="0" err="1"/>
              <a:t>penyedia</a:t>
            </a:r>
            <a:r>
              <a:rPr kumimoji="1" lang="en-US" sz="2800" dirty="0"/>
              <a:t> VPN server</a:t>
            </a:r>
          </a:p>
          <a:p>
            <a:pPr lvl="1"/>
            <a:r>
              <a:rPr kumimoji="1" lang="en-US" sz="2800" dirty="0"/>
              <a:t>RSA signatures: </a:t>
            </a:r>
            <a:r>
              <a:rPr kumimoji="1" lang="en-US" sz="2800" dirty="0" err="1"/>
              <a:t>menggunakan</a:t>
            </a:r>
            <a:r>
              <a:rPr kumimoji="1" lang="en-US" sz="2800" dirty="0"/>
              <a:t> </a:t>
            </a:r>
            <a:r>
              <a:rPr kumimoji="1" lang="en-US" sz="2800" dirty="0" err="1"/>
              <a:t>sertifikat</a:t>
            </a:r>
            <a:r>
              <a:rPr kumimoji="1" lang="en-US" sz="2800" dirty="0"/>
              <a:t> digital yang </a:t>
            </a:r>
            <a:r>
              <a:rPr kumimoji="1" lang="en-US" sz="2800" dirty="0" err="1"/>
              <a:t>diotentifikaskan</a:t>
            </a:r>
            <a:r>
              <a:rPr kumimoji="1" lang="en-US" sz="2800" dirty="0"/>
              <a:t> oleh RSA signature</a:t>
            </a:r>
          </a:p>
          <a:p>
            <a:pPr lvl="1"/>
            <a:r>
              <a:rPr kumimoji="1" lang="en-US" sz="2800" dirty="0"/>
              <a:t>RSA encrypted </a:t>
            </a:r>
            <a:r>
              <a:rPr kumimoji="1" lang="en-US" sz="2800" dirty="0" err="1"/>
              <a:t>nonces</a:t>
            </a:r>
            <a:r>
              <a:rPr kumimoji="1" lang="en-US" sz="2800" dirty="0"/>
              <a:t>: </a:t>
            </a:r>
            <a:r>
              <a:rPr kumimoji="1" lang="en-US" sz="2800" dirty="0" err="1"/>
              <a:t>Menggunakan</a:t>
            </a:r>
            <a:r>
              <a:rPr kumimoji="1" lang="en-US" sz="2800" dirty="0"/>
              <a:t> </a:t>
            </a:r>
            <a:r>
              <a:rPr kumimoji="1" lang="en-US" sz="2800" dirty="0" err="1"/>
              <a:t>enkripsi</a:t>
            </a:r>
            <a:r>
              <a:rPr kumimoji="1" lang="en-US" sz="2800" dirty="0"/>
              <a:t> RSA </a:t>
            </a:r>
            <a:r>
              <a:rPr kumimoji="1" lang="en-US" sz="2800" dirty="0" err="1"/>
              <a:t>untuk</a:t>
            </a:r>
            <a:r>
              <a:rPr kumimoji="1" lang="en-US" sz="2800" dirty="0"/>
              <a:t> </a:t>
            </a:r>
            <a:r>
              <a:rPr kumimoji="1" lang="en-US" sz="2800" dirty="0" err="1"/>
              <a:t>mengenkripsi</a:t>
            </a:r>
            <a:r>
              <a:rPr kumimoji="1" lang="en-US" sz="2800" dirty="0"/>
              <a:t> </a:t>
            </a:r>
            <a:r>
              <a:rPr kumimoji="1" lang="en-US" sz="2800" dirty="0" err="1"/>
              <a:t>nilai</a:t>
            </a:r>
            <a:r>
              <a:rPr kumimoji="1" lang="en-US" sz="2800" dirty="0"/>
              <a:t> nonce (</a:t>
            </a:r>
            <a:r>
              <a:rPr kumimoji="1" lang="en-US" sz="2800" dirty="0" err="1"/>
              <a:t>nomor</a:t>
            </a:r>
            <a:r>
              <a:rPr kumimoji="1" lang="en-US" sz="2800" dirty="0"/>
              <a:t> </a:t>
            </a:r>
            <a:r>
              <a:rPr kumimoji="1" lang="en-US" sz="2800" dirty="0" err="1"/>
              <a:t>acak</a:t>
            </a:r>
            <a:r>
              <a:rPr kumimoji="1" lang="en-US" sz="2800" dirty="0"/>
              <a:t> yang </a:t>
            </a:r>
            <a:r>
              <a:rPr kumimoji="1" lang="en-US" sz="2800" dirty="0" err="1"/>
              <a:t>dibuat</a:t>
            </a:r>
            <a:r>
              <a:rPr kumimoji="1" lang="en-US" sz="2800" dirty="0"/>
              <a:t> oleh peer) dan </a:t>
            </a:r>
            <a:r>
              <a:rPr kumimoji="1" lang="en-US" sz="2800" dirty="0" err="1"/>
              <a:t>nilai</a:t>
            </a:r>
            <a:r>
              <a:rPr kumimoji="1" lang="en-US" sz="2800" dirty="0"/>
              <a:t> lain</a:t>
            </a:r>
          </a:p>
        </p:txBody>
      </p:sp>
    </p:spTree>
    <p:extLst>
      <p:ext uri="{BB962C8B-B14F-4D97-AF65-F5344CB8AC3E}">
        <p14:creationId xmlns:p14="http://schemas.microsoft.com/office/powerpoint/2010/main" val="4159588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35F95-2716-4AE2-B2F4-8E76669BD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dirty="0" err="1"/>
              <a:t>Ingat</a:t>
            </a:r>
            <a:r>
              <a:rPr kumimoji="1" lang="en-US" dirty="0"/>
              <a:t> IP yang </a:t>
            </a:r>
            <a:r>
              <a:rPr kumimoji="1" lang="en-US" dirty="0" err="1"/>
              <a:t>kamu</a:t>
            </a:r>
            <a:r>
              <a:rPr kumimoji="1" lang="en-US" dirty="0"/>
              <a:t> </a:t>
            </a:r>
            <a:r>
              <a:rPr kumimoji="1" lang="en-US" dirty="0" err="1"/>
              <a:t>pakai</a:t>
            </a:r>
            <a:r>
              <a:rPr kumimoji="1" lang="en-US" dirty="0"/>
              <a:t> </a:t>
            </a:r>
            <a:r>
              <a:rPr kumimoji="1" lang="en-US" dirty="0" err="1"/>
              <a:t>itu</a:t>
            </a:r>
            <a:r>
              <a:rPr kumimoji="1" lang="en-US" dirty="0"/>
              <a:t> </a:t>
            </a:r>
            <a:r>
              <a:rPr kumimoji="1" lang="en-US" dirty="0" err="1"/>
              <a:t>Publik</a:t>
            </a:r>
            <a:r>
              <a:rPr kumimoji="1" lang="en-US" dirty="0"/>
              <a:t>!</a:t>
            </a:r>
            <a:endParaRPr kumimoji="1"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85E43-99BD-43B0-A174-A81751086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kumimoji="1" lang="en-US" sz="3600" dirty="0" err="1"/>
              <a:t>Ketika</a:t>
            </a:r>
            <a:r>
              <a:rPr kumimoji="1" lang="en-US" sz="3600" dirty="0"/>
              <a:t> </a:t>
            </a:r>
            <a:r>
              <a:rPr kumimoji="1" lang="en-US" sz="3600" dirty="0" err="1"/>
              <a:t>kamu</a:t>
            </a:r>
            <a:r>
              <a:rPr kumimoji="1" lang="en-US" sz="3600" dirty="0"/>
              <a:t> </a:t>
            </a:r>
            <a:r>
              <a:rPr kumimoji="1" lang="en-US" sz="3600" dirty="0" err="1"/>
              <a:t>terhubung</a:t>
            </a:r>
            <a:r>
              <a:rPr kumimoji="1" lang="en-US" sz="3600" dirty="0"/>
              <a:t> </a:t>
            </a:r>
            <a:r>
              <a:rPr kumimoji="1" lang="en-US" sz="3600" dirty="0" err="1"/>
              <a:t>dengan</a:t>
            </a:r>
            <a:r>
              <a:rPr kumimoji="1" lang="en-US" sz="3600" dirty="0"/>
              <a:t> internet, IP address </a:t>
            </a:r>
            <a:r>
              <a:rPr kumimoji="1" lang="en-US" sz="3600" dirty="0" err="1"/>
              <a:t>adalah</a:t>
            </a:r>
            <a:r>
              <a:rPr kumimoji="1" lang="en-US" sz="3600" dirty="0"/>
              <a:t> </a:t>
            </a:r>
            <a:r>
              <a:rPr kumimoji="1" lang="en-US" sz="3600" dirty="0" err="1"/>
              <a:t>identitas</a:t>
            </a:r>
            <a:r>
              <a:rPr kumimoji="1" lang="en-US" sz="3600" dirty="0"/>
              <a:t> </a:t>
            </a:r>
            <a:r>
              <a:rPr kumimoji="1" lang="en-US" sz="3600" dirty="0" err="1"/>
              <a:t>dari</a:t>
            </a:r>
            <a:r>
              <a:rPr kumimoji="1" lang="en-US" sz="3600" dirty="0"/>
              <a:t> computer/</a:t>
            </a:r>
            <a:r>
              <a:rPr kumimoji="1" lang="en-US" sz="3600" dirty="0" err="1"/>
              <a:t>perangkat</a:t>
            </a:r>
            <a:r>
              <a:rPr kumimoji="1" lang="en-US" sz="3600" dirty="0"/>
              <a:t> yang </a:t>
            </a:r>
            <a:r>
              <a:rPr kumimoji="1" lang="en-US" sz="3600" dirty="0" err="1"/>
              <a:t>kamu</a:t>
            </a:r>
            <a:r>
              <a:rPr kumimoji="1" lang="en-US" sz="3600" dirty="0"/>
              <a:t> </a:t>
            </a:r>
            <a:r>
              <a:rPr kumimoji="1" lang="en-US" sz="3600" dirty="0" err="1"/>
              <a:t>pakai</a:t>
            </a:r>
            <a:r>
              <a:rPr kumimoji="1" lang="en-US" sz="3600" dirty="0"/>
              <a:t>. Dan orang lain </a:t>
            </a:r>
            <a:r>
              <a:rPr kumimoji="1" lang="en-US" sz="3600" dirty="0" err="1"/>
              <a:t>bisa</a:t>
            </a:r>
            <a:r>
              <a:rPr kumimoji="1" lang="en-US" sz="3600" dirty="0"/>
              <a:t> </a:t>
            </a:r>
            <a:r>
              <a:rPr kumimoji="1" lang="en-US" sz="3600" dirty="0" err="1"/>
              <a:t>menggunakan</a:t>
            </a:r>
            <a:r>
              <a:rPr kumimoji="1" lang="en-US" sz="3600" dirty="0"/>
              <a:t> IP computer/</a:t>
            </a:r>
            <a:r>
              <a:rPr kumimoji="1" lang="en-US" sz="3600" dirty="0" err="1"/>
              <a:t>perangkat</a:t>
            </a:r>
            <a:r>
              <a:rPr kumimoji="1" lang="en-US" sz="3600" dirty="0"/>
              <a:t> </a:t>
            </a:r>
            <a:r>
              <a:rPr kumimoji="1" lang="en-US" sz="3600" dirty="0" err="1"/>
              <a:t>untuk</a:t>
            </a:r>
            <a:r>
              <a:rPr kumimoji="1" lang="en-US" sz="3600" dirty="0"/>
              <a:t> </a:t>
            </a:r>
            <a:r>
              <a:rPr kumimoji="1" lang="en-US" sz="3600" dirty="0" err="1"/>
              <a:t>mencari</a:t>
            </a:r>
            <a:r>
              <a:rPr kumimoji="1" lang="en-US" sz="3600" dirty="0"/>
              <a:t> di mana </a:t>
            </a:r>
            <a:r>
              <a:rPr kumimoji="1" lang="en-US" sz="3600" dirty="0" err="1"/>
              <a:t>kamu</a:t>
            </a:r>
            <a:r>
              <a:rPr kumimoji="1" lang="en-US" sz="3600" dirty="0"/>
              <a:t> </a:t>
            </a:r>
            <a:r>
              <a:rPr kumimoji="1" lang="en-US" sz="3600" dirty="0" err="1"/>
              <a:t>berasal</a:t>
            </a:r>
            <a:r>
              <a:rPr kumimoji="1" lang="en-US" sz="3600" dirty="0"/>
              <a:t>.</a:t>
            </a:r>
          </a:p>
          <a:p>
            <a:pPr algn="just"/>
            <a:r>
              <a:rPr kumimoji="1" lang="en-US" sz="3600" dirty="0"/>
              <a:t>IP </a:t>
            </a:r>
            <a:r>
              <a:rPr kumimoji="1" lang="en-US" sz="3600" dirty="0" err="1"/>
              <a:t>statik</a:t>
            </a:r>
            <a:r>
              <a:rPr kumimoji="1" lang="en-US" sz="3600" dirty="0"/>
              <a:t> juga </a:t>
            </a:r>
            <a:r>
              <a:rPr kumimoji="1" lang="en-US" sz="3600" dirty="0" err="1"/>
              <a:t>berbahaya</a:t>
            </a:r>
            <a:r>
              <a:rPr kumimoji="1" lang="en-US" sz="3600" dirty="0"/>
              <a:t> </a:t>
            </a:r>
            <a:r>
              <a:rPr kumimoji="1" lang="en-US" sz="3600" dirty="0" err="1"/>
              <a:t>karena</a:t>
            </a:r>
            <a:r>
              <a:rPr kumimoji="1" lang="en-US" sz="3600" dirty="0"/>
              <a:t> </a:t>
            </a:r>
            <a:r>
              <a:rPr kumimoji="1" lang="en-US" sz="3600" dirty="0" err="1"/>
              <a:t>sifatnya</a:t>
            </a:r>
            <a:r>
              <a:rPr kumimoji="1" lang="en-US" sz="3600" dirty="0"/>
              <a:t> yang </a:t>
            </a:r>
            <a:r>
              <a:rPr kumimoji="1" lang="en-US" sz="3600" dirty="0" err="1"/>
              <a:t>tetap</a:t>
            </a:r>
            <a:r>
              <a:rPr kumimoji="1" lang="en-US" sz="3600" dirty="0"/>
              <a:t> dan </a:t>
            </a:r>
            <a:r>
              <a:rPr kumimoji="1" lang="en-US" sz="3600" dirty="0" err="1"/>
              <a:t>tidak</a:t>
            </a:r>
            <a:r>
              <a:rPr kumimoji="1" lang="en-US" sz="3600" dirty="0"/>
              <a:t> </a:t>
            </a:r>
            <a:r>
              <a:rPr kumimoji="1" lang="en-US" sz="3600" dirty="0" err="1"/>
              <a:t>berubah-ubah</a:t>
            </a:r>
            <a:r>
              <a:rPr kumimoji="1" lang="en-US" sz="3600" dirty="0"/>
              <a:t>.</a:t>
            </a:r>
            <a:endParaRPr kumimoji="1" lang="id-ID" sz="3600" dirty="0"/>
          </a:p>
        </p:txBody>
      </p:sp>
    </p:spTree>
    <p:extLst>
      <p:ext uri="{BB962C8B-B14F-4D97-AF65-F5344CB8AC3E}">
        <p14:creationId xmlns:p14="http://schemas.microsoft.com/office/powerpoint/2010/main" val="71211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86FBE-E9FB-4793-829C-0DF2CE754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dirty="0"/>
              <a:t>L2TP+IP Sec</a:t>
            </a:r>
            <a:endParaRPr kumimoji="1"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88F9E-F710-445F-997B-5FA01683C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sz="3200" dirty="0"/>
              <a:t>VPN yang </a:t>
            </a:r>
            <a:r>
              <a:rPr kumimoji="1" lang="en-US" sz="3200" dirty="0" err="1"/>
              <a:t>menggunakan</a:t>
            </a:r>
            <a:r>
              <a:rPr kumimoji="1" lang="en-US" sz="3200" dirty="0"/>
              <a:t> protocol L2TP </a:t>
            </a:r>
            <a:r>
              <a:rPr kumimoji="1" lang="en-US" sz="3200" dirty="0" err="1"/>
              <a:t>pasti</a:t>
            </a:r>
            <a:r>
              <a:rPr kumimoji="1" lang="en-US" sz="3200" dirty="0"/>
              <a:t> </a:t>
            </a:r>
            <a:r>
              <a:rPr kumimoji="1" lang="en-US" sz="3200" dirty="0" err="1"/>
              <a:t>menggunakan</a:t>
            </a:r>
            <a:r>
              <a:rPr kumimoji="1" lang="en-US" sz="3200" dirty="0"/>
              <a:t> IPSec.</a:t>
            </a:r>
          </a:p>
          <a:p>
            <a:pPr marL="0" indent="0">
              <a:buNone/>
            </a:pPr>
            <a:endParaRPr kumimoji="1" lang="en-US" sz="3200" dirty="0"/>
          </a:p>
          <a:p>
            <a:pPr marL="0" indent="0">
              <a:buNone/>
            </a:pPr>
            <a:r>
              <a:rPr kumimoji="1" lang="en-US" sz="3200" dirty="0" err="1"/>
              <a:t>Sebagai</a:t>
            </a:r>
            <a:r>
              <a:rPr kumimoji="1" lang="en-US" sz="3200" dirty="0"/>
              <a:t> </a:t>
            </a:r>
            <a:r>
              <a:rPr kumimoji="1" lang="en-US" sz="3200" dirty="0" err="1"/>
              <a:t>Contoh</a:t>
            </a:r>
            <a:r>
              <a:rPr kumimoji="1" lang="en-US" sz="3200" dirty="0"/>
              <a:t>: VPN Gate </a:t>
            </a:r>
            <a:r>
              <a:rPr kumimoji="1" lang="en-US" sz="3200" dirty="0" err="1"/>
              <a:t>menggunakan</a:t>
            </a:r>
            <a:r>
              <a:rPr kumimoji="1" lang="en-US" sz="3200" dirty="0"/>
              <a:t> L2TP + IPSec </a:t>
            </a:r>
            <a:r>
              <a:rPr kumimoji="1" lang="en-US" sz="3200" dirty="0" err="1"/>
              <a:t>dengan</a:t>
            </a:r>
            <a:r>
              <a:rPr kumimoji="1" lang="en-US" sz="3200" dirty="0"/>
              <a:t> pre-shared key.</a:t>
            </a:r>
            <a:endParaRPr kumimoji="1" lang="id-ID" sz="3200" dirty="0"/>
          </a:p>
        </p:txBody>
      </p:sp>
    </p:spTree>
    <p:extLst>
      <p:ext uri="{BB962C8B-B14F-4D97-AF65-F5344CB8AC3E}">
        <p14:creationId xmlns:p14="http://schemas.microsoft.com/office/powerpoint/2010/main" val="797804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52AC2-9440-453C-9E94-76A03794B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dirty="0"/>
              <a:t>VPN Gate Server Korea</a:t>
            </a:r>
            <a:endParaRPr kumimoji="1"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B30C8-0CC5-4E79-8F94-FDE3DB8A8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4400" b="1" dirty="0"/>
              <a:t>Nama server: </a:t>
            </a:r>
            <a:r>
              <a:rPr lang="en-US" altLang="ja-JP" sz="4400" b="1" dirty="0"/>
              <a:t>vpn419074312.opengw.net</a:t>
            </a:r>
            <a:br>
              <a:rPr lang="en-US" altLang="ja-JP" sz="4400" dirty="0"/>
            </a:br>
            <a:r>
              <a:rPr lang="en-US" altLang="ja-JP" sz="4400" dirty="0"/>
              <a:t>IP Server: 121.140.156.131</a:t>
            </a:r>
          </a:p>
          <a:p>
            <a:pPr marL="0" indent="0">
              <a:buNone/>
            </a:pPr>
            <a:endParaRPr kumimoji="1" lang="en-US" sz="4400" dirty="0"/>
          </a:p>
          <a:p>
            <a:pPr marL="0" indent="0">
              <a:buNone/>
            </a:pPr>
            <a:r>
              <a:rPr kumimoji="1" lang="en-US" sz="4400" dirty="0"/>
              <a:t>Username: </a:t>
            </a:r>
            <a:r>
              <a:rPr kumimoji="1" lang="en-US" sz="4400" dirty="0" err="1"/>
              <a:t>vpn</a:t>
            </a:r>
            <a:r>
              <a:rPr kumimoji="1" lang="en-US" sz="4400" dirty="0"/>
              <a:t>, Password: </a:t>
            </a:r>
            <a:r>
              <a:rPr kumimoji="1" lang="en-US" sz="4400" dirty="0" err="1"/>
              <a:t>vpn</a:t>
            </a:r>
            <a:endParaRPr kumimoji="1" lang="en-US" sz="4400" dirty="0"/>
          </a:p>
          <a:p>
            <a:pPr marL="0" indent="0">
              <a:buNone/>
            </a:pPr>
            <a:r>
              <a:rPr kumimoji="1" lang="en-US" sz="4400" dirty="0"/>
              <a:t>Pre-shared Key (Secret): </a:t>
            </a:r>
            <a:r>
              <a:rPr kumimoji="1" lang="en-US" sz="4400" dirty="0" err="1"/>
              <a:t>vpn</a:t>
            </a:r>
            <a:endParaRPr kumimoji="1" lang="id-ID" sz="4400" dirty="0"/>
          </a:p>
        </p:txBody>
      </p:sp>
    </p:spTree>
    <p:extLst>
      <p:ext uri="{BB962C8B-B14F-4D97-AF65-F5344CB8AC3E}">
        <p14:creationId xmlns:p14="http://schemas.microsoft.com/office/powerpoint/2010/main" val="1895325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CF6FC-D3AA-4C32-8BB0-5658DB720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dirty="0"/>
              <a:t>Cara Set Up L2TP+IPSec</a:t>
            </a:r>
            <a:endParaRPr kumimoji="1" 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9FB400-5059-4EEE-A129-93E4D8ECB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12920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39CBB2-94C6-420F-B042-477F35ECF0BA}"/>
              </a:ext>
            </a:extLst>
          </p:cNvPr>
          <p:cNvSpPr txBox="1"/>
          <p:nvPr/>
        </p:nvSpPr>
        <p:spPr>
          <a:xfrm>
            <a:off x="614149" y="3429000"/>
            <a:ext cx="10508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sz="3600" dirty="0" err="1"/>
              <a:t>Lalu</a:t>
            </a:r>
            <a:r>
              <a:rPr kumimoji="1" lang="en-US" sz="3600" dirty="0"/>
              <a:t> </a:t>
            </a:r>
            <a:r>
              <a:rPr kumimoji="1" lang="en-US" sz="3600" dirty="0" err="1"/>
              <a:t>akan</a:t>
            </a:r>
            <a:r>
              <a:rPr kumimoji="1" lang="en-US" sz="3600" dirty="0"/>
              <a:t> </a:t>
            </a:r>
            <a:r>
              <a:rPr kumimoji="1" lang="en-US" sz="3600" dirty="0" err="1"/>
              <a:t>keluar</a:t>
            </a:r>
            <a:r>
              <a:rPr kumimoji="1" lang="en-US" sz="3600" dirty="0"/>
              <a:t> window </a:t>
            </a:r>
            <a:r>
              <a:rPr kumimoji="1" lang="en-US" sz="3600" dirty="0" err="1"/>
              <a:t>kecil</a:t>
            </a:r>
            <a:endParaRPr kumimoji="1" lang="id-ID" sz="3600" dirty="0"/>
          </a:p>
        </p:txBody>
      </p:sp>
    </p:spTree>
    <p:extLst>
      <p:ext uri="{BB962C8B-B14F-4D97-AF65-F5344CB8AC3E}">
        <p14:creationId xmlns:p14="http://schemas.microsoft.com/office/powerpoint/2010/main" val="3953329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C8456-AE35-4EFB-AD51-4F0D88272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dirty="0"/>
              <a:t>Cont’d</a:t>
            </a:r>
            <a:endParaRPr kumimoji="1" lang="id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908B99-22F1-4D50-A2D9-4AEAF9D922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484276"/>
            <a:ext cx="7009263" cy="51827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0D0E20-FF34-4B47-AF49-520E1533B187}"/>
              </a:ext>
            </a:extLst>
          </p:cNvPr>
          <p:cNvSpPr txBox="1"/>
          <p:nvPr/>
        </p:nvSpPr>
        <p:spPr>
          <a:xfrm>
            <a:off x="8134067" y="3429000"/>
            <a:ext cx="37940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sz="3200" dirty="0" err="1"/>
              <a:t>Pilih</a:t>
            </a:r>
            <a:r>
              <a:rPr kumimoji="1" lang="en-US" sz="3200" dirty="0"/>
              <a:t> Connect to a workplace, </a:t>
            </a:r>
            <a:r>
              <a:rPr kumimoji="1" lang="en-US" sz="3200" dirty="0" err="1"/>
              <a:t>lalu</a:t>
            </a:r>
            <a:r>
              <a:rPr kumimoji="1" lang="en-US" sz="3200" dirty="0"/>
              <a:t> Next</a:t>
            </a:r>
            <a:endParaRPr kumimoji="1" lang="id-ID" sz="3200" dirty="0"/>
          </a:p>
        </p:txBody>
      </p:sp>
    </p:spTree>
    <p:extLst>
      <p:ext uri="{BB962C8B-B14F-4D97-AF65-F5344CB8AC3E}">
        <p14:creationId xmlns:p14="http://schemas.microsoft.com/office/powerpoint/2010/main" val="34529407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30E0C-4AB7-428F-9EA7-5C79D6D3D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dirty="0"/>
              <a:t>Cont’d</a:t>
            </a:r>
            <a:endParaRPr kumimoji="1" 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BAF913-E5A0-452C-BEA8-CE95D6D31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580724"/>
            <a:ext cx="6790899" cy="50212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2DEDA9-3407-496A-A2A9-6777460E534C}"/>
              </a:ext>
            </a:extLst>
          </p:cNvPr>
          <p:cNvSpPr txBox="1"/>
          <p:nvPr/>
        </p:nvSpPr>
        <p:spPr>
          <a:xfrm>
            <a:off x="8093122" y="3438462"/>
            <a:ext cx="37804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sz="4000" dirty="0" err="1"/>
              <a:t>Lanjut</a:t>
            </a:r>
            <a:r>
              <a:rPr kumimoji="1" lang="en-US" sz="4000" dirty="0"/>
              <a:t> </a:t>
            </a:r>
            <a:r>
              <a:rPr kumimoji="1" lang="en-US" sz="4000" dirty="0" err="1"/>
              <a:t>klik</a:t>
            </a:r>
            <a:r>
              <a:rPr kumimoji="1" lang="en-US" sz="4000" dirty="0"/>
              <a:t> Next</a:t>
            </a:r>
            <a:endParaRPr kumimoji="1" lang="id-ID" sz="4000" dirty="0"/>
          </a:p>
        </p:txBody>
      </p:sp>
    </p:spTree>
    <p:extLst>
      <p:ext uri="{BB962C8B-B14F-4D97-AF65-F5344CB8AC3E}">
        <p14:creationId xmlns:p14="http://schemas.microsoft.com/office/powerpoint/2010/main" val="19224286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5BDD8-03B9-490E-86A1-524EEB276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dirty="0"/>
              <a:t>Cont’d</a:t>
            </a:r>
            <a:endParaRPr kumimoji="1" lang="id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FF0432-2BBC-4DEA-B7A3-53746B433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52323"/>
            <a:ext cx="6681716" cy="49405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F0F2AA-BFC6-4851-AB8F-73309098A5CF}"/>
              </a:ext>
            </a:extLst>
          </p:cNvPr>
          <p:cNvSpPr txBox="1"/>
          <p:nvPr/>
        </p:nvSpPr>
        <p:spPr>
          <a:xfrm>
            <a:off x="7792872" y="2944395"/>
            <a:ext cx="41079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sz="3600" dirty="0" err="1"/>
              <a:t>Klik</a:t>
            </a:r>
            <a:r>
              <a:rPr kumimoji="1" lang="en-US" sz="3600" dirty="0"/>
              <a:t> “Use my Internet Connection (VPN)”</a:t>
            </a:r>
            <a:endParaRPr kumimoji="1" lang="id-ID" sz="3600" dirty="0"/>
          </a:p>
        </p:txBody>
      </p:sp>
    </p:spTree>
    <p:extLst>
      <p:ext uri="{BB962C8B-B14F-4D97-AF65-F5344CB8AC3E}">
        <p14:creationId xmlns:p14="http://schemas.microsoft.com/office/powerpoint/2010/main" val="1175500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C6F2-BCF0-4AEF-AB90-FECE3E1DC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dirty="0"/>
              <a:t>Cont’d</a:t>
            </a:r>
            <a:endParaRPr kumimoji="1"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4AD8E-513F-4501-9B73-8B7F25597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1109" y="3429000"/>
            <a:ext cx="4080682" cy="14225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sz="3600" dirty="0" err="1"/>
              <a:t>Pilih</a:t>
            </a:r>
            <a:r>
              <a:rPr kumimoji="1" lang="en-US" sz="3600" dirty="0"/>
              <a:t> Set Up Internet Connection Later</a:t>
            </a:r>
            <a:endParaRPr kumimoji="1" lang="id-ID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E7F2B6-8641-458B-A252-EC5707631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16949"/>
            <a:ext cx="6864797" cy="507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9334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A7930-BA9D-4E6F-981B-A3B9AF575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dirty="0"/>
              <a:t>Cont’d</a:t>
            </a:r>
            <a:endParaRPr kumimoji="1"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C8F98-BE8A-46C3-93A7-5E030F3DE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5826" y="1825625"/>
            <a:ext cx="3287973" cy="4351338"/>
          </a:xfrm>
        </p:spPr>
        <p:txBody>
          <a:bodyPr/>
          <a:lstStyle/>
          <a:p>
            <a:pPr marL="0" indent="0" algn="just">
              <a:buNone/>
            </a:pPr>
            <a:r>
              <a:rPr kumimoji="1" lang="en-US" dirty="0" err="1"/>
              <a:t>Isikan</a:t>
            </a:r>
            <a:r>
              <a:rPr kumimoji="1" lang="en-US" dirty="0"/>
              <a:t> </a:t>
            </a:r>
            <a:r>
              <a:rPr kumimoji="1" lang="en-US" dirty="0" err="1"/>
              <a:t>nama</a:t>
            </a:r>
            <a:r>
              <a:rPr kumimoji="1" lang="en-US" dirty="0"/>
              <a:t> VPN/IP VPN di </a:t>
            </a:r>
            <a:r>
              <a:rPr kumimoji="1" lang="en-US" dirty="0" err="1"/>
              <a:t>tempat</a:t>
            </a:r>
            <a:r>
              <a:rPr kumimoji="1" lang="en-US" dirty="0"/>
              <a:t> </a:t>
            </a:r>
            <a:r>
              <a:rPr kumimoji="1" lang="en-US" dirty="0" err="1"/>
              <a:t>kosongnya</a:t>
            </a:r>
            <a:r>
              <a:rPr kumimoji="1" lang="en-US" dirty="0"/>
              <a:t>, </a:t>
            </a:r>
            <a:r>
              <a:rPr kumimoji="1" lang="en-US" dirty="0" err="1"/>
              <a:t>serta</a:t>
            </a:r>
            <a:r>
              <a:rPr kumimoji="1" lang="en-US" dirty="0"/>
              <a:t> </a:t>
            </a:r>
            <a:r>
              <a:rPr kumimoji="1" lang="en-US" dirty="0" err="1"/>
              <a:t>berikan</a:t>
            </a:r>
            <a:r>
              <a:rPr kumimoji="1" lang="en-US" dirty="0"/>
              <a:t> label VPN, </a:t>
            </a:r>
            <a:r>
              <a:rPr kumimoji="1" lang="en-US" dirty="0" err="1"/>
              <a:t>lalu</a:t>
            </a:r>
            <a:r>
              <a:rPr kumimoji="1" lang="en-US" dirty="0"/>
              <a:t> </a:t>
            </a:r>
            <a:r>
              <a:rPr kumimoji="1" lang="en-US" dirty="0" err="1"/>
              <a:t>klik</a:t>
            </a:r>
            <a:r>
              <a:rPr kumimoji="1" lang="en-US" dirty="0"/>
              <a:t> Create.</a:t>
            </a:r>
          </a:p>
          <a:p>
            <a:pPr marL="0" indent="0" algn="just">
              <a:buNone/>
            </a:pPr>
            <a:endParaRPr kumimoji="1" lang="en-US" dirty="0"/>
          </a:p>
          <a:p>
            <a:pPr marL="0" indent="0" algn="just">
              <a:buNone/>
            </a:pPr>
            <a:r>
              <a:rPr kumimoji="1" lang="en-US" dirty="0"/>
              <a:t>VPN </a:t>
            </a:r>
            <a:r>
              <a:rPr kumimoji="1" lang="en-US" dirty="0" err="1"/>
              <a:t>sudah</a:t>
            </a:r>
            <a:r>
              <a:rPr kumimoji="1" lang="en-US" dirty="0"/>
              <a:t> </a:t>
            </a:r>
            <a:r>
              <a:rPr kumimoji="1" lang="en-US" dirty="0" err="1"/>
              <a:t>jadi</a:t>
            </a:r>
            <a:r>
              <a:rPr kumimoji="1" lang="en-US" dirty="0"/>
              <a:t> </a:t>
            </a:r>
            <a:r>
              <a:rPr kumimoji="1" lang="en-US" dirty="0" err="1"/>
              <a:t>tapi</a:t>
            </a:r>
            <a:r>
              <a:rPr kumimoji="1" lang="en-US" dirty="0"/>
              <a:t> </a:t>
            </a:r>
            <a:r>
              <a:rPr kumimoji="1" lang="en-US" dirty="0" err="1"/>
              <a:t>perlu</a:t>
            </a:r>
            <a:r>
              <a:rPr kumimoji="1" lang="en-US" dirty="0"/>
              <a:t> </a:t>
            </a:r>
            <a:r>
              <a:rPr kumimoji="1" lang="en-US" dirty="0" err="1"/>
              <a:t>dikonfigurasi</a:t>
            </a:r>
            <a:endParaRPr kumimoji="1" 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E70C32-FFC4-4E3C-B24C-76E861601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2484"/>
            <a:ext cx="6831842" cy="505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5708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53E30-18E5-485D-9A9F-03A8BA0AE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dirty="0"/>
              <a:t>Cont’d</a:t>
            </a:r>
            <a:endParaRPr kumimoji="1"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FCB3F-558F-49AF-BD75-8E2EDDF42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5324" y="1825625"/>
            <a:ext cx="3888475" cy="4351338"/>
          </a:xfrm>
        </p:spPr>
        <p:txBody>
          <a:bodyPr/>
          <a:lstStyle/>
          <a:p>
            <a:r>
              <a:rPr kumimoji="1" lang="en-US" dirty="0" err="1"/>
              <a:t>Klik</a:t>
            </a:r>
            <a:r>
              <a:rPr kumimoji="1" lang="en-US" dirty="0"/>
              <a:t> Change Adapter, </a:t>
            </a:r>
            <a:r>
              <a:rPr kumimoji="1" lang="en-US" dirty="0" err="1"/>
              <a:t>untuk</a:t>
            </a:r>
            <a:r>
              <a:rPr kumimoji="1" lang="en-US" dirty="0"/>
              <a:t> </a:t>
            </a:r>
            <a:r>
              <a:rPr kumimoji="1" lang="en-US" dirty="0" err="1"/>
              <a:t>melihat</a:t>
            </a:r>
            <a:r>
              <a:rPr kumimoji="1" lang="en-US" dirty="0"/>
              <a:t> daftar Adapter yang </a:t>
            </a:r>
            <a:r>
              <a:rPr kumimoji="1" lang="en-US" dirty="0" err="1"/>
              <a:t>sudah</a:t>
            </a:r>
            <a:r>
              <a:rPr kumimoji="1" lang="en-US" dirty="0"/>
              <a:t> </a:t>
            </a:r>
            <a:r>
              <a:rPr kumimoji="1" lang="en-US" dirty="0" err="1"/>
              <a:t>dibuat</a:t>
            </a:r>
            <a:r>
              <a:rPr kumimoji="1" lang="en-US" dirty="0"/>
              <a:t>. </a:t>
            </a:r>
            <a:r>
              <a:rPr kumimoji="1" lang="en-US" dirty="0" err="1"/>
              <a:t>Klik</a:t>
            </a:r>
            <a:r>
              <a:rPr kumimoji="1" lang="en-US" dirty="0"/>
              <a:t> </a:t>
            </a:r>
            <a:r>
              <a:rPr kumimoji="1" lang="en-US" dirty="0" err="1"/>
              <a:t>kanan</a:t>
            </a:r>
            <a:r>
              <a:rPr kumimoji="1" lang="en-US" dirty="0"/>
              <a:t> Adapter VPN </a:t>
            </a:r>
            <a:r>
              <a:rPr kumimoji="1" lang="en-US" dirty="0" err="1"/>
              <a:t>korea</a:t>
            </a:r>
            <a:r>
              <a:rPr kumimoji="1" lang="en-US" dirty="0"/>
              <a:t> </a:t>
            </a:r>
            <a:r>
              <a:rPr kumimoji="1" lang="en-US" dirty="0" err="1"/>
              <a:t>lalu</a:t>
            </a:r>
            <a:r>
              <a:rPr kumimoji="1" lang="en-US" dirty="0"/>
              <a:t> </a:t>
            </a:r>
            <a:r>
              <a:rPr kumimoji="1" lang="en-US" dirty="0" err="1"/>
              <a:t>klik</a:t>
            </a:r>
            <a:r>
              <a:rPr kumimoji="1" lang="en-US" dirty="0"/>
              <a:t> Properties</a:t>
            </a:r>
            <a:endParaRPr kumimoji="1" 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FA757B-C198-4FF1-B299-9F58B9086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02" y="1825625"/>
            <a:ext cx="686969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7208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57209-232E-451B-A779-8A2BCE8E0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dirty="0"/>
              <a:t>Cont’d</a:t>
            </a:r>
            <a:endParaRPr kumimoji="1"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8462F-B913-41A6-B08D-3316197B9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690" y="1825625"/>
            <a:ext cx="367011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dirty="0" err="1"/>
              <a:t>Pilih</a:t>
            </a:r>
            <a:r>
              <a:rPr kumimoji="1" lang="en-US" dirty="0"/>
              <a:t> tab Security, </a:t>
            </a:r>
            <a:r>
              <a:rPr kumimoji="1" lang="en-US" dirty="0" err="1"/>
              <a:t>lalu</a:t>
            </a:r>
            <a:r>
              <a:rPr kumimoji="1" lang="en-US" dirty="0"/>
              <a:t> </a:t>
            </a:r>
            <a:r>
              <a:rPr kumimoji="1" lang="en-US" dirty="0" err="1"/>
              <a:t>dari</a:t>
            </a:r>
            <a:r>
              <a:rPr kumimoji="1" lang="en-US" dirty="0"/>
              <a:t> Automatic </a:t>
            </a:r>
            <a:r>
              <a:rPr kumimoji="1" lang="en-US" dirty="0" err="1"/>
              <a:t>ganti</a:t>
            </a:r>
            <a:r>
              <a:rPr kumimoji="1" lang="en-US" dirty="0"/>
              <a:t> </a:t>
            </a:r>
            <a:r>
              <a:rPr kumimoji="1" lang="en-US" dirty="0" err="1"/>
              <a:t>ke</a:t>
            </a:r>
            <a:r>
              <a:rPr kumimoji="1" lang="en-US" dirty="0"/>
              <a:t> Layer 2 Tunneling Protocol with IPSec.</a:t>
            </a:r>
          </a:p>
          <a:p>
            <a:pPr marL="0" indent="0">
              <a:buNone/>
            </a:pPr>
            <a:endParaRPr kumimoji="1" lang="en-US" dirty="0"/>
          </a:p>
          <a:p>
            <a:pPr marL="0" indent="0">
              <a:buNone/>
            </a:pPr>
            <a:r>
              <a:rPr kumimoji="1" lang="en-US" dirty="0" err="1"/>
              <a:t>Lalu</a:t>
            </a:r>
            <a:r>
              <a:rPr kumimoji="1" lang="en-US" dirty="0"/>
              <a:t> </a:t>
            </a:r>
            <a:r>
              <a:rPr kumimoji="1" lang="en-US" dirty="0" err="1"/>
              <a:t>klik</a:t>
            </a:r>
            <a:r>
              <a:rPr kumimoji="1" lang="en-US" dirty="0"/>
              <a:t> Advanced Settings </a:t>
            </a:r>
            <a:r>
              <a:rPr kumimoji="1" lang="en-US" dirty="0" err="1"/>
              <a:t>untuk</a:t>
            </a:r>
            <a:r>
              <a:rPr kumimoji="1" lang="en-US" dirty="0"/>
              <a:t> </a:t>
            </a:r>
            <a:r>
              <a:rPr kumimoji="1" lang="en-US" dirty="0" err="1"/>
              <a:t>mengisi</a:t>
            </a:r>
            <a:r>
              <a:rPr kumimoji="1" lang="en-US" dirty="0"/>
              <a:t> pre-shared key.</a:t>
            </a:r>
            <a:endParaRPr kumimoji="1" 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5DF8DC-CEA3-47BA-AB2E-F72C4E642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388" y="1294446"/>
            <a:ext cx="3965812" cy="519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336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B650C-92C0-40BB-9294-099DE8DBE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dirty="0"/>
              <a:t>Dial-Up vs ADSL</a:t>
            </a:r>
            <a:endParaRPr kumimoji="1"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D7F75-EF8D-4804-8103-667593830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kumimoji="1" lang="en-US" sz="3200" dirty="0" err="1"/>
              <a:t>Kalau</a:t>
            </a:r>
            <a:r>
              <a:rPr kumimoji="1" lang="en-US" sz="3200" dirty="0"/>
              <a:t> </a:t>
            </a:r>
            <a:r>
              <a:rPr kumimoji="1" lang="en-US" sz="3200" dirty="0" err="1"/>
              <a:t>kamu</a:t>
            </a:r>
            <a:r>
              <a:rPr kumimoji="1" lang="en-US" sz="3200" dirty="0"/>
              <a:t> </a:t>
            </a:r>
            <a:r>
              <a:rPr kumimoji="1" lang="en-US" sz="3200" dirty="0" err="1"/>
              <a:t>masih</a:t>
            </a:r>
            <a:r>
              <a:rPr kumimoji="1" lang="en-US" sz="3200" dirty="0"/>
              <a:t> </a:t>
            </a:r>
            <a:r>
              <a:rPr kumimoji="1" lang="en-US" sz="3200" dirty="0" err="1"/>
              <a:t>memakai</a:t>
            </a:r>
            <a:r>
              <a:rPr kumimoji="1" lang="en-US" sz="3200" dirty="0"/>
              <a:t> </a:t>
            </a:r>
            <a:r>
              <a:rPr kumimoji="1" lang="en-US" sz="3200" dirty="0" err="1"/>
              <a:t>koneksi</a:t>
            </a:r>
            <a:r>
              <a:rPr kumimoji="1" lang="en-US" sz="3200" dirty="0"/>
              <a:t> Dial-Up, IP yang </a:t>
            </a:r>
            <a:r>
              <a:rPr kumimoji="1" lang="en-US" sz="3200" dirty="0" err="1"/>
              <a:t>akan</a:t>
            </a:r>
            <a:r>
              <a:rPr kumimoji="1" lang="en-US" sz="3200" dirty="0"/>
              <a:t> </a:t>
            </a:r>
            <a:r>
              <a:rPr kumimoji="1" lang="en-US" sz="3200" dirty="0" err="1"/>
              <a:t>kamu</a:t>
            </a:r>
            <a:r>
              <a:rPr kumimoji="1" lang="en-US" sz="3200" dirty="0"/>
              <a:t> </a:t>
            </a:r>
            <a:r>
              <a:rPr kumimoji="1" lang="en-US" sz="3200" dirty="0" err="1"/>
              <a:t>dapatkan</a:t>
            </a:r>
            <a:r>
              <a:rPr kumimoji="1" lang="en-US" sz="3200" dirty="0"/>
              <a:t> </a:t>
            </a:r>
            <a:r>
              <a:rPr kumimoji="1" lang="en-US" sz="3200" dirty="0" err="1"/>
              <a:t>pasti</a:t>
            </a:r>
            <a:r>
              <a:rPr kumimoji="1" lang="en-US" sz="3200" dirty="0"/>
              <a:t> </a:t>
            </a:r>
            <a:r>
              <a:rPr kumimoji="1" lang="en-US" sz="3200" dirty="0" err="1"/>
              <a:t>berbeda</a:t>
            </a:r>
            <a:r>
              <a:rPr kumimoji="1" lang="en-US" sz="3200" dirty="0"/>
              <a:t> </a:t>
            </a:r>
            <a:r>
              <a:rPr kumimoji="1" lang="en-US" sz="3200" dirty="0" err="1"/>
              <a:t>setiap</a:t>
            </a:r>
            <a:r>
              <a:rPr kumimoji="1" lang="en-US" sz="3200" dirty="0"/>
              <a:t> kali </a:t>
            </a:r>
            <a:r>
              <a:rPr kumimoji="1" lang="en-US" sz="3200" dirty="0" err="1"/>
              <a:t>kamu</a:t>
            </a:r>
            <a:r>
              <a:rPr kumimoji="1" lang="en-US" sz="3200" dirty="0"/>
              <a:t> </a:t>
            </a:r>
            <a:r>
              <a:rPr kumimoji="1" lang="en-US" sz="3200" dirty="0" err="1"/>
              <a:t>terhubung</a:t>
            </a:r>
            <a:r>
              <a:rPr kumimoji="1" lang="en-US" sz="3200" dirty="0"/>
              <a:t> </a:t>
            </a:r>
            <a:r>
              <a:rPr kumimoji="1" lang="en-US" sz="3200" dirty="0" err="1"/>
              <a:t>ke</a:t>
            </a:r>
            <a:r>
              <a:rPr kumimoji="1" lang="en-US" sz="3200" dirty="0"/>
              <a:t> Internet.</a:t>
            </a:r>
          </a:p>
          <a:p>
            <a:pPr algn="just"/>
            <a:r>
              <a:rPr kumimoji="1" lang="en-US" sz="3200" dirty="0" err="1"/>
              <a:t>Tapi</a:t>
            </a:r>
            <a:r>
              <a:rPr kumimoji="1" lang="en-US" sz="3200" dirty="0"/>
              <a:t> </a:t>
            </a:r>
            <a:r>
              <a:rPr kumimoji="1" lang="en-US" sz="3200" dirty="0" err="1"/>
              <a:t>jika</a:t>
            </a:r>
            <a:r>
              <a:rPr kumimoji="1" lang="en-US" sz="3200" dirty="0"/>
              <a:t> </a:t>
            </a:r>
            <a:r>
              <a:rPr kumimoji="1" lang="en-US" sz="3200" dirty="0" err="1"/>
              <a:t>kamu</a:t>
            </a:r>
            <a:r>
              <a:rPr kumimoji="1" lang="en-US" sz="3200" dirty="0"/>
              <a:t> </a:t>
            </a:r>
            <a:r>
              <a:rPr kumimoji="1" lang="en-US" sz="3200" dirty="0" err="1"/>
              <a:t>berlangganan</a:t>
            </a:r>
            <a:r>
              <a:rPr kumimoji="1" lang="en-US" sz="3200" dirty="0"/>
              <a:t> Internet Kabel ADSL, </a:t>
            </a:r>
            <a:r>
              <a:rPr kumimoji="1" lang="en-US" sz="3200" dirty="0" err="1"/>
              <a:t>kemungkinan</a:t>
            </a:r>
            <a:r>
              <a:rPr kumimoji="1" lang="en-US" sz="3200" dirty="0"/>
              <a:t> </a:t>
            </a:r>
            <a:r>
              <a:rPr kumimoji="1" lang="en-US" sz="3200" dirty="0" err="1"/>
              <a:t>kamu</a:t>
            </a:r>
            <a:r>
              <a:rPr kumimoji="1" lang="en-US" sz="3200" dirty="0"/>
              <a:t> </a:t>
            </a:r>
            <a:r>
              <a:rPr kumimoji="1" lang="en-US" sz="3200" dirty="0" err="1"/>
              <a:t>mendapatkan</a:t>
            </a:r>
            <a:r>
              <a:rPr kumimoji="1" lang="en-US" sz="3200" dirty="0"/>
              <a:t> IP yang </a:t>
            </a:r>
            <a:r>
              <a:rPr kumimoji="1" lang="en-US" sz="3200" dirty="0" err="1"/>
              <a:t>sama</a:t>
            </a:r>
            <a:r>
              <a:rPr kumimoji="1" lang="en-US" sz="3200" dirty="0"/>
              <a:t> </a:t>
            </a:r>
            <a:r>
              <a:rPr kumimoji="1" lang="en-US" sz="3200" dirty="0" err="1"/>
              <a:t>adalah</a:t>
            </a:r>
            <a:r>
              <a:rPr kumimoji="1" lang="en-US" sz="3200" dirty="0"/>
              <a:t> </a:t>
            </a:r>
            <a:r>
              <a:rPr kumimoji="1" lang="en-US" sz="3200" dirty="0" err="1"/>
              <a:t>besar</a:t>
            </a:r>
            <a:endParaRPr kumimoji="1" lang="en-US" sz="3200" dirty="0"/>
          </a:p>
          <a:p>
            <a:pPr algn="just"/>
            <a:r>
              <a:rPr kumimoji="1" lang="en-US" sz="3200" dirty="0" err="1"/>
              <a:t>Terlebih</a:t>
            </a:r>
            <a:r>
              <a:rPr kumimoji="1" lang="en-US" sz="3200" dirty="0"/>
              <a:t> </a:t>
            </a:r>
            <a:r>
              <a:rPr kumimoji="1" lang="en-US" sz="3200" dirty="0" err="1"/>
              <a:t>lagi</a:t>
            </a:r>
            <a:r>
              <a:rPr kumimoji="1" lang="en-US" sz="3200" dirty="0"/>
              <a:t> </a:t>
            </a:r>
            <a:r>
              <a:rPr kumimoji="1" lang="en-US" sz="3200" dirty="0" err="1"/>
              <a:t>jika</a:t>
            </a:r>
            <a:r>
              <a:rPr kumimoji="1" lang="en-US" sz="3200" dirty="0"/>
              <a:t> </a:t>
            </a:r>
            <a:r>
              <a:rPr kumimoji="1" lang="en-US" sz="3200" dirty="0" err="1"/>
              <a:t>kamu</a:t>
            </a:r>
            <a:r>
              <a:rPr kumimoji="1" lang="en-US" sz="3200" dirty="0"/>
              <a:t> </a:t>
            </a:r>
            <a:r>
              <a:rPr kumimoji="1" lang="en-US" sz="3200" dirty="0" err="1"/>
              <a:t>langganan</a:t>
            </a:r>
            <a:r>
              <a:rPr kumimoji="1" lang="en-US" sz="3200" dirty="0"/>
              <a:t> dedicated static IP </a:t>
            </a:r>
            <a:r>
              <a:rPr kumimoji="1" lang="en-US" sz="3200" dirty="0" err="1"/>
              <a:t>untuk</a:t>
            </a:r>
            <a:r>
              <a:rPr kumimoji="1" lang="en-US" sz="3200" dirty="0"/>
              <a:t> web server, </a:t>
            </a:r>
            <a:r>
              <a:rPr kumimoji="1" lang="en-US" sz="3200" dirty="0" err="1"/>
              <a:t>serangan</a:t>
            </a:r>
            <a:r>
              <a:rPr kumimoji="1" lang="en-US" sz="3200" dirty="0"/>
              <a:t> IP </a:t>
            </a:r>
            <a:r>
              <a:rPr kumimoji="1" lang="en-US" sz="3200" dirty="0" err="1"/>
              <a:t>menjadi</a:t>
            </a:r>
            <a:r>
              <a:rPr kumimoji="1" lang="en-US" sz="3200" dirty="0"/>
              <a:t> 100%</a:t>
            </a:r>
            <a:endParaRPr kumimoji="1" lang="id-ID" sz="3200" dirty="0"/>
          </a:p>
        </p:txBody>
      </p:sp>
    </p:spTree>
    <p:extLst>
      <p:ext uri="{BB962C8B-B14F-4D97-AF65-F5344CB8AC3E}">
        <p14:creationId xmlns:p14="http://schemas.microsoft.com/office/powerpoint/2010/main" val="41136574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197F4-875E-49DE-9334-E4AE26B0A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dirty="0"/>
              <a:t>Cont’d</a:t>
            </a:r>
            <a:endParaRPr kumimoji="1"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0F07A-0180-4F45-A10D-0D12EBACE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5576" y="1825625"/>
            <a:ext cx="35882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sz="3200" dirty="0" err="1"/>
              <a:t>Klik</a:t>
            </a:r>
            <a:r>
              <a:rPr kumimoji="1" lang="en-US" sz="3200" dirty="0"/>
              <a:t> Pre-shared Key, </a:t>
            </a:r>
            <a:r>
              <a:rPr kumimoji="1" lang="en-US" sz="3200" dirty="0" err="1"/>
              <a:t>lalu</a:t>
            </a:r>
            <a:r>
              <a:rPr kumimoji="1" lang="en-US" sz="3200" dirty="0"/>
              <a:t> </a:t>
            </a:r>
            <a:r>
              <a:rPr kumimoji="1" lang="en-US" sz="3200" dirty="0" err="1"/>
              <a:t>ketik</a:t>
            </a:r>
            <a:r>
              <a:rPr kumimoji="1" lang="en-US" sz="3200" dirty="0"/>
              <a:t> “</a:t>
            </a:r>
            <a:r>
              <a:rPr kumimoji="1" lang="en-US" sz="3200" dirty="0" err="1"/>
              <a:t>vpn</a:t>
            </a:r>
            <a:r>
              <a:rPr kumimoji="1" lang="en-US" sz="3200" dirty="0"/>
              <a:t>” </a:t>
            </a:r>
            <a:r>
              <a:rPr kumimoji="1" lang="en-US" sz="3200" dirty="0" err="1"/>
              <a:t>tanpa</a:t>
            </a:r>
            <a:r>
              <a:rPr kumimoji="1" lang="en-US" sz="3200" dirty="0"/>
              <a:t> </a:t>
            </a:r>
            <a:r>
              <a:rPr kumimoji="1" lang="en-US" sz="3200" dirty="0" err="1"/>
              <a:t>petik</a:t>
            </a:r>
            <a:r>
              <a:rPr kumimoji="1" lang="en-US" sz="3200" dirty="0"/>
              <a:t>. </a:t>
            </a:r>
            <a:r>
              <a:rPr kumimoji="1" lang="en-US" sz="3200" dirty="0" err="1"/>
              <a:t>Lalu</a:t>
            </a:r>
            <a:r>
              <a:rPr kumimoji="1" lang="en-US" sz="3200" dirty="0"/>
              <a:t> </a:t>
            </a:r>
            <a:r>
              <a:rPr kumimoji="1" lang="en-US" sz="3200" dirty="0" err="1"/>
              <a:t>klik</a:t>
            </a:r>
            <a:r>
              <a:rPr kumimoji="1" lang="en-US" sz="3200" dirty="0"/>
              <a:t> OK</a:t>
            </a:r>
            <a:endParaRPr kumimoji="1" lang="id-ID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E6C8AD-49E9-4913-A24E-DBA38AF6B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50" y="1825625"/>
            <a:ext cx="6517516" cy="476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2499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BFD4C-6676-4AA6-A19A-AA81175E4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dirty="0"/>
              <a:t>Cont’d</a:t>
            </a:r>
            <a:endParaRPr kumimoji="1"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3AB7B-A654-4D13-AA2B-0EC788971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2304" y="1825625"/>
            <a:ext cx="3151496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dirty="0" err="1"/>
              <a:t>Untuk</a:t>
            </a:r>
            <a:r>
              <a:rPr kumimoji="1" lang="en-US" dirty="0"/>
              <a:t> </a:t>
            </a:r>
            <a:r>
              <a:rPr kumimoji="1" lang="en-US" dirty="0" err="1"/>
              <a:t>memulai</a:t>
            </a:r>
            <a:r>
              <a:rPr kumimoji="1" lang="en-US" dirty="0"/>
              <a:t> </a:t>
            </a:r>
            <a:r>
              <a:rPr kumimoji="1" lang="en-US" dirty="0" err="1"/>
              <a:t>koneksi</a:t>
            </a:r>
            <a:r>
              <a:rPr kumimoji="1" lang="en-US" dirty="0"/>
              <a:t>, </a:t>
            </a:r>
            <a:r>
              <a:rPr kumimoji="1" lang="en-US" dirty="0" err="1"/>
              <a:t>klik</a:t>
            </a:r>
            <a:r>
              <a:rPr kumimoji="1" lang="en-US" dirty="0"/>
              <a:t> Network di Taskbar. </a:t>
            </a:r>
            <a:r>
              <a:rPr kumimoji="1" lang="en-US" dirty="0" err="1"/>
              <a:t>Lalu</a:t>
            </a:r>
            <a:r>
              <a:rPr kumimoji="1" lang="en-US" dirty="0"/>
              <a:t> </a:t>
            </a:r>
            <a:r>
              <a:rPr kumimoji="1" lang="en-US" dirty="0" err="1"/>
              <a:t>klik</a:t>
            </a:r>
            <a:r>
              <a:rPr kumimoji="1" lang="en-US" dirty="0"/>
              <a:t> VPN </a:t>
            </a:r>
            <a:r>
              <a:rPr kumimoji="1" lang="en-US" dirty="0" err="1"/>
              <a:t>korea</a:t>
            </a:r>
            <a:r>
              <a:rPr kumimoji="1" lang="en-US" dirty="0"/>
              <a:t>, </a:t>
            </a:r>
            <a:r>
              <a:rPr kumimoji="1" lang="en-US" dirty="0" err="1"/>
              <a:t>lalu</a:t>
            </a:r>
            <a:r>
              <a:rPr kumimoji="1" lang="en-US" dirty="0"/>
              <a:t> Connect. Akan </a:t>
            </a:r>
            <a:r>
              <a:rPr kumimoji="1" lang="en-US" dirty="0" err="1"/>
              <a:t>muncul</a:t>
            </a:r>
            <a:r>
              <a:rPr kumimoji="1" lang="en-US" dirty="0"/>
              <a:t> </a:t>
            </a:r>
            <a:r>
              <a:rPr kumimoji="1" lang="en-US" dirty="0" err="1"/>
              <a:t>permintaan</a:t>
            </a:r>
            <a:r>
              <a:rPr kumimoji="1" lang="en-US" dirty="0"/>
              <a:t> username dan password. </a:t>
            </a:r>
            <a:r>
              <a:rPr kumimoji="1" lang="en-US" dirty="0" err="1"/>
              <a:t>Ketik</a:t>
            </a:r>
            <a:r>
              <a:rPr kumimoji="1" lang="en-US" dirty="0"/>
              <a:t> </a:t>
            </a:r>
            <a:r>
              <a:rPr kumimoji="1" lang="en-US" dirty="0" err="1"/>
              <a:t>vpn</a:t>
            </a:r>
            <a:r>
              <a:rPr kumimoji="1" lang="en-US" dirty="0"/>
              <a:t> </a:t>
            </a:r>
            <a:r>
              <a:rPr kumimoji="1" lang="en-US" dirty="0" err="1"/>
              <a:t>sebagai</a:t>
            </a:r>
            <a:r>
              <a:rPr kumimoji="1" lang="en-US" dirty="0"/>
              <a:t> username dan password.</a:t>
            </a:r>
            <a:endParaRPr kumimoji="1" 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BA4AC2-6DCF-4854-9CDC-5AF85C84D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118" y="819103"/>
            <a:ext cx="4429125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5854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5E57F-9974-4170-B150-BFFCEE9A0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dirty="0"/>
              <a:t>Cont’d</a:t>
            </a:r>
            <a:endParaRPr kumimoji="1"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50D6A-1DA6-422C-ACB8-9A35A5BAD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dirty="0" err="1"/>
              <a:t>Jika</a:t>
            </a:r>
            <a:r>
              <a:rPr kumimoji="1" lang="en-US" dirty="0"/>
              <a:t> </a:t>
            </a:r>
            <a:r>
              <a:rPr kumimoji="1" lang="en-US" dirty="0" err="1"/>
              <a:t>berhasil</a:t>
            </a:r>
            <a:r>
              <a:rPr kumimoji="1" lang="en-US" dirty="0"/>
              <a:t>, </a:t>
            </a:r>
            <a:r>
              <a:rPr kumimoji="1" lang="en-US" dirty="0" err="1"/>
              <a:t>maka</a:t>
            </a:r>
            <a:r>
              <a:rPr kumimoji="1" lang="en-US" dirty="0"/>
              <a:t> </a:t>
            </a:r>
            <a:r>
              <a:rPr kumimoji="1" lang="en-US" dirty="0" err="1"/>
              <a:t>ada</a:t>
            </a:r>
            <a:r>
              <a:rPr kumimoji="1" lang="en-US" dirty="0"/>
              <a:t> </a:t>
            </a:r>
            <a:r>
              <a:rPr kumimoji="1" lang="en-US" dirty="0" err="1"/>
              <a:t>tulisan</a:t>
            </a:r>
            <a:r>
              <a:rPr kumimoji="1" lang="en-US" dirty="0"/>
              <a:t> Connected di </a:t>
            </a:r>
            <a:r>
              <a:rPr kumimoji="1" lang="en-US" dirty="0" err="1"/>
              <a:t>sana</a:t>
            </a:r>
            <a:endParaRPr kumimoji="1" lang="en-US" dirty="0"/>
          </a:p>
          <a:p>
            <a:r>
              <a:rPr kumimoji="1" lang="en-US" dirty="0" err="1"/>
              <a:t>Jika</a:t>
            </a:r>
            <a:r>
              <a:rPr kumimoji="1" lang="en-US" dirty="0"/>
              <a:t> </a:t>
            </a:r>
            <a:r>
              <a:rPr kumimoji="1" lang="en-US" dirty="0" err="1"/>
              <a:t>gagal</a:t>
            </a:r>
            <a:r>
              <a:rPr kumimoji="1" lang="en-US" dirty="0"/>
              <a:t>, </a:t>
            </a:r>
            <a:r>
              <a:rPr kumimoji="1" lang="en-US" dirty="0" err="1"/>
              <a:t>silahkan</a:t>
            </a:r>
            <a:r>
              <a:rPr kumimoji="1" lang="en-US" dirty="0"/>
              <a:t> </a:t>
            </a:r>
            <a:r>
              <a:rPr kumimoji="1" lang="en-US" dirty="0" err="1"/>
              <a:t>ganti</a:t>
            </a:r>
            <a:r>
              <a:rPr kumimoji="1" lang="en-US" dirty="0"/>
              <a:t> IP server </a:t>
            </a:r>
            <a:r>
              <a:rPr kumimoji="1" lang="en-US" dirty="0" err="1"/>
              <a:t>dengan</a:t>
            </a:r>
            <a:r>
              <a:rPr kumimoji="1" lang="en-US" dirty="0"/>
              <a:t> IP lain</a:t>
            </a:r>
            <a:endParaRPr kumimoji="1" lang="id-ID" dirty="0"/>
          </a:p>
        </p:txBody>
      </p:sp>
    </p:spTree>
    <p:extLst>
      <p:ext uri="{BB962C8B-B14F-4D97-AF65-F5344CB8AC3E}">
        <p14:creationId xmlns:p14="http://schemas.microsoft.com/office/powerpoint/2010/main" val="1893168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62DDE-5364-4805-A05D-33C7817C0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dirty="0"/>
              <a:t>ipleak.net </a:t>
            </a:r>
            <a:r>
              <a:rPr kumimoji="1" lang="en-US" dirty="0" err="1"/>
              <a:t>tanpa</a:t>
            </a:r>
            <a:r>
              <a:rPr kumimoji="1" lang="en-US" dirty="0"/>
              <a:t> VPN</a:t>
            </a:r>
            <a:endParaRPr kumimoji="1"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535BE-DF59-4B62-B1B4-2D1E9BA75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5036023"/>
            <a:ext cx="10233800" cy="1140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sz="3600" dirty="0"/>
              <a:t>IP </a:t>
            </a:r>
            <a:r>
              <a:rPr kumimoji="1" lang="en-US" sz="3600" dirty="0" err="1"/>
              <a:t>Komputer</a:t>
            </a:r>
            <a:r>
              <a:rPr kumimoji="1" lang="en-US" sz="3600" dirty="0"/>
              <a:t> yang </a:t>
            </a:r>
            <a:r>
              <a:rPr kumimoji="1" lang="en-US" sz="3600" dirty="0" err="1"/>
              <a:t>saya</a:t>
            </a:r>
            <a:r>
              <a:rPr kumimoji="1" lang="en-US" sz="3600" dirty="0"/>
              <a:t> </a:t>
            </a:r>
            <a:r>
              <a:rPr kumimoji="1" lang="en-US" sz="3600" dirty="0" err="1"/>
              <a:t>gunakan</a:t>
            </a:r>
            <a:r>
              <a:rPr kumimoji="1" lang="en-US" sz="3600" dirty="0"/>
              <a:t> </a:t>
            </a:r>
            <a:r>
              <a:rPr kumimoji="1" lang="en-US" sz="3600" dirty="0" err="1"/>
              <a:t>adalah</a:t>
            </a:r>
            <a:r>
              <a:rPr kumimoji="1" lang="en-US" sz="3600" dirty="0"/>
              <a:t> 158.140.17.21</a:t>
            </a:r>
            <a:endParaRPr kumimoji="1" lang="id-ID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C57F55-476B-49FE-B7C5-988A4BFD6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21859"/>
            <a:ext cx="10564701" cy="224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942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9C62E-C8A3-485B-B952-4DA332648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dirty="0" err="1"/>
              <a:t>Pengamanan</a:t>
            </a:r>
            <a:r>
              <a:rPr kumimoji="1" lang="en-US" dirty="0"/>
              <a:t> IP </a:t>
            </a:r>
            <a:r>
              <a:rPr kumimoji="1" lang="en-US" dirty="0" err="1"/>
              <a:t>dengan</a:t>
            </a:r>
            <a:r>
              <a:rPr kumimoji="1" lang="en-US" dirty="0"/>
              <a:t> VPN</a:t>
            </a:r>
            <a:endParaRPr kumimoji="1"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37A9C-601D-4409-BD41-29EBE36CF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sz="3200" dirty="0" err="1"/>
              <a:t>Seperti</a:t>
            </a:r>
            <a:r>
              <a:rPr kumimoji="1" lang="en-US" sz="3200" dirty="0"/>
              <a:t> yang </a:t>
            </a:r>
            <a:r>
              <a:rPr kumimoji="1" lang="en-US" sz="3200" dirty="0" err="1"/>
              <a:t>sudah</a:t>
            </a:r>
            <a:r>
              <a:rPr kumimoji="1" lang="en-US" sz="3200" dirty="0"/>
              <a:t> </a:t>
            </a:r>
            <a:r>
              <a:rPr kumimoji="1" lang="en-US" sz="3200" dirty="0" err="1"/>
              <a:t>dibahas</a:t>
            </a:r>
            <a:r>
              <a:rPr kumimoji="1" lang="en-US" sz="3200" dirty="0"/>
              <a:t> </a:t>
            </a:r>
            <a:r>
              <a:rPr kumimoji="1" lang="en-US" sz="3200" dirty="0" err="1"/>
              <a:t>sebelumnya</a:t>
            </a:r>
            <a:r>
              <a:rPr kumimoji="1" lang="en-US" sz="3200" dirty="0"/>
              <a:t>, VPN </a:t>
            </a:r>
            <a:r>
              <a:rPr kumimoji="1" lang="en-US" sz="3200" dirty="0" err="1"/>
              <a:t>adalah</a:t>
            </a:r>
            <a:r>
              <a:rPr kumimoji="1" lang="en-US" sz="3200" dirty="0"/>
              <a:t> </a:t>
            </a:r>
            <a:r>
              <a:rPr kumimoji="1" lang="en-US" sz="3200" dirty="0" err="1"/>
              <a:t>satu-satunya</a:t>
            </a:r>
            <a:r>
              <a:rPr kumimoji="1" lang="en-US" sz="3200" dirty="0"/>
              <a:t> </a:t>
            </a:r>
            <a:r>
              <a:rPr kumimoji="1" lang="en-US" sz="3200" dirty="0" err="1"/>
              <a:t>cara</a:t>
            </a:r>
            <a:r>
              <a:rPr kumimoji="1" lang="en-US" sz="3200" dirty="0"/>
              <a:t> </a:t>
            </a:r>
            <a:r>
              <a:rPr kumimoji="1" lang="en-US" sz="3200" dirty="0" err="1"/>
              <a:t>mengamankan</a:t>
            </a:r>
            <a:r>
              <a:rPr kumimoji="1" lang="en-US" sz="3200" dirty="0"/>
              <a:t> IP </a:t>
            </a:r>
            <a:r>
              <a:rPr kumimoji="1" lang="en-US" sz="3200" dirty="0" err="1"/>
              <a:t>kita</a:t>
            </a:r>
            <a:r>
              <a:rPr kumimoji="1" lang="en-US" sz="3200" dirty="0"/>
              <a:t> </a:t>
            </a:r>
            <a:r>
              <a:rPr kumimoji="1" lang="en-US" sz="3200" dirty="0" err="1"/>
              <a:t>dari</a:t>
            </a:r>
            <a:r>
              <a:rPr kumimoji="1" lang="en-US" sz="3200" dirty="0"/>
              <a:t> orang lain</a:t>
            </a:r>
          </a:p>
          <a:p>
            <a:r>
              <a:rPr kumimoji="1" lang="en-US" sz="3200" dirty="0" err="1"/>
              <a:t>Selain</a:t>
            </a:r>
            <a:r>
              <a:rPr kumimoji="1" lang="en-US" sz="3200" dirty="0"/>
              <a:t> </a:t>
            </a:r>
            <a:r>
              <a:rPr kumimoji="1" lang="en-US" sz="3200" dirty="0" err="1"/>
              <a:t>menyembunyikan</a:t>
            </a:r>
            <a:r>
              <a:rPr kumimoji="1" lang="en-US" sz="3200" dirty="0"/>
              <a:t> IP, VPN juga </a:t>
            </a:r>
            <a:r>
              <a:rPr kumimoji="1" lang="en-US" sz="3200" dirty="0" err="1"/>
              <a:t>melakukan</a:t>
            </a:r>
            <a:r>
              <a:rPr kumimoji="1" lang="en-US" sz="3200" dirty="0"/>
              <a:t> </a:t>
            </a:r>
            <a:r>
              <a:rPr kumimoji="1" lang="en-US" sz="3200" dirty="0" err="1"/>
              <a:t>enkripsi</a:t>
            </a:r>
            <a:r>
              <a:rPr kumimoji="1" lang="en-US" sz="3200" dirty="0"/>
              <a:t> </a:t>
            </a:r>
            <a:r>
              <a:rPr kumimoji="1" lang="en-US" sz="3200" dirty="0" err="1"/>
              <a:t>koneksi</a:t>
            </a:r>
            <a:r>
              <a:rPr kumimoji="1" lang="en-US" sz="3200" dirty="0"/>
              <a:t> </a:t>
            </a:r>
            <a:r>
              <a:rPr kumimoji="1" lang="en-US" sz="3200" dirty="0" err="1"/>
              <a:t>sehingga</a:t>
            </a:r>
            <a:r>
              <a:rPr kumimoji="1" lang="en-US" sz="3200" dirty="0"/>
              <a:t> </a:t>
            </a:r>
            <a:r>
              <a:rPr kumimoji="1" lang="en-US" sz="3200" dirty="0" err="1"/>
              <a:t>aman</a:t>
            </a:r>
            <a:r>
              <a:rPr kumimoji="1" lang="en-US" sz="3200" dirty="0"/>
              <a:t> </a:t>
            </a:r>
            <a:r>
              <a:rPr kumimoji="1" lang="en-US" sz="3200" dirty="0" err="1"/>
              <a:t>dari</a:t>
            </a:r>
            <a:r>
              <a:rPr kumimoji="1" lang="en-US" sz="3200" dirty="0"/>
              <a:t> </a:t>
            </a:r>
            <a:r>
              <a:rPr kumimoji="1" lang="en-US" sz="3200" dirty="0" err="1"/>
              <a:t>serangan</a:t>
            </a:r>
            <a:r>
              <a:rPr kumimoji="1" lang="en-US" sz="3200" dirty="0"/>
              <a:t> Sniffer</a:t>
            </a:r>
          </a:p>
          <a:p>
            <a:endParaRPr kumimoji="1" lang="id-ID" sz="3200" dirty="0"/>
          </a:p>
        </p:txBody>
      </p:sp>
    </p:spTree>
    <p:extLst>
      <p:ext uri="{BB962C8B-B14F-4D97-AF65-F5344CB8AC3E}">
        <p14:creationId xmlns:p14="http://schemas.microsoft.com/office/powerpoint/2010/main" val="3343796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7E4F6-699C-43BD-9A80-55C26B78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dirty="0"/>
              <a:t>ipleak.net </a:t>
            </a:r>
            <a:r>
              <a:rPr kumimoji="1" lang="en-US" dirty="0" err="1"/>
              <a:t>dengan</a:t>
            </a:r>
            <a:r>
              <a:rPr kumimoji="1" lang="en-US" dirty="0"/>
              <a:t> VPN</a:t>
            </a:r>
            <a:endParaRPr kumimoji="1"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DBEE4-59A9-483A-A5F7-C2A409EBF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00587"/>
            <a:ext cx="10515600" cy="1476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sz="4000" dirty="0"/>
              <a:t>IP yang </a:t>
            </a:r>
            <a:r>
              <a:rPr kumimoji="1" lang="en-US" sz="4000" dirty="0" err="1"/>
              <a:t>saya</a:t>
            </a:r>
            <a:r>
              <a:rPr kumimoji="1" lang="en-US" sz="4000" dirty="0"/>
              <a:t> </a:t>
            </a:r>
            <a:r>
              <a:rPr kumimoji="1" lang="en-US" sz="4000" dirty="0" err="1"/>
              <a:t>pakai</a:t>
            </a:r>
            <a:r>
              <a:rPr kumimoji="1" lang="en-US" sz="4000" dirty="0"/>
              <a:t> </a:t>
            </a:r>
            <a:r>
              <a:rPr kumimoji="1" lang="en-US" sz="4000" dirty="0" err="1"/>
              <a:t>adalah</a:t>
            </a:r>
            <a:r>
              <a:rPr kumimoji="1" lang="en-US" sz="4000" dirty="0"/>
              <a:t> 27.91.117.252</a:t>
            </a:r>
            <a:endParaRPr kumimoji="1" lang="id-ID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990E38-8CAB-434F-BA7E-E6A9A858A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1952624"/>
            <a:ext cx="10515600" cy="237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562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0205F-5B93-448E-A878-6A4EAEBA8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dirty="0"/>
              <a:t>Virtual Private Network</a:t>
            </a:r>
            <a:endParaRPr kumimoji="1"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5F10C-EDC3-4CB2-A110-02DAD41AE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sz="3600" dirty="0" err="1"/>
              <a:t>Apa</a:t>
            </a:r>
            <a:r>
              <a:rPr kumimoji="1" lang="en-US" sz="3600" dirty="0"/>
              <a:t> </a:t>
            </a:r>
            <a:r>
              <a:rPr kumimoji="1" lang="en-US" sz="3600" dirty="0" err="1"/>
              <a:t>itu</a:t>
            </a:r>
            <a:r>
              <a:rPr kumimoji="1" lang="en-US" sz="3600" dirty="0"/>
              <a:t> VPN? </a:t>
            </a:r>
          </a:p>
          <a:p>
            <a:pPr lvl="1"/>
            <a:r>
              <a:rPr kumimoji="1" lang="en-US" sz="3200" dirty="0" err="1"/>
              <a:t>Sebuah</a:t>
            </a:r>
            <a:r>
              <a:rPr kumimoji="1" lang="en-US" sz="3200" dirty="0"/>
              <a:t> </a:t>
            </a:r>
            <a:r>
              <a:rPr kumimoji="1" lang="en-US" sz="3200" dirty="0" err="1"/>
              <a:t>jaringan</a:t>
            </a:r>
            <a:r>
              <a:rPr kumimoji="1" lang="en-US" sz="3200" dirty="0"/>
              <a:t> </a:t>
            </a:r>
            <a:r>
              <a:rPr kumimoji="1" lang="en-US" sz="3200" dirty="0" err="1"/>
              <a:t>pribadi</a:t>
            </a:r>
            <a:r>
              <a:rPr kumimoji="1" lang="en-US" sz="3200" dirty="0"/>
              <a:t> virtual yang di mana remote user </a:t>
            </a:r>
            <a:r>
              <a:rPr kumimoji="1" lang="en-US" sz="3200" dirty="0" err="1"/>
              <a:t>dapat</a:t>
            </a:r>
            <a:r>
              <a:rPr kumimoji="1" lang="en-US" sz="3200" dirty="0"/>
              <a:t> </a:t>
            </a:r>
            <a:r>
              <a:rPr kumimoji="1" lang="en-US" sz="3200" dirty="0" err="1"/>
              <a:t>bergabung</a:t>
            </a:r>
            <a:r>
              <a:rPr kumimoji="1" lang="en-US" sz="3200" dirty="0"/>
              <a:t>, dan </a:t>
            </a:r>
            <a:r>
              <a:rPr kumimoji="1" lang="en-US" sz="3200" dirty="0" err="1"/>
              <a:t>dapat</a:t>
            </a:r>
            <a:r>
              <a:rPr kumimoji="1" lang="en-US" sz="3200" dirty="0"/>
              <a:t> </a:t>
            </a:r>
            <a:r>
              <a:rPr kumimoji="1" lang="en-US" sz="3200" dirty="0" err="1"/>
              <a:t>mengakses</a:t>
            </a:r>
            <a:r>
              <a:rPr kumimoji="1" lang="en-US" sz="3200" dirty="0"/>
              <a:t> internet </a:t>
            </a:r>
            <a:r>
              <a:rPr kumimoji="1" lang="en-US" sz="3200" dirty="0" err="1"/>
              <a:t>tanpa</a:t>
            </a:r>
            <a:r>
              <a:rPr kumimoji="1" lang="en-US" sz="3200" dirty="0"/>
              <a:t> </a:t>
            </a:r>
            <a:r>
              <a:rPr kumimoji="1" lang="en-US" sz="3200" dirty="0" err="1"/>
              <a:t>batasan</a:t>
            </a:r>
            <a:r>
              <a:rPr kumimoji="1" lang="en-US" sz="3200" dirty="0"/>
              <a:t> dan </a:t>
            </a:r>
            <a:r>
              <a:rPr kumimoji="1" lang="en-US" sz="3200" dirty="0" err="1"/>
              <a:t>tetap</a:t>
            </a:r>
            <a:r>
              <a:rPr kumimoji="1" lang="en-US" sz="3200" dirty="0"/>
              <a:t> </a:t>
            </a:r>
            <a:r>
              <a:rPr kumimoji="1" lang="en-US" sz="3200" dirty="0" err="1"/>
              <a:t>aman</a:t>
            </a:r>
            <a:r>
              <a:rPr kumimoji="1" lang="en-US" sz="3200" dirty="0"/>
              <a:t> </a:t>
            </a:r>
            <a:r>
              <a:rPr kumimoji="1" lang="en-US" sz="3200" dirty="0" err="1"/>
              <a:t>dari</a:t>
            </a:r>
            <a:r>
              <a:rPr kumimoji="1" lang="en-US" sz="3200" dirty="0"/>
              <a:t> </a:t>
            </a:r>
            <a:r>
              <a:rPr kumimoji="1" lang="en-US" sz="3200" dirty="0" err="1"/>
              <a:t>serangan</a:t>
            </a:r>
            <a:r>
              <a:rPr kumimoji="1" lang="en-US" sz="3200" dirty="0"/>
              <a:t> internet</a:t>
            </a:r>
          </a:p>
          <a:p>
            <a:r>
              <a:rPr kumimoji="1" lang="en-US" sz="3600" dirty="0" err="1"/>
              <a:t>Seperti</a:t>
            </a:r>
            <a:r>
              <a:rPr kumimoji="1" lang="en-US" sz="3600" dirty="0"/>
              <a:t> yang </a:t>
            </a:r>
            <a:r>
              <a:rPr kumimoji="1" lang="en-US" sz="3600" dirty="0" err="1"/>
              <a:t>sudah</a:t>
            </a:r>
            <a:r>
              <a:rPr kumimoji="1" lang="en-US" sz="3600" dirty="0"/>
              <a:t> </a:t>
            </a:r>
            <a:r>
              <a:rPr kumimoji="1" lang="en-US" sz="3600" dirty="0" err="1"/>
              <a:t>dijelaskan</a:t>
            </a:r>
            <a:r>
              <a:rPr kumimoji="1" lang="en-US" sz="3600" dirty="0"/>
              <a:t> </a:t>
            </a:r>
            <a:r>
              <a:rPr kumimoji="1" lang="en-US" sz="3600" dirty="0" err="1"/>
              <a:t>sebelumnya</a:t>
            </a:r>
            <a:endParaRPr kumimoji="1" lang="en-US" sz="3600" dirty="0"/>
          </a:p>
          <a:p>
            <a:pPr lvl="1"/>
            <a:r>
              <a:rPr kumimoji="1" lang="en-US" sz="3200" dirty="0"/>
              <a:t>VPN </a:t>
            </a:r>
            <a:r>
              <a:rPr kumimoji="1" lang="en-US" sz="3200" dirty="0" err="1"/>
              <a:t>memerlukan</a:t>
            </a:r>
            <a:r>
              <a:rPr kumimoji="1" lang="en-US" sz="3200" dirty="0"/>
              <a:t> username dan password </a:t>
            </a:r>
            <a:r>
              <a:rPr kumimoji="1" lang="en-US" sz="3200" dirty="0" err="1"/>
              <a:t>untuk</a:t>
            </a:r>
            <a:r>
              <a:rPr kumimoji="1" lang="en-US" sz="3200" dirty="0"/>
              <a:t> </a:t>
            </a:r>
            <a:r>
              <a:rPr kumimoji="1" lang="en-US" sz="3200" dirty="0" err="1"/>
              <a:t>masuk</a:t>
            </a:r>
            <a:r>
              <a:rPr kumimoji="1" lang="en-US" sz="3200" dirty="0"/>
              <a:t> </a:t>
            </a:r>
            <a:r>
              <a:rPr kumimoji="1" lang="en-US" sz="3200" dirty="0" err="1"/>
              <a:t>ke</a:t>
            </a:r>
            <a:r>
              <a:rPr kumimoji="1" lang="en-US" sz="3200" dirty="0"/>
              <a:t> </a:t>
            </a:r>
            <a:r>
              <a:rPr kumimoji="1" lang="en-US" sz="3200" dirty="0" err="1"/>
              <a:t>dalam</a:t>
            </a:r>
            <a:r>
              <a:rPr kumimoji="1" lang="en-US" sz="3200" dirty="0"/>
              <a:t> </a:t>
            </a:r>
            <a:r>
              <a:rPr kumimoji="1" lang="en-US" sz="3200" dirty="0" err="1"/>
              <a:t>jaringannya</a:t>
            </a:r>
            <a:endParaRPr kumimoji="1" lang="id-ID" sz="3200" dirty="0"/>
          </a:p>
        </p:txBody>
      </p:sp>
    </p:spTree>
    <p:extLst>
      <p:ext uri="{BB962C8B-B14F-4D97-AF65-F5344CB8AC3E}">
        <p14:creationId xmlns:p14="http://schemas.microsoft.com/office/powerpoint/2010/main" val="2654327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9113D-E123-4841-9BE2-0E3EAF219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dirty="0" err="1"/>
              <a:t>Ilustrasi</a:t>
            </a:r>
            <a:endParaRPr kumimoji="1" lang="id-ID" dirty="0"/>
          </a:p>
        </p:txBody>
      </p:sp>
      <p:pic>
        <p:nvPicPr>
          <p:cNvPr id="4" name="Picture 4" descr="2_1_10">
            <a:extLst>
              <a:ext uri="{FF2B5EF4-FFF2-40B4-BE49-F238E27FC236}">
                <a16:creationId xmlns:a16="http://schemas.microsoft.com/office/drawing/2014/main" id="{35B58E64-90CF-40CE-A35F-1CDFEDD34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72218" y="1516039"/>
            <a:ext cx="8524164" cy="5163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64700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ED3D6-5B6A-4517-A8B1-401A0CA45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dirty="0" err="1"/>
              <a:t>Protokol-Protokol</a:t>
            </a:r>
            <a:r>
              <a:rPr kumimoji="1" lang="en-US" dirty="0"/>
              <a:t> VPN</a:t>
            </a:r>
            <a:endParaRPr kumimoji="1"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44DCE-648F-4750-B7E5-806C5B6AB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altLang="ja-JP" sz="4400" dirty="0"/>
              <a:t>1</a:t>
            </a:r>
            <a:r>
              <a:rPr lang="en-US" altLang="ja-JP" sz="4800" dirty="0"/>
              <a:t>. </a:t>
            </a:r>
            <a:r>
              <a:rPr lang="en-US" altLang="ja-JP" sz="4400" i="1" dirty="0"/>
              <a:t>Point-to-point tunneling protocol </a:t>
            </a:r>
            <a:r>
              <a:rPr lang="en-US" altLang="ja-JP" sz="4400" dirty="0"/>
              <a:t>(PPTP)</a:t>
            </a:r>
          </a:p>
          <a:p>
            <a:pPr>
              <a:buFont typeface="Arial" charset="0"/>
              <a:buNone/>
            </a:pPr>
            <a:r>
              <a:rPr lang="en-US" altLang="ja-JP" sz="4400" dirty="0"/>
              <a:t>2. </a:t>
            </a:r>
            <a:r>
              <a:rPr lang="en-US" altLang="ja-JP" sz="4400" i="1" dirty="0"/>
              <a:t>Layer-2 forwarding </a:t>
            </a:r>
            <a:r>
              <a:rPr lang="en-US" altLang="ja-JP" sz="4400" dirty="0"/>
              <a:t>(L2F)</a:t>
            </a:r>
          </a:p>
          <a:p>
            <a:pPr>
              <a:buFont typeface="Arial" charset="0"/>
              <a:buNone/>
            </a:pPr>
            <a:r>
              <a:rPr lang="en-US" altLang="ja-JP" sz="4400" i="1" dirty="0"/>
              <a:t>3. Layer-2 tunneling protocol </a:t>
            </a:r>
            <a:r>
              <a:rPr lang="en-US" altLang="ja-JP" sz="4400" dirty="0"/>
              <a:t>(L2TP)</a:t>
            </a:r>
          </a:p>
          <a:p>
            <a:pPr>
              <a:buFont typeface="Arial" charset="0"/>
              <a:buNone/>
            </a:pPr>
            <a:r>
              <a:rPr lang="en-US" altLang="ja-JP" sz="4400" dirty="0"/>
              <a:t>4. </a:t>
            </a:r>
            <a:r>
              <a:rPr lang="en-US" altLang="ja-JP" sz="4400" i="1" dirty="0"/>
              <a:t>IP security protocol </a:t>
            </a:r>
            <a:r>
              <a:rPr lang="en-US" altLang="ja-JP" sz="4400" dirty="0"/>
              <a:t>(IPSec)</a:t>
            </a:r>
          </a:p>
        </p:txBody>
      </p:sp>
    </p:spTree>
    <p:extLst>
      <p:ext uri="{BB962C8B-B14F-4D97-AF65-F5344CB8AC3E}">
        <p14:creationId xmlns:p14="http://schemas.microsoft.com/office/powerpoint/2010/main" val="2368727893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116</TotalTime>
  <Words>740</Words>
  <Application>Microsoft Office PowerPoint</Application>
  <PresentationFormat>Widescreen</PresentationFormat>
  <Paragraphs>95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メイリオ</vt:lpstr>
      <vt:lpstr>Arial</vt:lpstr>
      <vt:lpstr>Comic Sans MS</vt:lpstr>
      <vt:lpstr>Corbel</vt:lpstr>
      <vt:lpstr>Depth</vt:lpstr>
      <vt:lpstr>TIS13534P  KOMUNIKASI DAN KEAMANAN DATA</vt:lpstr>
      <vt:lpstr>Ingat IP yang kamu pakai itu Publik!</vt:lpstr>
      <vt:lpstr>Dial-Up vs ADSL</vt:lpstr>
      <vt:lpstr>ipleak.net tanpa VPN</vt:lpstr>
      <vt:lpstr>Pengamanan IP dengan VPN</vt:lpstr>
      <vt:lpstr>ipleak.net dengan VPN</vt:lpstr>
      <vt:lpstr>Virtual Private Network</vt:lpstr>
      <vt:lpstr>Ilustrasi</vt:lpstr>
      <vt:lpstr>Protokol-Protokol VPN</vt:lpstr>
      <vt:lpstr>IP Security (IPSec)</vt:lpstr>
      <vt:lpstr>Ilustrasi</vt:lpstr>
      <vt:lpstr>Protokol IPSec - Keamanan</vt:lpstr>
      <vt:lpstr>Security Association</vt:lpstr>
      <vt:lpstr>Model IPSec</vt:lpstr>
      <vt:lpstr>Paket IP tanpa IPSec</vt:lpstr>
      <vt:lpstr>Tunnel Mode + AH Header</vt:lpstr>
      <vt:lpstr>Tunnel Mode + ESP</vt:lpstr>
      <vt:lpstr>Cara Kerja IPSec</vt:lpstr>
      <vt:lpstr>Internet Key Exchange</vt:lpstr>
      <vt:lpstr>L2TP+IP Sec</vt:lpstr>
      <vt:lpstr>VPN Gate Server Korea</vt:lpstr>
      <vt:lpstr>Cara Set Up L2TP+IPSec</vt:lpstr>
      <vt:lpstr>Cont’d</vt:lpstr>
      <vt:lpstr>Cont’d</vt:lpstr>
      <vt:lpstr>Cont’d</vt:lpstr>
      <vt:lpstr>Cont’d</vt:lpstr>
      <vt:lpstr>Cont’d</vt:lpstr>
      <vt:lpstr>Cont’d</vt:lpstr>
      <vt:lpstr>Cont’d</vt:lpstr>
      <vt:lpstr>Cont’d</vt:lpstr>
      <vt:lpstr>Cont’d</vt:lpstr>
      <vt:lpstr>Cont’d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TIS13534P  KOMUNIKASI DAN KEAMANAN DATA</dc:title>
  <dc:creator>ALAUDDIN MAULANA HIRZAN</dc:creator>
  <cp:lastModifiedBy>ALAUDDIN MAULANA HIRZAN</cp:lastModifiedBy>
  <cp:revision>20</cp:revision>
  <dcterms:created xsi:type="dcterms:W3CDTF">2018-11-12T08:22:49Z</dcterms:created>
  <dcterms:modified xsi:type="dcterms:W3CDTF">2018-11-12T11:14:23Z</dcterms:modified>
</cp:coreProperties>
</file>