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rawing1.xml" ContentType="application/vnd.ms-office.drawingml.diagramDrawing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4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orbel" pitchFamily="1" charset="0"/>
        <a:ea typeface="Corbel" pitchFamily="1" charset="0"/>
        <a:cs typeface="Corbel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orbel" pitchFamily="1" charset="0"/>
        <a:ea typeface="Corbel" pitchFamily="1" charset="0"/>
        <a:cs typeface="Corbel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orbel" pitchFamily="1" charset="0"/>
        <a:ea typeface="Corbel" pitchFamily="1" charset="0"/>
        <a:cs typeface="Corbel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orbel" pitchFamily="1" charset="0"/>
        <a:ea typeface="Corbel" pitchFamily="1" charset="0"/>
        <a:cs typeface="Corbel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orbel" pitchFamily="1" charset="0"/>
        <a:ea typeface="Corbel" pitchFamily="1" charset="0"/>
        <a:cs typeface="Corbel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orbel" pitchFamily="1" charset="0"/>
        <a:ea typeface="Corbel" pitchFamily="1" charset="0"/>
        <a:cs typeface="Corbel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orbel" pitchFamily="1" charset="0"/>
        <a:ea typeface="Corbel" pitchFamily="1" charset="0"/>
        <a:cs typeface="Corbel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orbel" pitchFamily="1" charset="0"/>
        <a:ea typeface="Corbel" pitchFamily="1" charset="0"/>
        <a:cs typeface="Corbel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orbel" pitchFamily="1" charset="0"/>
        <a:ea typeface="Corbel" pitchFamily="1" charset="0"/>
        <a:cs typeface="Corbel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0193232" val="970" rev64="64" revOS="3"/>
      <pr:smFileRevision xmlns:pr="smNativeData" dt="1570193232" val="0"/>
      <pr:guideOptions xmlns:pr="smNativeData" dt="1570193232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58" d="100"/>
          <a:sy n="58" d="100"/>
        </p:scale>
        <p:origin x="1861" y="208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8" d="100"/>
          <a:sy n="58" d="100"/>
        </p:scale>
        <p:origin x="1861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E4458-1403-48F7-9B4A-13992FCB3B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C784D-C7E9-4AF9-A5AB-6BF77C130284}">
      <dgm:prSet phldrT="[Text]" phldr="0"/>
      <dgm:spPr/>
      <dgm:t>
        <a:bodyPr/>
        <a:lstStyle/>
        <a:p>
          <a:pPr rtl="0"/>
          <a:r>
            <a:rPr lang="en-US" dirty="0" err="1">
              <a:latin typeface="Corbel" panose="020B0503020204020204"/>
            </a:rPr>
            <a:t>Rencana</a:t>
          </a:r>
          <a:r>
            <a:rPr lang="en-US" dirty="0">
              <a:latin typeface="Corbel" panose="020B0503020204020204"/>
            </a:rPr>
            <a:t> </a:t>
          </a:r>
          <a:r>
            <a:rPr lang="en-US" dirty="0" err="1">
              <a:latin typeface="Corbel" panose="020B0503020204020204"/>
            </a:rPr>
            <a:t>Komposit</a:t>
          </a:r>
          <a:endParaRPr lang="en-US" b="0" i="0" u="none" strike="noStrike" cap="none" baseline="0" noProof="0" dirty="0" err="1">
            <a:solidFill>
              <a:srgbClr val="010000"/>
            </a:solidFill>
            <a:latin typeface="Corbel"/>
          </a:endParaRPr>
        </a:p>
      </dgm:t>
    </dgm:pt>
    <dgm:pt modelId="{BBB708FF-684D-40EF-B250-AA6CE0E4DC94}" type="parTrans" cxnId="{0BF1A29A-F17B-4AF9-A73D-8C22D4A380C4}">
      <dgm:prSet/>
      <dgm:spPr/>
      <dgm:t>
        <a:bodyPr/>
        <a:lstStyle/>
        <a:p>
          <a:endParaRPr lang="en-US"/>
        </a:p>
      </dgm:t>
    </dgm:pt>
    <dgm:pt modelId="{6C325BC8-A62C-4443-9329-70D7E8D16E6D}" type="sibTrans" cxnId="{0BF1A29A-F17B-4AF9-A73D-8C22D4A380C4}">
      <dgm:prSet/>
      <dgm:spPr/>
      <dgm:t>
        <a:bodyPr/>
        <a:lstStyle/>
        <a:p>
          <a:endParaRPr lang="en-US"/>
        </a:p>
      </dgm:t>
    </dgm:pt>
    <dgm:pt modelId="{25ABC1C8-3549-4F23-B2AE-BAE8A02A0DEF}">
      <dgm:prSet phldrT="[Text]" phldr="0"/>
      <dgm:spPr/>
      <dgm:t>
        <a:bodyPr/>
        <a:lstStyle/>
        <a:p>
          <a:pPr rtl="0"/>
          <a:r>
            <a:rPr lang="en-US" dirty="0" err="1">
              <a:latin typeface="Corbel" panose="020B0503020204020204"/>
            </a:rPr>
            <a:t>Rencana</a:t>
          </a:r>
          <a:r>
            <a:rPr lang="en-US" dirty="0">
              <a:latin typeface="Corbel" panose="020B0503020204020204"/>
            </a:rPr>
            <a:t> Bid A</a:t>
          </a:r>
          <a:endParaRPr lang="en-US" dirty="0"/>
        </a:p>
      </dgm:t>
    </dgm:pt>
    <dgm:pt modelId="{B403C8D7-B9F0-409E-9E36-03EA4B01A7AC}" type="parTrans" cxnId="{532ACA11-7D8E-445F-B2DC-911D79858823}">
      <dgm:prSet/>
      <dgm:spPr/>
      <dgm:t>
        <a:bodyPr/>
        <a:lstStyle/>
        <a:p>
          <a:endParaRPr lang="en-US"/>
        </a:p>
      </dgm:t>
    </dgm:pt>
    <dgm:pt modelId="{9E3B521A-5E93-46C7-BCF3-A74AEF99F5B5}" type="sibTrans" cxnId="{532ACA11-7D8E-445F-B2DC-911D79858823}">
      <dgm:prSet/>
      <dgm:spPr/>
      <dgm:t>
        <a:bodyPr/>
        <a:lstStyle/>
        <a:p>
          <a:endParaRPr lang="en-US"/>
        </a:p>
      </dgm:t>
    </dgm:pt>
    <dgm:pt modelId="{E4A5545E-F635-4AFD-A33D-7BA96BB9878F}">
      <dgm:prSet phldrT="[Text]" phldr="0"/>
      <dgm:spPr/>
      <dgm:t>
        <a:bodyPr/>
        <a:lstStyle/>
        <a:p>
          <a:pPr rtl="0"/>
          <a:r>
            <a:rPr lang="en-US" dirty="0" err="1">
              <a:latin typeface="Corbel" panose="020B0503020204020204"/>
            </a:rPr>
            <a:t>Rencana</a:t>
          </a:r>
          <a:r>
            <a:rPr lang="en-US" dirty="0">
              <a:latin typeface="Corbel" panose="020B0503020204020204"/>
            </a:rPr>
            <a:t> Bid B</a:t>
          </a:r>
          <a:endParaRPr lang="en-US" dirty="0"/>
        </a:p>
      </dgm:t>
    </dgm:pt>
    <dgm:pt modelId="{45E1477F-10DA-48A5-8E53-3A60CA501BFE}" type="parTrans" cxnId="{5DDF704F-AF50-4B1D-9672-F5635F36E306}">
      <dgm:prSet/>
      <dgm:spPr/>
      <dgm:t>
        <a:bodyPr/>
        <a:lstStyle/>
        <a:p>
          <a:endParaRPr lang="en-US"/>
        </a:p>
      </dgm:t>
    </dgm:pt>
    <dgm:pt modelId="{D56FF72B-0822-438F-8362-FEEA21FE3067}" type="sibTrans" cxnId="{5DDF704F-AF50-4B1D-9672-F5635F36E306}">
      <dgm:prSet/>
      <dgm:spPr/>
      <dgm:t>
        <a:bodyPr/>
        <a:lstStyle/>
        <a:p>
          <a:endParaRPr lang="en-US"/>
        </a:p>
      </dgm:t>
    </dgm:pt>
    <dgm:pt modelId="{B662E0A6-123B-4302-A3C9-B414F7863EBD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Rencana Bid C</a:t>
          </a:r>
          <a:endParaRPr lang="en-US" dirty="0"/>
        </a:p>
      </dgm:t>
    </dgm:pt>
    <dgm:pt modelId="{2B2177BB-00C1-4763-9A16-2248302A29B3}" type="parTrans" cxnId="{B3CA066F-DFD9-493A-AB23-059AAC150F54}">
      <dgm:prSet/>
      <dgm:spPr/>
      <dgm:t>
        <a:bodyPr/>
        <a:lstStyle/>
        <a:p>
          <a:endParaRPr lang="en-US"/>
        </a:p>
      </dgm:t>
    </dgm:pt>
    <dgm:pt modelId="{CED05CF0-15DC-4A40-810D-F2E611B38797}" type="sibTrans" cxnId="{B3CA066F-DFD9-493A-AB23-059AAC150F54}">
      <dgm:prSet/>
      <dgm:spPr/>
      <dgm:t>
        <a:bodyPr/>
        <a:lstStyle/>
        <a:p>
          <a:endParaRPr lang="en-US"/>
        </a:p>
      </dgm:t>
    </dgm:pt>
    <dgm:pt modelId="{24A39D03-DB48-43FE-BCD3-21F037D0F9D5}" type="pres">
      <dgm:prSet presAssocID="{268E4458-1403-48F7-9B4A-13992FCB3B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52E861-6A17-4D48-BC84-7516C2DEDC94}" type="pres">
      <dgm:prSet presAssocID="{151C784D-C7E9-4AF9-A5AB-6BF77C130284}" presName="hierRoot1" presStyleCnt="0"/>
      <dgm:spPr/>
    </dgm:pt>
    <dgm:pt modelId="{6B62EC33-3AB6-485F-B55F-834B7F4EECB5}" type="pres">
      <dgm:prSet presAssocID="{151C784D-C7E9-4AF9-A5AB-6BF77C130284}" presName="composite" presStyleCnt="0"/>
      <dgm:spPr/>
    </dgm:pt>
    <dgm:pt modelId="{04135454-D413-4785-BBE9-B7F78A0B4C44}" type="pres">
      <dgm:prSet presAssocID="{151C784D-C7E9-4AF9-A5AB-6BF77C130284}" presName="background" presStyleLbl="node0" presStyleIdx="0" presStyleCnt="1"/>
      <dgm:spPr/>
    </dgm:pt>
    <dgm:pt modelId="{DB191DF0-A1B9-4501-B7CF-5F824F27B930}" type="pres">
      <dgm:prSet presAssocID="{151C784D-C7E9-4AF9-A5AB-6BF77C130284}" presName="text" presStyleLbl="fgAcc0" presStyleIdx="0" presStyleCnt="1">
        <dgm:presLayoutVars>
          <dgm:chPref val="3"/>
        </dgm:presLayoutVars>
      </dgm:prSet>
      <dgm:spPr/>
    </dgm:pt>
    <dgm:pt modelId="{2F2A5DEE-4F95-41F7-84F7-51AA08F2CD85}" type="pres">
      <dgm:prSet presAssocID="{151C784D-C7E9-4AF9-A5AB-6BF77C130284}" presName="hierChild2" presStyleCnt="0"/>
      <dgm:spPr/>
    </dgm:pt>
    <dgm:pt modelId="{36AE4682-22A8-4E58-9F70-036E67818E56}" type="pres">
      <dgm:prSet presAssocID="{B403C8D7-B9F0-409E-9E36-03EA4B01A7AC}" presName="Name10" presStyleLbl="parChTrans1D2" presStyleIdx="0" presStyleCnt="3"/>
      <dgm:spPr/>
    </dgm:pt>
    <dgm:pt modelId="{A84DEB54-2964-4C9E-AEDF-CA3736BD0AB1}" type="pres">
      <dgm:prSet presAssocID="{25ABC1C8-3549-4F23-B2AE-BAE8A02A0DEF}" presName="hierRoot2" presStyleCnt="0"/>
      <dgm:spPr/>
    </dgm:pt>
    <dgm:pt modelId="{84A63FDB-A167-4AF8-8626-11257378B389}" type="pres">
      <dgm:prSet presAssocID="{25ABC1C8-3549-4F23-B2AE-BAE8A02A0DEF}" presName="composite2" presStyleCnt="0"/>
      <dgm:spPr/>
    </dgm:pt>
    <dgm:pt modelId="{B9BABCA8-5DB7-4697-A8A2-C8339BC1E9AA}" type="pres">
      <dgm:prSet presAssocID="{25ABC1C8-3549-4F23-B2AE-BAE8A02A0DEF}" presName="background2" presStyleLbl="node2" presStyleIdx="0" presStyleCnt="3"/>
      <dgm:spPr/>
    </dgm:pt>
    <dgm:pt modelId="{BAD1CAD6-213B-41E8-9D93-0CC92AAE3F9B}" type="pres">
      <dgm:prSet presAssocID="{25ABC1C8-3549-4F23-B2AE-BAE8A02A0DEF}" presName="text2" presStyleLbl="fgAcc2" presStyleIdx="0" presStyleCnt="3">
        <dgm:presLayoutVars>
          <dgm:chPref val="3"/>
        </dgm:presLayoutVars>
      </dgm:prSet>
      <dgm:spPr/>
    </dgm:pt>
    <dgm:pt modelId="{6E916C9D-C4E6-4166-84FB-F6B3FD3BCCC1}" type="pres">
      <dgm:prSet presAssocID="{25ABC1C8-3549-4F23-B2AE-BAE8A02A0DEF}" presName="hierChild3" presStyleCnt="0"/>
      <dgm:spPr/>
    </dgm:pt>
    <dgm:pt modelId="{9979E172-E41D-4D31-A2B3-D51C95F4CD9F}" type="pres">
      <dgm:prSet presAssocID="{45E1477F-10DA-48A5-8E53-3A60CA501BFE}" presName="Name10" presStyleLbl="parChTrans1D2" presStyleIdx="1" presStyleCnt="3"/>
      <dgm:spPr/>
    </dgm:pt>
    <dgm:pt modelId="{0C4F82CC-9AB5-4E6A-A0B8-3CDCBA8D1F29}" type="pres">
      <dgm:prSet presAssocID="{E4A5545E-F635-4AFD-A33D-7BA96BB9878F}" presName="hierRoot2" presStyleCnt="0"/>
      <dgm:spPr/>
    </dgm:pt>
    <dgm:pt modelId="{2E6D83ED-5D12-48E5-B443-E698454F7AA3}" type="pres">
      <dgm:prSet presAssocID="{E4A5545E-F635-4AFD-A33D-7BA96BB9878F}" presName="composite2" presStyleCnt="0"/>
      <dgm:spPr/>
    </dgm:pt>
    <dgm:pt modelId="{36B2ADB7-21C9-46F3-80B0-4B470314F5AF}" type="pres">
      <dgm:prSet presAssocID="{E4A5545E-F635-4AFD-A33D-7BA96BB9878F}" presName="background2" presStyleLbl="node2" presStyleIdx="1" presStyleCnt="3"/>
      <dgm:spPr/>
    </dgm:pt>
    <dgm:pt modelId="{AB90F1A7-A2BE-4478-8CCD-98F34B78C77C}" type="pres">
      <dgm:prSet presAssocID="{E4A5545E-F635-4AFD-A33D-7BA96BB9878F}" presName="text2" presStyleLbl="fgAcc2" presStyleIdx="1" presStyleCnt="3">
        <dgm:presLayoutVars>
          <dgm:chPref val="3"/>
        </dgm:presLayoutVars>
      </dgm:prSet>
      <dgm:spPr/>
    </dgm:pt>
    <dgm:pt modelId="{AF32A571-2C05-4B9E-BC6B-F514975E6281}" type="pres">
      <dgm:prSet presAssocID="{E4A5545E-F635-4AFD-A33D-7BA96BB9878F}" presName="hierChild3" presStyleCnt="0"/>
      <dgm:spPr/>
    </dgm:pt>
    <dgm:pt modelId="{99A6170E-B964-40C6-ADE7-6A0D0C3EA99F}" type="pres">
      <dgm:prSet presAssocID="{2B2177BB-00C1-4763-9A16-2248302A29B3}" presName="Name10" presStyleLbl="parChTrans1D2" presStyleIdx="2" presStyleCnt="3"/>
      <dgm:spPr/>
    </dgm:pt>
    <dgm:pt modelId="{00510CAA-3D20-4D94-80F8-2F7CB06A6276}" type="pres">
      <dgm:prSet presAssocID="{B662E0A6-123B-4302-A3C9-B414F7863EBD}" presName="hierRoot2" presStyleCnt="0"/>
      <dgm:spPr/>
    </dgm:pt>
    <dgm:pt modelId="{806F1C3B-3BF3-4AC2-AA9F-D638A23653D0}" type="pres">
      <dgm:prSet presAssocID="{B662E0A6-123B-4302-A3C9-B414F7863EBD}" presName="composite2" presStyleCnt="0"/>
      <dgm:spPr/>
    </dgm:pt>
    <dgm:pt modelId="{4E44478A-CC7F-4404-9507-6C0118FC04C9}" type="pres">
      <dgm:prSet presAssocID="{B662E0A6-123B-4302-A3C9-B414F7863EBD}" presName="background2" presStyleLbl="node2" presStyleIdx="2" presStyleCnt="3"/>
      <dgm:spPr/>
    </dgm:pt>
    <dgm:pt modelId="{E8DCF7E2-BABC-47C0-B3ED-D1A4289422D6}" type="pres">
      <dgm:prSet presAssocID="{B662E0A6-123B-4302-A3C9-B414F7863EBD}" presName="text2" presStyleLbl="fgAcc2" presStyleIdx="2" presStyleCnt="3">
        <dgm:presLayoutVars>
          <dgm:chPref val="3"/>
        </dgm:presLayoutVars>
      </dgm:prSet>
      <dgm:spPr/>
    </dgm:pt>
    <dgm:pt modelId="{F7D80456-C91A-40B7-A3C4-BF3E99479B4B}" type="pres">
      <dgm:prSet presAssocID="{B662E0A6-123B-4302-A3C9-B414F7863EBD}" presName="hierChild3" presStyleCnt="0"/>
      <dgm:spPr/>
    </dgm:pt>
  </dgm:ptLst>
  <dgm:cxnLst>
    <dgm:cxn modelId="{532ACA11-7D8E-445F-B2DC-911D79858823}" srcId="{151C784D-C7E9-4AF9-A5AB-6BF77C130284}" destId="{25ABC1C8-3549-4F23-B2AE-BAE8A02A0DEF}" srcOrd="0" destOrd="0" parTransId="{B403C8D7-B9F0-409E-9E36-03EA4B01A7AC}" sibTransId="{9E3B521A-5E93-46C7-BCF3-A74AEF99F5B5}"/>
    <dgm:cxn modelId="{DB5A8134-F37C-4A4C-A5A1-C34BB7C50497}" type="presOf" srcId="{B662E0A6-123B-4302-A3C9-B414F7863EBD}" destId="{E8DCF7E2-BABC-47C0-B3ED-D1A4289422D6}" srcOrd="0" destOrd="0" presId="urn:microsoft.com/office/officeart/2005/8/layout/hierarchy1"/>
    <dgm:cxn modelId="{AAD4F45F-A66E-492A-85DE-F6C84084BE01}" type="presOf" srcId="{E4A5545E-F635-4AFD-A33D-7BA96BB9878F}" destId="{AB90F1A7-A2BE-4478-8CCD-98F34B78C77C}" srcOrd="0" destOrd="0" presId="urn:microsoft.com/office/officeart/2005/8/layout/hierarchy1"/>
    <dgm:cxn modelId="{F4E61D69-58AB-454D-8993-D797EEF55848}" type="presOf" srcId="{25ABC1C8-3549-4F23-B2AE-BAE8A02A0DEF}" destId="{BAD1CAD6-213B-41E8-9D93-0CC92AAE3F9B}" srcOrd="0" destOrd="0" presId="urn:microsoft.com/office/officeart/2005/8/layout/hierarchy1"/>
    <dgm:cxn modelId="{B3CA066F-DFD9-493A-AB23-059AAC150F54}" srcId="{151C784D-C7E9-4AF9-A5AB-6BF77C130284}" destId="{B662E0A6-123B-4302-A3C9-B414F7863EBD}" srcOrd="2" destOrd="0" parTransId="{2B2177BB-00C1-4763-9A16-2248302A29B3}" sibTransId="{CED05CF0-15DC-4A40-810D-F2E611B38797}"/>
    <dgm:cxn modelId="{5DDF704F-AF50-4B1D-9672-F5635F36E306}" srcId="{151C784D-C7E9-4AF9-A5AB-6BF77C130284}" destId="{E4A5545E-F635-4AFD-A33D-7BA96BB9878F}" srcOrd="1" destOrd="0" parTransId="{45E1477F-10DA-48A5-8E53-3A60CA501BFE}" sibTransId="{D56FF72B-0822-438F-8362-FEEA21FE3067}"/>
    <dgm:cxn modelId="{5F78627B-9945-471C-BECA-8DAE57002007}" type="presOf" srcId="{B403C8D7-B9F0-409E-9E36-03EA4B01A7AC}" destId="{36AE4682-22A8-4E58-9F70-036E67818E56}" srcOrd="0" destOrd="0" presId="urn:microsoft.com/office/officeart/2005/8/layout/hierarchy1"/>
    <dgm:cxn modelId="{C01CE082-E965-4A26-8B21-CF8F59B8304F}" type="presOf" srcId="{45E1477F-10DA-48A5-8E53-3A60CA501BFE}" destId="{9979E172-E41D-4D31-A2B3-D51C95F4CD9F}" srcOrd="0" destOrd="0" presId="urn:microsoft.com/office/officeart/2005/8/layout/hierarchy1"/>
    <dgm:cxn modelId="{0BF1A29A-F17B-4AF9-A73D-8C22D4A380C4}" srcId="{268E4458-1403-48F7-9B4A-13992FCB3B5E}" destId="{151C784D-C7E9-4AF9-A5AB-6BF77C130284}" srcOrd="0" destOrd="0" parTransId="{BBB708FF-684D-40EF-B250-AA6CE0E4DC94}" sibTransId="{6C325BC8-A62C-4443-9329-70D7E8D16E6D}"/>
    <dgm:cxn modelId="{D60E7CBD-3C0E-4F65-84C6-9D8B61768B11}" type="presOf" srcId="{151C784D-C7E9-4AF9-A5AB-6BF77C130284}" destId="{DB191DF0-A1B9-4501-B7CF-5F824F27B930}" srcOrd="0" destOrd="0" presId="urn:microsoft.com/office/officeart/2005/8/layout/hierarchy1"/>
    <dgm:cxn modelId="{47B544E9-2389-42CC-82E0-3935C865608B}" type="presOf" srcId="{2B2177BB-00C1-4763-9A16-2248302A29B3}" destId="{99A6170E-B964-40C6-ADE7-6A0D0C3EA99F}" srcOrd="0" destOrd="0" presId="urn:microsoft.com/office/officeart/2005/8/layout/hierarchy1"/>
    <dgm:cxn modelId="{113758FC-7360-4AF1-B8F1-4D02930E8E79}" type="presOf" srcId="{268E4458-1403-48F7-9B4A-13992FCB3B5E}" destId="{24A39D03-DB48-43FE-BCD3-21F037D0F9D5}" srcOrd="0" destOrd="0" presId="urn:microsoft.com/office/officeart/2005/8/layout/hierarchy1"/>
    <dgm:cxn modelId="{3FB85E55-BFEE-4ECB-89E0-A48B807B3841}" type="presParOf" srcId="{24A39D03-DB48-43FE-BCD3-21F037D0F9D5}" destId="{7052E861-6A17-4D48-BC84-7516C2DEDC94}" srcOrd="0" destOrd="0" presId="urn:microsoft.com/office/officeart/2005/8/layout/hierarchy1"/>
    <dgm:cxn modelId="{F3EEBE0E-8132-4A71-9C77-9CC52FF24A2D}" type="presParOf" srcId="{7052E861-6A17-4D48-BC84-7516C2DEDC94}" destId="{6B62EC33-3AB6-485F-B55F-834B7F4EECB5}" srcOrd="0" destOrd="0" presId="urn:microsoft.com/office/officeart/2005/8/layout/hierarchy1"/>
    <dgm:cxn modelId="{2997AB9F-CAFF-4B16-8071-C0E1C891287B}" type="presParOf" srcId="{6B62EC33-3AB6-485F-B55F-834B7F4EECB5}" destId="{04135454-D413-4785-BBE9-B7F78A0B4C44}" srcOrd="0" destOrd="0" presId="urn:microsoft.com/office/officeart/2005/8/layout/hierarchy1"/>
    <dgm:cxn modelId="{5761AFAA-A923-45D3-B64C-A09C761D6E85}" type="presParOf" srcId="{6B62EC33-3AB6-485F-B55F-834B7F4EECB5}" destId="{DB191DF0-A1B9-4501-B7CF-5F824F27B930}" srcOrd="1" destOrd="0" presId="urn:microsoft.com/office/officeart/2005/8/layout/hierarchy1"/>
    <dgm:cxn modelId="{799E9BDD-D758-4E85-B875-1C64BBD1D8A7}" type="presParOf" srcId="{7052E861-6A17-4D48-BC84-7516C2DEDC94}" destId="{2F2A5DEE-4F95-41F7-84F7-51AA08F2CD85}" srcOrd="1" destOrd="0" presId="urn:microsoft.com/office/officeart/2005/8/layout/hierarchy1"/>
    <dgm:cxn modelId="{88C31A39-28D0-4CEB-BE81-534A94279C09}" type="presParOf" srcId="{2F2A5DEE-4F95-41F7-84F7-51AA08F2CD85}" destId="{36AE4682-22A8-4E58-9F70-036E67818E56}" srcOrd="0" destOrd="0" presId="urn:microsoft.com/office/officeart/2005/8/layout/hierarchy1"/>
    <dgm:cxn modelId="{F2355AE8-E6C6-4B68-B770-832B7A593D0E}" type="presParOf" srcId="{2F2A5DEE-4F95-41F7-84F7-51AA08F2CD85}" destId="{A84DEB54-2964-4C9E-AEDF-CA3736BD0AB1}" srcOrd="1" destOrd="0" presId="urn:microsoft.com/office/officeart/2005/8/layout/hierarchy1"/>
    <dgm:cxn modelId="{C21C22C7-D6D9-4B57-B3A9-0F877C8A7F87}" type="presParOf" srcId="{A84DEB54-2964-4C9E-AEDF-CA3736BD0AB1}" destId="{84A63FDB-A167-4AF8-8626-11257378B389}" srcOrd="0" destOrd="0" presId="urn:microsoft.com/office/officeart/2005/8/layout/hierarchy1"/>
    <dgm:cxn modelId="{1AA7542E-153E-4625-8DD3-050026571C80}" type="presParOf" srcId="{84A63FDB-A167-4AF8-8626-11257378B389}" destId="{B9BABCA8-5DB7-4697-A8A2-C8339BC1E9AA}" srcOrd="0" destOrd="0" presId="urn:microsoft.com/office/officeart/2005/8/layout/hierarchy1"/>
    <dgm:cxn modelId="{33144B8D-12FE-4C5A-BAA7-45EE9DA469E2}" type="presParOf" srcId="{84A63FDB-A167-4AF8-8626-11257378B389}" destId="{BAD1CAD6-213B-41E8-9D93-0CC92AAE3F9B}" srcOrd="1" destOrd="0" presId="urn:microsoft.com/office/officeart/2005/8/layout/hierarchy1"/>
    <dgm:cxn modelId="{EE4D60D1-995F-4C99-847A-65F0BE8D53B4}" type="presParOf" srcId="{A84DEB54-2964-4C9E-AEDF-CA3736BD0AB1}" destId="{6E916C9D-C4E6-4166-84FB-F6B3FD3BCCC1}" srcOrd="1" destOrd="0" presId="urn:microsoft.com/office/officeart/2005/8/layout/hierarchy1"/>
    <dgm:cxn modelId="{BB0AF22F-2852-4CC6-95EB-FDE7D65DE8F7}" type="presParOf" srcId="{2F2A5DEE-4F95-41F7-84F7-51AA08F2CD85}" destId="{9979E172-E41D-4D31-A2B3-D51C95F4CD9F}" srcOrd="2" destOrd="0" presId="urn:microsoft.com/office/officeart/2005/8/layout/hierarchy1"/>
    <dgm:cxn modelId="{10C10748-290E-47AD-A79A-5C121CE5DFF9}" type="presParOf" srcId="{2F2A5DEE-4F95-41F7-84F7-51AA08F2CD85}" destId="{0C4F82CC-9AB5-4E6A-A0B8-3CDCBA8D1F29}" srcOrd="3" destOrd="0" presId="urn:microsoft.com/office/officeart/2005/8/layout/hierarchy1"/>
    <dgm:cxn modelId="{9AA6A82D-9010-4C73-AEB0-4780F3348A8B}" type="presParOf" srcId="{0C4F82CC-9AB5-4E6A-A0B8-3CDCBA8D1F29}" destId="{2E6D83ED-5D12-48E5-B443-E698454F7AA3}" srcOrd="0" destOrd="0" presId="urn:microsoft.com/office/officeart/2005/8/layout/hierarchy1"/>
    <dgm:cxn modelId="{6394F697-ADC2-4E50-9876-06116BBC4A59}" type="presParOf" srcId="{2E6D83ED-5D12-48E5-B443-E698454F7AA3}" destId="{36B2ADB7-21C9-46F3-80B0-4B470314F5AF}" srcOrd="0" destOrd="0" presId="urn:microsoft.com/office/officeart/2005/8/layout/hierarchy1"/>
    <dgm:cxn modelId="{656471B8-462E-46B1-853C-4FF4B3C58A64}" type="presParOf" srcId="{2E6D83ED-5D12-48E5-B443-E698454F7AA3}" destId="{AB90F1A7-A2BE-4478-8CCD-98F34B78C77C}" srcOrd="1" destOrd="0" presId="urn:microsoft.com/office/officeart/2005/8/layout/hierarchy1"/>
    <dgm:cxn modelId="{8349FE44-1DA7-4876-A6AF-6E7B19C630BF}" type="presParOf" srcId="{0C4F82CC-9AB5-4E6A-A0B8-3CDCBA8D1F29}" destId="{AF32A571-2C05-4B9E-BC6B-F514975E6281}" srcOrd="1" destOrd="0" presId="urn:microsoft.com/office/officeart/2005/8/layout/hierarchy1"/>
    <dgm:cxn modelId="{CCD94870-65D7-4325-BA63-76464D468696}" type="presParOf" srcId="{2F2A5DEE-4F95-41F7-84F7-51AA08F2CD85}" destId="{99A6170E-B964-40C6-ADE7-6A0D0C3EA99F}" srcOrd="4" destOrd="0" presId="urn:microsoft.com/office/officeart/2005/8/layout/hierarchy1"/>
    <dgm:cxn modelId="{E02197DC-7AF2-40DB-B6E7-7FC3B1FA4616}" type="presParOf" srcId="{2F2A5DEE-4F95-41F7-84F7-51AA08F2CD85}" destId="{00510CAA-3D20-4D94-80F8-2F7CB06A6276}" srcOrd="5" destOrd="0" presId="urn:microsoft.com/office/officeart/2005/8/layout/hierarchy1"/>
    <dgm:cxn modelId="{704F7EF3-CB65-460E-ADFD-EBB1A9E9DCEE}" type="presParOf" srcId="{00510CAA-3D20-4D94-80F8-2F7CB06A6276}" destId="{806F1C3B-3BF3-4AC2-AA9F-D638A23653D0}" srcOrd="0" destOrd="0" presId="urn:microsoft.com/office/officeart/2005/8/layout/hierarchy1"/>
    <dgm:cxn modelId="{5D407F38-2DE8-4E7E-90C7-984732AF69A5}" type="presParOf" srcId="{806F1C3B-3BF3-4AC2-AA9F-D638A23653D0}" destId="{4E44478A-CC7F-4404-9507-6C0118FC04C9}" srcOrd="0" destOrd="0" presId="urn:microsoft.com/office/officeart/2005/8/layout/hierarchy1"/>
    <dgm:cxn modelId="{19129AD7-82E5-4A02-82B2-11BBE7EC6E97}" type="presParOf" srcId="{806F1C3B-3BF3-4AC2-AA9F-D638A23653D0}" destId="{E8DCF7E2-BABC-47C0-B3ED-D1A4289422D6}" srcOrd="1" destOrd="0" presId="urn:microsoft.com/office/officeart/2005/8/layout/hierarchy1"/>
    <dgm:cxn modelId="{30F9E5A1-1AB5-4368-ACF1-1AB455C4D2AD}" type="presParOf" srcId="{00510CAA-3D20-4D94-80F8-2F7CB06A6276}" destId="{F7D80456-C91A-40B7-A3C4-BF3E99479B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7D1B5-1E18-4840-B586-0BCE69F6B6D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F1228AB-FB19-430A-A120-A583F52C4E3E}">
      <dgm:prSet phldrT="[Text]" phldr="0"/>
      <dgm:spPr/>
      <dgm:t>
        <a:bodyPr/>
        <a:lstStyle/>
        <a:p>
          <a:pPr rtl="0"/>
          <a:r>
            <a:rPr lang="en-US" dirty="0" err="1">
              <a:latin typeface="Corbel" panose="020B0503020204020204"/>
            </a:rPr>
            <a:t>Persetujuan</a:t>
          </a:r>
          <a:r>
            <a:rPr lang="en-US" dirty="0">
              <a:latin typeface="Corbel" panose="020B0503020204020204"/>
            </a:rPr>
            <a:t> </a:t>
          </a:r>
          <a:r>
            <a:rPr lang="en-US" dirty="0" err="1">
              <a:latin typeface="Corbel" panose="020B0503020204020204"/>
            </a:rPr>
            <a:t>Kelompok</a:t>
          </a:r>
          <a:endParaRPr lang="en-US" b="0" i="0" u="none" strike="noStrike" cap="none" baseline="0" noProof="0" dirty="0" err="1">
            <a:solidFill>
              <a:srgbClr val="010000"/>
            </a:solidFill>
            <a:latin typeface="Corbel"/>
          </a:endParaRPr>
        </a:p>
      </dgm:t>
    </dgm:pt>
    <dgm:pt modelId="{9DB30298-C19F-4500-A199-76371B7EE482}" type="parTrans" cxnId="{4826E484-5101-41F3-8B74-1E1737D618A7}">
      <dgm:prSet/>
      <dgm:spPr/>
    </dgm:pt>
    <dgm:pt modelId="{D1BD32DD-BE44-4841-9704-C5FFFA8EC9A9}" type="sibTrans" cxnId="{4826E484-5101-41F3-8B74-1E1737D618A7}">
      <dgm:prSet/>
      <dgm:spPr/>
    </dgm:pt>
    <dgm:pt modelId="{774BE7E6-0ABA-4D89-8A25-2E0C4C436723}">
      <dgm:prSet phldrT="[Text]" phldr="0"/>
      <dgm:spPr/>
      <dgm:t>
        <a:bodyPr/>
        <a:lstStyle/>
        <a:p>
          <a:pPr rtl="0"/>
          <a:r>
            <a:rPr lang="en-US" dirty="0" err="1">
              <a:latin typeface="Corbel" panose="020B0503020204020204"/>
            </a:rPr>
            <a:t>Persetujuan</a:t>
          </a:r>
          <a:r>
            <a:rPr lang="en-US" dirty="0">
              <a:latin typeface="Corbel" panose="020B0503020204020204"/>
            </a:rPr>
            <a:t> Projek Manager</a:t>
          </a:r>
          <a:endParaRPr lang="en-US" dirty="0"/>
        </a:p>
      </dgm:t>
    </dgm:pt>
    <dgm:pt modelId="{38E8C6F1-3593-4686-A6D3-E1ACAF3FD50A}" type="parTrans" cxnId="{CCD07BE3-D363-46A2-901C-D3F019FA4483}">
      <dgm:prSet/>
      <dgm:spPr/>
    </dgm:pt>
    <dgm:pt modelId="{377861C9-7EC9-4708-980E-985849CEE0B7}" type="sibTrans" cxnId="{CCD07BE3-D363-46A2-901C-D3F019FA4483}">
      <dgm:prSet/>
      <dgm:spPr/>
    </dgm:pt>
    <dgm:pt modelId="{FADC9849-B87D-4AB3-B85B-550AB1FFCA3D}">
      <dgm:prSet phldrT="[Text]" phldr="0"/>
      <dgm:spPr/>
      <dgm:t>
        <a:bodyPr/>
        <a:lstStyle/>
        <a:p>
          <a:pPr rtl="0"/>
          <a:r>
            <a:rPr lang="en-US" dirty="0" err="1">
              <a:latin typeface="Corbel" panose="020B0503020204020204"/>
            </a:rPr>
            <a:t>Persetujuan</a:t>
          </a:r>
          <a:r>
            <a:rPr lang="en-US" dirty="0">
              <a:latin typeface="Corbel" panose="020B0503020204020204"/>
            </a:rPr>
            <a:t> Manager Senior</a:t>
          </a:r>
          <a:endParaRPr lang="en-US" dirty="0"/>
        </a:p>
      </dgm:t>
    </dgm:pt>
    <dgm:pt modelId="{B5F0C1BF-4A49-40BB-B703-5FD680482558}" type="parTrans" cxnId="{783CD688-8CEA-48D9-973B-16CF675D7912}">
      <dgm:prSet/>
      <dgm:spPr/>
    </dgm:pt>
    <dgm:pt modelId="{20DC87DB-C32C-4DAC-8A32-183AB3C33075}" type="sibTrans" cxnId="{783CD688-8CEA-48D9-973B-16CF675D7912}">
      <dgm:prSet/>
      <dgm:spPr/>
    </dgm:pt>
    <dgm:pt modelId="{8F28E326-CBBE-4AA8-AA52-C36D0B8EEC36}" type="pres">
      <dgm:prSet presAssocID="{5227D1B5-1E18-4840-B586-0BCE69F6B6DE}" presName="Name0" presStyleCnt="0">
        <dgm:presLayoutVars>
          <dgm:dir/>
          <dgm:resizeHandles val="exact"/>
        </dgm:presLayoutVars>
      </dgm:prSet>
      <dgm:spPr/>
    </dgm:pt>
    <dgm:pt modelId="{08CD012F-2AB0-44FE-87F2-957E32B6A82D}" type="pres">
      <dgm:prSet presAssocID="{2F1228AB-FB19-430A-A120-A583F52C4E3E}" presName="parTxOnly" presStyleLbl="node1" presStyleIdx="0" presStyleCnt="3">
        <dgm:presLayoutVars>
          <dgm:bulletEnabled val="1"/>
        </dgm:presLayoutVars>
      </dgm:prSet>
      <dgm:spPr/>
    </dgm:pt>
    <dgm:pt modelId="{F35CFA4C-4A94-4889-966E-33D6F9F66DC0}" type="pres">
      <dgm:prSet presAssocID="{D1BD32DD-BE44-4841-9704-C5FFFA8EC9A9}" presName="parSpace" presStyleCnt="0"/>
      <dgm:spPr/>
    </dgm:pt>
    <dgm:pt modelId="{98FED217-7AC7-4C5B-AFE0-7ABF2A518DA5}" type="pres">
      <dgm:prSet presAssocID="{774BE7E6-0ABA-4D89-8A25-2E0C4C436723}" presName="parTxOnly" presStyleLbl="node1" presStyleIdx="1" presStyleCnt="3">
        <dgm:presLayoutVars>
          <dgm:bulletEnabled val="1"/>
        </dgm:presLayoutVars>
      </dgm:prSet>
      <dgm:spPr/>
    </dgm:pt>
    <dgm:pt modelId="{30562719-13D4-44E3-949C-79AE0F344194}" type="pres">
      <dgm:prSet presAssocID="{377861C9-7EC9-4708-980E-985849CEE0B7}" presName="parSpace" presStyleCnt="0"/>
      <dgm:spPr/>
    </dgm:pt>
    <dgm:pt modelId="{C1AD18A7-90B9-4DEA-80F0-B2F6FE2EF1CF}" type="pres">
      <dgm:prSet presAssocID="{FADC9849-B87D-4AB3-B85B-550AB1FFCA3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9C76416-8D20-4CC6-8A2E-8CD803796E86}" type="presOf" srcId="{5227D1B5-1E18-4840-B586-0BCE69F6B6DE}" destId="{8F28E326-CBBE-4AA8-AA52-C36D0B8EEC36}" srcOrd="0" destOrd="0" presId="urn:microsoft.com/office/officeart/2005/8/layout/hChevron3"/>
    <dgm:cxn modelId="{BD77FD21-8C0A-4B21-8569-49E0491E84CD}" type="presOf" srcId="{FADC9849-B87D-4AB3-B85B-550AB1FFCA3D}" destId="{C1AD18A7-90B9-4DEA-80F0-B2F6FE2EF1CF}" srcOrd="0" destOrd="0" presId="urn:microsoft.com/office/officeart/2005/8/layout/hChevron3"/>
    <dgm:cxn modelId="{AD005C24-CFC3-4C5C-A5A6-E835F9CB425C}" type="presOf" srcId="{774BE7E6-0ABA-4D89-8A25-2E0C4C436723}" destId="{98FED217-7AC7-4C5B-AFE0-7ABF2A518DA5}" srcOrd="0" destOrd="0" presId="urn:microsoft.com/office/officeart/2005/8/layout/hChevron3"/>
    <dgm:cxn modelId="{4826E484-5101-41F3-8B74-1E1737D618A7}" srcId="{5227D1B5-1E18-4840-B586-0BCE69F6B6DE}" destId="{2F1228AB-FB19-430A-A120-A583F52C4E3E}" srcOrd="0" destOrd="0" parTransId="{9DB30298-C19F-4500-A199-76371B7EE482}" sibTransId="{D1BD32DD-BE44-4841-9704-C5FFFA8EC9A9}"/>
    <dgm:cxn modelId="{783CD688-8CEA-48D9-973B-16CF675D7912}" srcId="{5227D1B5-1E18-4840-B586-0BCE69F6B6DE}" destId="{FADC9849-B87D-4AB3-B85B-550AB1FFCA3D}" srcOrd="2" destOrd="0" parTransId="{B5F0C1BF-4A49-40BB-B703-5FD680482558}" sibTransId="{20DC87DB-C32C-4DAC-8A32-183AB3C33075}"/>
    <dgm:cxn modelId="{4FB102A1-911F-4CFC-AD82-E74B69FD44DE}" type="presOf" srcId="{2F1228AB-FB19-430A-A120-A583F52C4E3E}" destId="{08CD012F-2AB0-44FE-87F2-957E32B6A82D}" srcOrd="0" destOrd="0" presId="urn:microsoft.com/office/officeart/2005/8/layout/hChevron3"/>
    <dgm:cxn modelId="{CCD07BE3-D363-46A2-901C-D3F019FA4483}" srcId="{5227D1B5-1E18-4840-B586-0BCE69F6B6DE}" destId="{774BE7E6-0ABA-4D89-8A25-2E0C4C436723}" srcOrd="1" destOrd="0" parTransId="{38E8C6F1-3593-4686-A6D3-E1ACAF3FD50A}" sibTransId="{377861C9-7EC9-4708-980E-985849CEE0B7}"/>
    <dgm:cxn modelId="{ED2C9D98-3C2C-4C48-A3CF-67E4E78C4FFA}" type="presParOf" srcId="{8F28E326-CBBE-4AA8-AA52-C36D0B8EEC36}" destId="{08CD012F-2AB0-44FE-87F2-957E32B6A82D}" srcOrd="0" destOrd="0" presId="urn:microsoft.com/office/officeart/2005/8/layout/hChevron3"/>
    <dgm:cxn modelId="{7E56FA07-EE44-4FD2-BCD1-2DF9B2003CF2}" type="presParOf" srcId="{8F28E326-CBBE-4AA8-AA52-C36D0B8EEC36}" destId="{F35CFA4C-4A94-4889-966E-33D6F9F66DC0}" srcOrd="1" destOrd="0" presId="urn:microsoft.com/office/officeart/2005/8/layout/hChevron3"/>
    <dgm:cxn modelId="{4F081E80-11C8-4BDD-AED3-03EB9F03ABD4}" type="presParOf" srcId="{8F28E326-CBBE-4AA8-AA52-C36D0B8EEC36}" destId="{98FED217-7AC7-4C5B-AFE0-7ABF2A518DA5}" srcOrd="2" destOrd="0" presId="urn:microsoft.com/office/officeart/2005/8/layout/hChevron3"/>
    <dgm:cxn modelId="{3E981D00-9E2B-4AA5-9F35-95026D9BEECF}" type="presParOf" srcId="{8F28E326-CBBE-4AA8-AA52-C36D0B8EEC36}" destId="{30562719-13D4-44E3-949C-79AE0F344194}" srcOrd="3" destOrd="0" presId="urn:microsoft.com/office/officeart/2005/8/layout/hChevron3"/>
    <dgm:cxn modelId="{C2F45E68-CCB8-41CD-8259-B68680D8CC6E}" type="presParOf" srcId="{8F28E326-CBBE-4AA8-AA52-C36D0B8EEC36}" destId="{C1AD18A7-90B9-4DEA-80F0-B2F6FE2EF1C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6170E-B964-40C6-ADE7-6A0D0C3EA99F}">
      <dsp:nvSpPr>
        <dsp:cNvPr id="0" name=""/>
        <dsp:cNvSpPr/>
      </dsp:nvSpPr>
      <dsp:spPr>
        <a:xfrm>
          <a:off x="4905280" y="1190808"/>
          <a:ext cx="2289677" cy="544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291"/>
              </a:lnTo>
              <a:lnTo>
                <a:pt x="2289677" y="371291"/>
              </a:lnTo>
              <a:lnTo>
                <a:pt x="2289677" y="54483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9E172-E41D-4D31-A2B3-D51C95F4CD9F}">
      <dsp:nvSpPr>
        <dsp:cNvPr id="0" name=""/>
        <dsp:cNvSpPr/>
      </dsp:nvSpPr>
      <dsp:spPr>
        <a:xfrm>
          <a:off x="4859560" y="1190808"/>
          <a:ext cx="91440" cy="544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83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4682-22A8-4E58-9F70-036E67818E56}">
      <dsp:nvSpPr>
        <dsp:cNvPr id="0" name=""/>
        <dsp:cNvSpPr/>
      </dsp:nvSpPr>
      <dsp:spPr>
        <a:xfrm>
          <a:off x="2615603" y="1190808"/>
          <a:ext cx="2289677" cy="544839"/>
        </a:xfrm>
        <a:custGeom>
          <a:avLst/>
          <a:gdLst/>
          <a:ahLst/>
          <a:cxnLst/>
          <a:rect l="0" t="0" r="0" b="0"/>
          <a:pathLst>
            <a:path>
              <a:moveTo>
                <a:pt x="2289677" y="0"/>
              </a:moveTo>
              <a:lnTo>
                <a:pt x="2289677" y="371291"/>
              </a:lnTo>
              <a:lnTo>
                <a:pt x="0" y="371291"/>
              </a:lnTo>
              <a:lnTo>
                <a:pt x="0" y="54483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35454-D413-4785-BBE9-B7F78A0B4C44}">
      <dsp:nvSpPr>
        <dsp:cNvPr id="0" name=""/>
        <dsp:cNvSpPr/>
      </dsp:nvSpPr>
      <dsp:spPr>
        <a:xfrm>
          <a:off x="3968594" y="1217"/>
          <a:ext cx="1873372" cy="1189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91DF0-A1B9-4501-B7CF-5F824F27B930}">
      <dsp:nvSpPr>
        <dsp:cNvPr id="0" name=""/>
        <dsp:cNvSpPr/>
      </dsp:nvSpPr>
      <dsp:spPr>
        <a:xfrm>
          <a:off x="4176746" y="198962"/>
          <a:ext cx="1873372" cy="1189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Corbel" panose="020B0503020204020204"/>
            </a:rPr>
            <a:t>Rencana</a:t>
          </a:r>
          <a:r>
            <a:rPr lang="en-US" sz="3000" kern="1200" dirty="0">
              <a:latin typeface="Corbel" panose="020B0503020204020204"/>
            </a:rPr>
            <a:t> </a:t>
          </a:r>
          <a:r>
            <a:rPr lang="en-US" sz="3000" kern="1200" dirty="0" err="1">
              <a:latin typeface="Corbel" panose="020B0503020204020204"/>
            </a:rPr>
            <a:t>Komposit</a:t>
          </a:r>
          <a:endParaRPr lang="en-US" sz="3000" b="0" i="0" u="none" strike="noStrike" kern="1200" cap="none" baseline="0" noProof="0" dirty="0" err="1">
            <a:solidFill>
              <a:srgbClr val="010000"/>
            </a:solidFill>
            <a:latin typeface="Corbel"/>
          </a:endParaRPr>
        </a:p>
      </dsp:txBody>
      <dsp:txXfrm>
        <a:off x="4211588" y="233804"/>
        <a:ext cx="1803688" cy="1119907"/>
      </dsp:txXfrm>
    </dsp:sp>
    <dsp:sp modelId="{B9BABCA8-5DB7-4697-A8A2-C8339BC1E9AA}">
      <dsp:nvSpPr>
        <dsp:cNvPr id="0" name=""/>
        <dsp:cNvSpPr/>
      </dsp:nvSpPr>
      <dsp:spPr>
        <a:xfrm>
          <a:off x="1678917" y="1735647"/>
          <a:ext cx="1873372" cy="1189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1CAD6-213B-41E8-9D93-0CC92AAE3F9B}">
      <dsp:nvSpPr>
        <dsp:cNvPr id="0" name=""/>
        <dsp:cNvSpPr/>
      </dsp:nvSpPr>
      <dsp:spPr>
        <a:xfrm>
          <a:off x="1887069" y="1933392"/>
          <a:ext cx="1873372" cy="1189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Corbel" panose="020B0503020204020204"/>
            </a:rPr>
            <a:t>Rencana</a:t>
          </a:r>
          <a:r>
            <a:rPr lang="en-US" sz="3000" kern="1200" dirty="0">
              <a:latin typeface="Corbel" panose="020B0503020204020204"/>
            </a:rPr>
            <a:t> Bid A</a:t>
          </a:r>
          <a:endParaRPr lang="en-US" sz="3000" kern="1200" dirty="0"/>
        </a:p>
      </dsp:txBody>
      <dsp:txXfrm>
        <a:off x="1921911" y="1968234"/>
        <a:ext cx="1803688" cy="1119907"/>
      </dsp:txXfrm>
    </dsp:sp>
    <dsp:sp modelId="{36B2ADB7-21C9-46F3-80B0-4B470314F5AF}">
      <dsp:nvSpPr>
        <dsp:cNvPr id="0" name=""/>
        <dsp:cNvSpPr/>
      </dsp:nvSpPr>
      <dsp:spPr>
        <a:xfrm>
          <a:off x="3968594" y="1735647"/>
          <a:ext cx="1873372" cy="1189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0F1A7-A2BE-4478-8CCD-98F34B78C77C}">
      <dsp:nvSpPr>
        <dsp:cNvPr id="0" name=""/>
        <dsp:cNvSpPr/>
      </dsp:nvSpPr>
      <dsp:spPr>
        <a:xfrm>
          <a:off x="4176746" y="1933392"/>
          <a:ext cx="1873372" cy="1189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Corbel" panose="020B0503020204020204"/>
            </a:rPr>
            <a:t>Rencana</a:t>
          </a:r>
          <a:r>
            <a:rPr lang="en-US" sz="3000" kern="1200" dirty="0">
              <a:latin typeface="Corbel" panose="020B0503020204020204"/>
            </a:rPr>
            <a:t> Bid B</a:t>
          </a:r>
          <a:endParaRPr lang="en-US" sz="3000" kern="1200" dirty="0"/>
        </a:p>
      </dsp:txBody>
      <dsp:txXfrm>
        <a:off x="4211588" y="1968234"/>
        <a:ext cx="1803688" cy="1119907"/>
      </dsp:txXfrm>
    </dsp:sp>
    <dsp:sp modelId="{4E44478A-CC7F-4404-9507-6C0118FC04C9}">
      <dsp:nvSpPr>
        <dsp:cNvPr id="0" name=""/>
        <dsp:cNvSpPr/>
      </dsp:nvSpPr>
      <dsp:spPr>
        <a:xfrm>
          <a:off x="6258271" y="1735647"/>
          <a:ext cx="1873372" cy="1189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CF7E2-BABC-47C0-B3ED-D1A4289422D6}">
      <dsp:nvSpPr>
        <dsp:cNvPr id="0" name=""/>
        <dsp:cNvSpPr/>
      </dsp:nvSpPr>
      <dsp:spPr>
        <a:xfrm>
          <a:off x="6466423" y="1933392"/>
          <a:ext cx="1873372" cy="1189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orbel" panose="020B0503020204020204"/>
            </a:rPr>
            <a:t>Rencana Bid C</a:t>
          </a:r>
          <a:endParaRPr lang="en-US" sz="3000" kern="1200" dirty="0"/>
        </a:p>
      </dsp:txBody>
      <dsp:txXfrm>
        <a:off x="6501265" y="1968234"/>
        <a:ext cx="1803688" cy="11199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D012F-2AB0-44FE-87F2-957E32B6A82D}">
      <dsp:nvSpPr>
        <dsp:cNvPr id="0" name=""/>
        <dsp:cNvSpPr/>
      </dsp:nvSpPr>
      <dsp:spPr>
        <a:xfrm>
          <a:off x="4402" y="792107"/>
          <a:ext cx="3849964" cy="15399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Corbel" panose="020B0503020204020204"/>
            </a:rPr>
            <a:t>Persetujuan</a:t>
          </a:r>
          <a:r>
            <a:rPr lang="en-US" sz="3200" kern="1200" dirty="0">
              <a:latin typeface="Corbel" panose="020B0503020204020204"/>
            </a:rPr>
            <a:t> </a:t>
          </a:r>
          <a:r>
            <a:rPr lang="en-US" sz="3200" kern="1200" dirty="0" err="1">
              <a:latin typeface="Corbel" panose="020B0503020204020204"/>
            </a:rPr>
            <a:t>Kelompok</a:t>
          </a:r>
          <a:endParaRPr lang="en-US" sz="3200" b="0" i="0" u="none" strike="noStrike" kern="1200" cap="none" baseline="0" noProof="0" dirty="0" err="1">
            <a:solidFill>
              <a:srgbClr val="010000"/>
            </a:solidFill>
            <a:latin typeface="Corbel"/>
          </a:endParaRPr>
        </a:p>
      </dsp:txBody>
      <dsp:txXfrm>
        <a:off x="4402" y="792107"/>
        <a:ext cx="3464968" cy="1539985"/>
      </dsp:txXfrm>
    </dsp:sp>
    <dsp:sp modelId="{98FED217-7AC7-4C5B-AFE0-7ABF2A518DA5}">
      <dsp:nvSpPr>
        <dsp:cNvPr id="0" name=""/>
        <dsp:cNvSpPr/>
      </dsp:nvSpPr>
      <dsp:spPr>
        <a:xfrm>
          <a:off x="3084374" y="792107"/>
          <a:ext cx="3849964" cy="1539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Corbel" panose="020B0503020204020204"/>
            </a:rPr>
            <a:t>Persetujuan</a:t>
          </a:r>
          <a:r>
            <a:rPr lang="en-US" sz="3200" kern="1200" dirty="0">
              <a:latin typeface="Corbel" panose="020B0503020204020204"/>
            </a:rPr>
            <a:t> Projek Manager</a:t>
          </a:r>
          <a:endParaRPr lang="en-US" sz="3200" kern="1200" dirty="0"/>
        </a:p>
      </dsp:txBody>
      <dsp:txXfrm>
        <a:off x="3854367" y="792107"/>
        <a:ext cx="2309979" cy="1539985"/>
      </dsp:txXfrm>
    </dsp:sp>
    <dsp:sp modelId="{C1AD18A7-90B9-4DEA-80F0-B2F6FE2EF1CF}">
      <dsp:nvSpPr>
        <dsp:cNvPr id="0" name=""/>
        <dsp:cNvSpPr/>
      </dsp:nvSpPr>
      <dsp:spPr>
        <a:xfrm>
          <a:off x="6164345" y="792107"/>
          <a:ext cx="3849964" cy="1539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Corbel" panose="020B0503020204020204"/>
            </a:rPr>
            <a:t>Persetujuan</a:t>
          </a:r>
          <a:r>
            <a:rPr lang="en-US" sz="3200" kern="1200" dirty="0">
              <a:latin typeface="Corbel" panose="020B0503020204020204"/>
            </a:rPr>
            <a:t> Manager Senior</a:t>
          </a:r>
          <a:endParaRPr lang="en-US" sz="3200" kern="1200" dirty="0"/>
        </a:p>
      </dsp:txBody>
      <dsp:txXfrm>
        <a:off x="6934338" y="792107"/>
        <a:ext cx="2309979" cy="1539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Bereich1"/>
          <p:cNvSpPr>
            <a:spLocks noGrp="1" noChangeArrowheads="1"/>
            <a:extLst>
              <a:ext uri="smNativeData">
                <pr:smNativeData xmlns:pr="smNativeData" val="SMDATA_13_UD+XXR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4G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UntertitelPlatzhalterBereich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4G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ZeitstempelBereich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s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fld id="{678E5569-278A-DBA3-C436-D1F61B783284}" type="datetime1">
              <a:t>{Date/Time}</a:t>
            </a:fld>
          </a:p>
        </p:txBody>
      </p:sp>
      <p:sp>
        <p:nvSpPr>
          <p:cNvPr id="5" name="FußzeilenBereich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k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{Footer}</a:t>
            </a:r>
          </a:p>
        </p:txBody>
      </p:sp>
      <p:sp>
        <p:nvSpPr>
          <p:cNvPr id="6" name="FoliennummerBereich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fld id="{62095244-0A8F-5CA4-C1B1-FCF11CFF37A9}" type="slidenum">
              <a:t>{Nr.}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D+X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ru-ru"/>
            </a:pPr>
            <a:fld id="{722CA975-3B9F-795F-D194-CD0AE7DA279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1Aw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BpLAw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711F82B8-F69C-4A74-D2A7-0021CCE92455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D+XXR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MAJ0E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+0E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ru-ru"/>
            </a:pPr>
            <a:fld id="{4E60C02B-65A3-3536-EDD8-93638E961BC6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9UI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MApz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58613FF0-BEB5-34C9-FBD9-489C71970D1D}" type="slidenum">
              <a:t>{Nr.}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D+X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A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AAAAACYAAAAIAAAAAYAAAAAAAAA="/>
              </a:ext>
            </a:extLst>
          </p:cNvSpPr>
          <p:nvPr>
            <p:ph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GycAAD8VAABZKQAAEAAAACYAAAAIAAAAAQAAAAAAAAA="/>
              </a:ext>
            </a:extLst>
          </p:cNvSpPr>
          <p:nvPr>
            <p:ph type="dt" sz="quarter" idx="10"/>
          </p:nvPr>
        </p:nvSpPr>
        <p:spPr>
          <a:xfrm>
            <a:off x="609600" y="6356985"/>
            <a:ext cx="2844165" cy="364490"/>
          </a:xfrm>
        </p:spPr>
        <p:txBody>
          <a:bodyPr/>
          <a:lstStyle/>
          <a:p>
            <a:pPr>
              <a:defRPr lang="ru-ru"/>
            </a:pPr>
            <a:fld id="{71071866-289C-52EE-D2BF-DEBB56F1248B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hGQAAGycAAF8xAABZKQAAEAAAACYAAAAIAAAAAQAAAAAAAAA="/>
              </a:ext>
            </a:extLst>
          </p:cNvSpPr>
          <p:nvPr>
            <p:ph type="ftr" sz="quarter" idx="11"/>
          </p:nvPr>
        </p:nvSpPr>
        <p:spPr>
          <a:xfrm>
            <a:off x="4166235" y="6356985"/>
            <a:ext cx="3859530" cy="364490"/>
          </a:xfrm>
        </p:spPr>
        <p:txBody>
          <a:bodyPr/>
          <a:lstStyle/>
          <a:p>
            <a:pPr>
              <a:defRPr lang="ru-ru"/>
            </a:pPr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BNQAAGycAAEBHAABZKQAAEAAAACYAAAAIAAAAAQAAAAAAAAA="/>
              </a:ext>
            </a:extLst>
          </p:cNvSpPr>
          <p:nvPr>
            <p:ph type="sldNum" sz="quarter" idx="12"/>
          </p:nvPr>
        </p:nvSpPr>
        <p:spPr>
          <a:xfrm>
            <a:off x="8738235" y="6356985"/>
            <a:ext cx="2844165" cy="364490"/>
          </a:xfrm>
        </p:spPr>
        <p:txBody>
          <a:bodyPr/>
          <a:lstStyle/>
          <a:p>
            <a:pPr>
              <a:defRPr lang="ru-ru"/>
            </a:pPr>
            <a:fld id="{34808469-27D9-D572-9738-D127CA766184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D+X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O5VCg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BJ4AU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ru-ru"/>
            </a:pPr>
            <a:fld id="{16588598-D6FB-0D73-B5E0-2026CBAE437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6F75D34B-0582-2025-CCCD-F3709D833AA6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D+XX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ru-ru"/>
            </a:pPr>
            <a:fld id="{10D201E9-A7FD-87F7-B36A-51A24F244504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5F9572FA-B4B2-C084-FC2D-42D13C630A17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D+X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w/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gH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ru-ru"/>
            </a:pPr>
            <a:fld id="{54845F0F-41B9-D1A9-F73C-B7FC117201E2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569281A1-EFBB-C777-F52A-1922CF64034C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D+X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UD+XX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UD+XX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ru-ru"/>
            </a:pPr>
            <a:fld id="{6F7C7744-0A82-2981-CCC4-FCD4398A3AA9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2C209F13-5DC1-7569-8F98-AB3CD1D679FE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D+X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ru-ru"/>
            </a:pPr>
            <a:fld id="{093206F8-B6E4-67F0-AA8A-40A548C45C15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90CEB1E-50F4-591D-BAB4-A648A5FA4CF3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ru-ru"/>
            </a:pPr>
            <a:fld id="{6F2AA803-4D82-7F5E-CC92-BB0BE6DC3AEE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792CB3BC-F294-7945-DA94-0410FDDA2C51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D+XX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OA7STw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ru-ru"/>
            </a:pPr>
            <a:fld id="{3AB5761D-53D7-E080-990D-A5D538436FF0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5C63534C-02B1-36A5-FFDB-F4F01D9509A1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D+XXR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ru-ru"/>
            </a:pPr>
            <a:fld id="{494818D2-9CA4-1DEE-EAF0-6ABB56BE1C3F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02AE23D8-96EF-FBD5-A116-60806D585735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Blue sk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eitstempelBereich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039DD345-0BEE-C825-A025-FD709D6B56A8}" type="datetime1">
              <a:t/>
            </a:fld>
          </a:p>
        </p:txBody>
      </p:sp>
      <p:sp>
        <p:nvSpPr>
          <p:cNvPr id="3" name="FußzeilenBereich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jj4+g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/>
            </a:r>
          </a:p>
        </p:txBody>
      </p:sp>
      <p:sp>
        <p:nvSpPr>
          <p:cNvPr id="4" name="FoliennummerBereich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3d3Nw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CA91CAB-E5F1-FCEA-BF11-13BF525F4946}" type="slidenum">
              <a:t/>
            </a:fld>
          </a:p>
        </p:txBody>
      </p:sp>
      <p:sp>
        <p:nvSpPr>
          <p:cNvPr id="5" name="TitelPlatzhalterBereich1"/>
          <p:cNvSpPr>
            <a:spLocks noGrp="1" noChangeArrowheads="1"/>
            <a:extLst>
              <a:ext uri="smNativeData">
                <pr:smNativeData xmlns:pr="smNativeData" val="SMDATA_13_UD+XXR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CAcAAAYFQAAAAAAAAJAAAABAAAAMvLy8s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tzhalterBereich1"/>
          <p:cNvSpPr>
            <a:spLocks noGrp="1" noChangeArrowheads="1"/>
            <a:extLst>
              <a:ext uri="smNativeData">
                <pr:smNativeData xmlns:pr="smNativeData" val="SMDATA_13_UD+XXR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CAcAAAYFQAAAAAAAAJAAAABAAAAPPu6+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microsoft.com/office/2007/relationships/diagramDrawing" Target="../diagrams/drawing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microsoft.com/office/2007/relationships/diagramDrawing" Target="../diagrams/drawing2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qBAAAPg0AABc0AACiFQ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Inisiasi Projek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val="SMDATA_13_UD+XXRMAAAAlAAAAZAAAAA0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kCAAA1xcAAK0vAADg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Pertemuan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0Ab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Rencana Proyek/Project Plan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45II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va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rPr lang="en-us" sz="2800"/>
              <a:t>Hasil akhir rencana yang disetujui ini adalah rencana proyek, juga dikenal sebagai rencana Master atau Baseline</a:t>
            </a:r>
            <a:endParaRPr lang="en-us" sz="2800"/>
          </a:p>
          <a:p>
            <a:pPr>
              <a:buClr>
                <a:srgbClr val="1287C3"/>
              </a:buClr>
            </a:pPr>
            <a:r>
              <a:rPr lang="en-us" sz="2800"/>
              <a:t>Setelah fase perencanaan selesai, akan lebih bermanfaat jika dilakukan tinjuan paska perencanaan</a:t>
            </a:r>
            <a:endParaRPr lang="en-us" sz="2800"/>
          </a:p>
          <a:p>
            <a:pPr>
              <a:buClr>
                <a:srgbClr val="1287C3"/>
              </a:buClr>
            </a:pPr>
            <a:r>
              <a:rPr lang="en-us" sz="2800"/>
              <a:t>Tujuan utama dari tinjauan ini adalah untuk memastikan bahwa semua elemen rencana proyek telah dikembangkan dengan baik dan dikomunikasikan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CFwgI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Elemen Project Plan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uEQAA9QwAANxLAAB1NAAAEAAAACYAAAAIAAAAvaAAAAAAAAA="/>
              </a:ext>
            </a:extLst>
          </p:cNvSpPr>
          <p:nvPr>
            <p:ph type="body" idx="1"/>
          </p:nvPr>
        </p:nvSpPr>
        <p:spPr>
          <a:xfrm>
            <a:off x="2792730" y="2106295"/>
            <a:ext cx="9538970" cy="642112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rPr lang="en-us" sz="2800"/>
              <a:t>Gambaran</a:t>
            </a:r>
            <a:endParaRPr lang="en-us" sz="2800"/>
          </a:p>
          <a:p>
            <a:pPr lvl="1">
              <a:buClr>
                <a:srgbClr val="1287C3"/>
              </a:buClr>
            </a:pPr>
            <a:r>
              <a:rPr lang="en-us" sz="2400"/>
              <a:t>Ruang Lingkup, Tujuan, Struktur</a:t>
            </a:r>
            <a:endParaRPr lang="en-us" sz="2400"/>
          </a:p>
          <a:p>
            <a:pPr>
              <a:buClr>
                <a:srgbClr val="1287C3"/>
              </a:buClr>
            </a:pPr>
            <a:r>
              <a:rPr lang="en-us" sz="2800"/>
              <a:t>Tujuan</a:t>
            </a:r>
            <a:endParaRPr lang="en-us" sz="2800"/>
          </a:p>
          <a:p>
            <a:pPr lvl="1">
              <a:buClr>
                <a:srgbClr val="1287C3"/>
              </a:buClr>
            </a:pPr>
            <a:r>
              <a:rPr lang="en-us" sz="2400"/>
              <a:t>Waktu, Biaya, Kinerja</a:t>
            </a:r>
            <a:endParaRPr lang="en-us" sz="2400"/>
          </a:p>
          <a:p>
            <a:pPr lvl="1">
              <a:buClr>
                <a:srgbClr val="1287C3"/>
              </a:buClr>
            </a:pPr>
            <a:r>
              <a:rPr lang="en-us" sz="2400"/>
              <a:t>Tujuan Laba</a:t>
            </a:r>
            <a:endParaRPr lang="en-us" sz="2400"/>
          </a:p>
          <a:p>
            <a:pPr lvl="1">
              <a:buClr>
                <a:srgbClr val="1287C3"/>
              </a:buClr>
            </a:pPr>
            <a:r>
              <a:rPr lang="en-us" sz="2400"/>
              <a:t>Persyaratan Teknis</a:t>
            </a:r>
            <a:endParaRPr lang="en-us" sz="2400"/>
          </a:p>
          <a:p>
            <a:pPr>
              <a:buClr>
                <a:srgbClr val="1287C3"/>
              </a:buClr>
            </a:pPr>
            <a:r>
              <a:rPr lang="en-us" sz="2800"/>
              <a:t>Pendekatan umum</a:t>
            </a:r>
            <a:endParaRPr lang="en-us" sz="2800"/>
          </a:p>
          <a:p>
            <a:pPr lvl="1">
              <a:buClr>
                <a:srgbClr val="1287C3"/>
              </a:buClr>
            </a:pPr>
            <a:r>
              <a:rPr lang="en-us" sz="2400"/>
              <a:t>Teknologi untuk Digunakan</a:t>
            </a:r>
            <a:endParaRPr lang="en-us" sz="2400"/>
          </a:p>
          <a:p>
            <a:pPr lvl="1">
              <a:buClr>
                <a:srgbClr val="1287C3"/>
              </a:buClr>
            </a:pPr>
            <a:r>
              <a:rPr lang="en-us" sz="2400"/>
              <a:t>Prosedur Manajerial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OAHXgI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BzBAAAEAAAACYAAAAIAAAAAS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448945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Cont'd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5EAAAcggAAO5LAABbNgAAEAAAACYAAAAIAAAAvaAAAAAAAAA="/>
              </a:ext>
            </a:extLst>
          </p:cNvSpPr>
          <p:nvPr>
            <p:ph type="body" idx="1"/>
          </p:nvPr>
        </p:nvSpPr>
        <p:spPr>
          <a:xfrm>
            <a:off x="2677795" y="1372870"/>
            <a:ext cx="9665335" cy="7463155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Pedoman Penandatanganan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/>
              <a:t>Pertimbangan Hukum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/>
              <a:t>Pertimbangan Prosedural dan Hubungan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Keterbatasan Jadwal dan Sumber Daya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/>
              <a:t>Identifikasi Awal Pengorbanan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Monitor dan Kontrol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/>
              <a:t>Menetapkan Metrik, Pengukuran, &amp; Peluang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Area Masalah yang Berpotensi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/>
              <a:t>Identifikasi Risiko, Penilaian, dan Tanggapan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Eksekusi Rencana Proyek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IL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hCQAA5QsAAKFMAADcNgAAEAAAACYAAAAIAAAAAaAAAAAAAAA="/>
              </a:ext>
            </a:extLst>
          </p:cNvSpPr>
          <p:nvPr>
            <p:ph type="body" idx="1"/>
          </p:nvPr>
        </p:nvSpPr>
        <p:spPr>
          <a:xfrm>
            <a:off x="1483995" y="1933575"/>
            <a:ext cx="10972800" cy="698436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rPr lang="en-us"/>
              <a:t>Rencana proyek biasanya dibangun dalam bentuk daftar urutan kegiatan yang diperlukan untuk melaksanakan proyek dari awal hingga selesai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Ini membantu perencana menentukan urutan suatu hal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Pengurutan kegiatan adalah pertimbangan yang diperlukan untuk menentukan jadwal dan durasi proyek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y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Cont'd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CWDwAAaBAAAANMAABALAAAEAAAACYAAAAIAAAAvaAAAAAAAAA="/>
              </a:ext>
            </a:extLst>
          </p:cNvSpPr>
          <p:nvPr>
            <p:ph type="body" idx="1"/>
          </p:nvPr>
        </p:nvSpPr>
        <p:spPr>
          <a:xfrm>
            <a:off x="2533650" y="2667000"/>
            <a:ext cx="9822815" cy="452628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rPr lang="en-us" sz="2800"/>
              <a:t>Pengembang perangkat lunak umumnya menggunakan proses perencanaan yang berorientasi pada siklus hidup perangkat lunak:</a:t>
            </a:r>
            <a:endParaRPr lang="en-us" sz="2800"/>
          </a:p>
          <a:p>
            <a:pPr lvl="1">
              <a:buClr>
                <a:srgbClr val="1287C3"/>
              </a:buClr>
            </a:pPr>
            <a:r>
              <a:rPr lang="en-us" sz="2400"/>
              <a:t>Evaluasi konsep</a:t>
            </a:r>
            <a:endParaRPr lang="en-us" sz="2400"/>
          </a:p>
          <a:p>
            <a:pPr lvl="1">
              <a:buClr>
                <a:srgbClr val="1287C3"/>
              </a:buClr>
            </a:pPr>
            <a:r>
              <a:rPr lang="en-us" sz="2400"/>
              <a:t>Identifikasi persyaratan</a:t>
            </a:r>
            <a:endParaRPr lang="en-us" sz="2400"/>
          </a:p>
          <a:p>
            <a:pPr lvl="1">
              <a:buClr>
                <a:srgbClr val="1287C3"/>
              </a:buClr>
            </a:pPr>
            <a:r>
              <a:rPr lang="en-us" sz="2400"/>
              <a:t>Desain</a:t>
            </a:r>
            <a:endParaRPr lang="en-us" sz="2400"/>
          </a:p>
          <a:p>
            <a:pPr lvl="1">
              <a:buClr>
                <a:srgbClr val="1287C3"/>
              </a:buClr>
            </a:pPr>
            <a:r>
              <a:rPr lang="en-us" sz="2400"/>
              <a:t>Penerapan</a:t>
            </a:r>
            <a:endParaRPr lang="en-us" sz="2400"/>
          </a:p>
          <a:p>
            <a:pPr lvl="1">
              <a:buClr>
                <a:srgbClr val="1287C3"/>
              </a:buClr>
            </a:pPr>
            <a:r>
              <a:rPr lang="en-us" sz="2400"/>
              <a:t>Uji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Cont'd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B8fHx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AY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>
              <a:buClr>
                <a:srgbClr val="1287C3"/>
              </a:buClr>
            </a:pPr>
            <a:r>
              <a:rPr lang="en-us"/>
              <a:t>- Integrasi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- Validasi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- Tes dan evaluasi pelanggan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- Operasi dan pemeliharaan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Q0NDQ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Integrasi Sistem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hCQAAqg0AAKFMAAB7LQAAEAAAACYAAAAIAAAAAaAAAAAAAAA="/>
              </a:ext>
            </a:extLst>
          </p:cNvSpPr>
          <p:nvPr>
            <p:ph type="body" idx="1"/>
          </p:nvPr>
        </p:nvSpPr>
        <p:spPr>
          <a:xfrm>
            <a:off x="1483995" y="2221230"/>
            <a:ext cx="10972800" cy="517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/>
              <a:t>Integrasi Sistem berkaitan dengan tiga tujuan utama: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Kinerja - apa yang dilakukan sistem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Efektivitas - mencapai kinerja yang diinginkan secara optimal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/>
              <a:t>Tidak memerlukan spesifikasi komponen kecuali diperlukan untuk memenuhi satu atau lebih persyaratan sistem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Cont'd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AY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lvl="1"/>
            <a:r>
              <a:rPr lang="en-us"/>
              <a:t> Setiap persyaratan komponen harus dapat dilacak ke satu atau lebih 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/>
              <a:t>Merancang komponen untuk mengoptimalkan kinerja sistem, bukan kinerja subsistem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Sistem Biaya : biaya adalah parameter desain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QgBEw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Sistem Perencanaan Hirarki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AY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rPr lang="en-us"/>
              <a:t>Semua kegiatan yang diperlukan untuk menyelesaikan suatu proyek harus digambarkan secara tepat, dan terkoordinasi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Beberapa kegiatan harus dilakukan berurutan, dan beberapa secara bersamaan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BmD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Ilustrasi</a:t>
            </a:r>
            <a:endParaRPr lang="en-us"/>
          </a:p>
        </p:txBody>
      </p:sp>
      <p:sp>
        <p:nvSpPr>
          <p:cNvPr id="3" name="Rectangle 3"/>
          <p:cNvSpPr>
            <a:extLst>
              <a:ext uri="smNativeData">
                <pr:smNativeData xmlns:pr="smNativeData" val="SMDATA_13_UD+XXRMAAAAlAAAAZAAAAA0AAAAAkAAAAEgAAACQAAAASAAAAAAAAAABAAAAAAAAAAEAAABQAAAAAAAAAAAA4D8AAAAAAADgPwAAAAAAAOA/AAAAAAAA4D8AAAAAAADgPwAAAAAAAOA/AAAAAAAA4D8AAAAAAADgPwAAAAAAAOA/AAAAAAAA4D8CAAAAjAAAAAEAAAAAAAAA////DP///wgAAAAAAAAAAAAAAAAAAAAAAAAAAAAAAAAAAAAAZAAAAAEAAABAAAAAAAAAAAAAAAAAAAAAAAAAAAAAAAAAAAAAAAAAAAAAAAAAAAAAAAAAAAAAAAAAAAAAAAAAAAAAAAAAAAAAAAAAAAAAAAAAAAAAAAAAAAAAAAAAAAAAFAAAADwAAAABAAAAAAAAACSArwAZ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AEAAAMAAAAEAAAAAAAAAAAAAAAAAAAAAAAAAAeAAAAaAAAAAAAAAAAAAAAAAAAAAAAAAAAAAAAECcAABAnAAAAAAAAAAAAAAAAAAAAAAAAAAAAAAAAAAAAAAAAAAAAABQAAAAAAAAAwMD/AAAAAABkAAAAMgAAAAAAAABkAAAAAAAAAH9/fwAKAAAAHwAAAFQAAAAwrOwFAAAAAQAAAAAAAAAAAAAAAAAAAAAAAAAAAAAAAAAAAAAAAAAAJICvAH9/fwAAAAADzMzMAMDA/wB/f38AAAAAAAAAAAAAAAAAAAAAAAAAAAAhAAAAGAAAABQAAAADCgAAbRAAAPUaAABsEgAAEAAAACYAAAAIAAAA//////////8="/>
              </a:ext>
            </a:extLst>
          </p:cNvSpPr>
          <p:nvPr/>
        </p:nvSpPr>
        <p:spPr>
          <a:xfrm>
            <a:off x="1627505" y="2670175"/>
            <a:ext cx="2754630" cy="324485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rgbClr val="2480A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Corbel" pitchFamily="1" charset="0"/>
                <a:ea typeface="Corbel" pitchFamily="1" charset="0"/>
                <a:cs typeface="Corbel" pitchFamily="1" charset="0"/>
              </a:defRPr>
            </a:pPr>
            <a:endParaRPr lang="en-us"/>
          </a:p>
        </p:txBody>
      </p:sp>
      <p:sp>
        <p:nvSpPr>
          <p:cNvPr id="4" name="Rectangle 4"/>
          <p:cNvSpPr>
            <a:extLst>
              <a:ext uri="smNativeData">
                <pr:smNativeData xmlns:pr="smNativeData" val="SMDATA_13_UD+XXRMAAAAlAAAAZAAAAA0AAAAAkAAAAEgAAACQAAAASAAAAAAAAAABAAAAAAAAAAEAAABQAAAAAAAAAAAA4D8AAAAAAADgPwAAAAAAAOA/AAAAAAAA4D8AAAAAAADgPwAAAAAAAOA/AAAAAAAA4D8AAAAAAADgPwAAAAAAAOA/AAAAAAAA4D8CAAAAjAAAAAEAAAAAAAAA////DP///wgAAAAAAAAAAAAAAAAAAAAAAAAAAAAAAAAAAAAAZAAAAAEAAABAAAAAAAAAAAAAAAAAAAAAAAAAAAAAAAAAAAAAAAAAAAAAAAAAAAAAAAAAAAAAAAAAAAAAAAAAAAAAAAAAAAAAAAAAAAAAAAAAAAAAAAAAAAAAAAAAAAAAFAAAADwAAAABAAAAAAAAACSArwAZ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AAVIMAAAAEAAAAAAAAAAAAAAAAAAAAAAAAAAeAAAAaAAAAAAAAAAAAAAAAAAAAAAAAAAAAAAAECcAABAnAAAAAAAAAAAAAAAAAAAAAAAAAAAAAAAAAAAAAAAAAAAAABQAAAAAAAAAwMD/AAAAAABkAAAAMgAAAAAAAABkAAAAAAAAAH9/fwAKAAAAHwAAAFQAAAAwrOwFAAAAAQAAAAAAAAAAAAAAAAAAAAAAAAAAAAAAAAAAAAAAAAAAJICvAH9/fwAAAAADzMzMAMDA/wB/f38AAAAAAAAAAAAAAAAAAAAAAAAAAAAhAAAAGAAAABQAAAD+GgAAQRMAAPArAABBFQAAEAAAACYAAAAIAAAA//////////8="/>
              </a:ext>
            </a:extLst>
          </p:cNvSpPr>
          <p:nvPr/>
        </p:nvSpPr>
        <p:spPr>
          <a:xfrm>
            <a:off x="4387850" y="3129915"/>
            <a:ext cx="2754630" cy="32512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rgbClr val="2480A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Corbel" pitchFamily="1" charset="0"/>
                <a:ea typeface="Corbel" pitchFamily="1" charset="0"/>
                <a:cs typeface="Corbel" pitchFamily="1" charset="0"/>
              </a:defRPr>
            </a:pPr>
            <a:endParaRPr lang="en-us"/>
          </a:p>
        </p:txBody>
      </p:sp>
      <p:sp>
        <p:nvSpPr>
          <p:cNvPr id="5" name="Rectangle 5"/>
          <p:cNvSpPr>
            <a:extLst>
              <a:ext uri="smNativeData">
                <pr:smNativeData xmlns:pr="smNativeData" val="SMDATA_13_UD+XXRMAAAAlAAAAZAAAAA0AAAAAkAAAAEgAAACQAAAASAAAAAAAAAABAAAAAAAAAAEAAABQAAAAAAAAAAAA4D8AAAAAAADgPwAAAAAAAOA/AAAAAAAA4D8AAAAAAADgPwAAAAAAAOA/AAAAAAAA4D8AAAAAAADgPwAAAAAAAOA/AAAAAAAA4D8CAAAAjAAAAAEAAAAAAAAA////DP///wgAAAAAAAAAAAAAAAAAAAAAAAAAAAAAAAAAAAAAZAAAAAEAAABAAAAAAAAAAAAAAAAAAAAAAAAAAAAAAAAAAAAAAAAAAAAAAAAAAAAAAAAAAAAAAAAAAAAAAAAAAAAAAAAAAAAAAAAAAAAAAAAAAAAAAAAAAAAAAAAAAAAAFAAAADwAAAABAAAAAAAAACSArwAZ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AAAAAQAAAAAAAAAAAAAAAAAAAAAAAAAAAAAAAAAAAAAAAAAAJICvAH9/fwAAAAADzMzMAMDA/wB/f38AAAAAAAAAAAAAAAAAAAAAAAAAAAAhAAAAGAAAABQAAAAIEwAA7BsAAPsjAADsHQAAEAAAACYAAAAIAAAA//////////8="/>
              </a:ext>
            </a:extLst>
          </p:cNvSpPr>
          <p:nvPr/>
        </p:nvSpPr>
        <p:spPr>
          <a:xfrm>
            <a:off x="3093720" y="4538980"/>
            <a:ext cx="2755265" cy="32512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rgbClr val="2480A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Corbel" pitchFamily="1" charset="0"/>
                <a:ea typeface="Corbel" pitchFamily="1" charset="0"/>
                <a:cs typeface="Corbel" pitchFamily="1" charset="0"/>
              </a:defRPr>
            </a:pPr>
            <a:endParaRPr lang="en-us"/>
          </a:p>
        </p:txBody>
      </p:sp>
      <p:sp>
        <p:nvSpPr>
          <p:cNvPr id="6" name="Rectangle 6"/>
          <p:cNvSpPr>
            <a:extLst>
              <a:ext uri="smNativeData">
                <pr:smNativeData xmlns:pr="smNativeData" val="SMDATA_13_UD+XXRMAAAAlAAAAZAAAAA0AAAAAkAAAAEgAAACQAAAASAAAAAAAAAABAAAAAAAAAAEAAABQAAAAAAAAAAAA4D8AAAAAAADgPwAAAAAAAOA/AAAAAAAA4D8AAAAAAADgPwAAAAAAAOA/AAAAAAAA4D8AAAAAAADgPwAAAAAAAOA/AAAAAAAA4D8CAAAAjAAAAAEAAAAAAAAA////DP///wgAAAAAAAAAAAAAAAAAAAAAAAAAAAAAAAAAAAAAZAAAAAEAAABAAAAAAAAAAAAAAAAAAAAAAAAAAAAAAAAAAAAAAAAAAAAAAAAAAAAAAAAAAAAAAAAAAAAAAAAAAAAAAAAAAAAAAAAAAAAAAAAAAAAAAAAAAAAAAAAAAAAAFAAAADwAAAABAAAAAAAAACSArwAZ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rOwFAAAAAQAAAAAAAAAAAAAAAAAAAAAAAAAAAAAAAAAAAAAAAAAAJICvAH9/fwAAAAADzMzMAMDA/wB/f38AAAAAAAAAAAAAAAAAAAAAAAAAAAAhAAAAGAAAABQAAAAIEwAA5x8AAPsjAADmIQAAEAAAACYAAAAIAAAA//////////8="/>
              </a:ext>
            </a:extLst>
          </p:cNvSpPr>
          <p:nvPr/>
        </p:nvSpPr>
        <p:spPr>
          <a:xfrm>
            <a:off x="3093720" y="5186045"/>
            <a:ext cx="2755265" cy="324485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rgbClr val="2480A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Corbel" pitchFamily="1" charset="0"/>
                <a:ea typeface="Corbel" pitchFamily="1" charset="0"/>
                <a:cs typeface="Corbel" pitchFamily="1" charset="0"/>
              </a:defRPr>
            </a:pPr>
            <a:endParaRPr lang="en-us"/>
          </a:p>
        </p:txBody>
      </p:sp>
      <p:sp>
        <p:nvSpPr>
          <p:cNvPr id="7" name="TextBox 7"/>
          <p:cNvSpPr>
            <a:extLst>
              <a:ext uri="smNativeData">
                <pr:smNativeData xmlns:pr="smNativeData" val="SMDATA_13_UD+XXRMAAAAlAAAAZAAAAE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rLQAA+RIAAEs+AADQFQAAECAAACYAAAAIAAAA//////////8="/>
              </a:ext>
            </a:extLst>
          </p:cNvSpPr>
          <p:nvPr/>
        </p:nvSpPr>
        <p:spPr>
          <a:xfrm>
            <a:off x="7383145" y="3084195"/>
            <a:ext cx="274320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en-us" sz="2400"/>
              <a:t>Aktivitas Berurutan</a:t>
            </a:r>
            <a:endParaRPr lang="en-us" sz="2400"/>
          </a:p>
        </p:txBody>
      </p:sp>
      <p:sp>
        <p:nvSpPr>
          <p:cNvPr id="8" name="TextBox 8"/>
          <p:cNvSpPr>
            <a:extLst>
              <a:ext uri="smNativeData">
                <pr:smNativeData xmlns:pr="smNativeData" val="SMDATA_13_UD+XXRMAAAAlAAAAZAAAAE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RLQAADx0AAKY+AADmHwAAECAAACYAAAAIAAAA//////////8="/>
              </a:ext>
            </a:extLst>
          </p:cNvSpPr>
          <p:nvPr/>
        </p:nvSpPr>
        <p:spPr>
          <a:xfrm>
            <a:off x="7325995" y="4723765"/>
            <a:ext cx="2858135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en-us" sz="2400"/>
              <a:t>Aktivitas Bersamaan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4T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Menu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4Q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AY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rPr lang="en-us" sz="3600"/>
              <a:t>Koordinasi Awal</a:t>
            </a:r>
            <a:endParaRPr lang="en-us" sz="3600"/>
          </a:p>
          <a:p>
            <a:pPr>
              <a:buClr>
                <a:srgbClr val="1287C3"/>
              </a:buClr>
            </a:pPr>
            <a:r>
              <a:rPr lang="en-us" sz="3600"/>
              <a:t>Elemen Perencanaan</a:t>
            </a:r>
            <a:endParaRPr lang="en-us" sz="3600"/>
          </a:p>
          <a:p>
            <a:pPr>
              <a:buClr>
                <a:srgbClr val="1287C3"/>
              </a:buClr>
            </a:pPr>
            <a:r>
              <a:rPr lang="en-us" sz="3600"/>
              <a:t>Peralatan Awal</a:t>
            </a:r>
            <a:endParaRPr lang="en-us" sz="3600"/>
          </a:p>
          <a:p>
            <a:pPr>
              <a:buClr>
                <a:srgbClr val="1287C3"/>
              </a:buClr>
            </a:pPr>
            <a:r>
              <a:rPr lang="en-us" sz="3600"/>
              <a:t>Koordinasi melalui Integrasi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Cont'd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AY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rPr lang="en-us"/>
              <a:t>Menggunakan sistem perencanaan hirarkis memungkinkan kegiatan dapat diidentifikasi dan disortir secara tepat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Juga dikenal sebagai "proses perencanaan yang merata"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Menata Projek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va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Pentingnya perencanaan yang cermat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Pinto dan Slevin mengembangkan daftar berisi sepuluh faktor kesuksesan implementasi proyek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Faktor-faktor ini dibagi menjadi strategis dan cluster taktis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Faktor Strategis Kesuksesan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BnDAAAaBAAAFFMAAC7MAAAEAAAACYAAAAIAAAAvaAAAAAAAAA="/>
              </a:ext>
            </a:extLst>
          </p:cNvSpPr>
          <p:nvPr>
            <p:ph type="body" idx="1"/>
          </p:nvPr>
        </p:nvSpPr>
        <p:spPr>
          <a:xfrm>
            <a:off x="2016125" y="2667000"/>
            <a:ext cx="10389870" cy="5254625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buClr>
                <a:srgbClr val="1287C3"/>
              </a:buClr>
            </a:pPr>
            <a:r>
              <a:rPr lang="en-us"/>
              <a:t>Misi Proyek - menjabarkan dengan jelas tujuan yang telah disepakati di dalam rencana proyek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Dukungan Manajemen Utama – sangat diperlukan untuk manajemen utama  berada di balik proyek sejak awal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Rencana Tindakan Proyek - rencana terperinci dari langkah-langkah proses implementasi perlu dikembangkan termasuk semua sumber daya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OFk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Koordinasi melalui Manajemen Integrasi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QgBEw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va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Aspek yang paling sulit dari implementasi proyek adalah koordinasi dan integrasi berbagai elemen proyek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Proses rumit mengoordinasikan pekerjaan dan pengaturan waktu dari semua input disebut manajemen integrasi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Interface Coordination digunakan untuk menunjukkan proses mengelola pekerjaan antar grup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OAGnAM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Cont'd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AY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rPr lang="en-us"/>
              <a:t>ini mencakup tugas koordinasi, sumber daya, pemangku kepentingan, dan elemen proyek lainnya, selain mengelola konflik antara berbagai aspek proyek, membuat pertukaran dan mengevaluasi sumber daya.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BVAG8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Mengapa?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BmD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va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Proyek itu rumit, dengan banyak bagian berbeda yang perlu dikelola. Sebagai contoh, seorang manajer proyek perlu mengawasi semua hal berikut: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/>
              <a:t>Jadwal, Biaya, Cakupan, Kualitas, Sumber daya, Risiko, Perubahan, Stakeholder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7 Proses Integrasi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TEAAAow4AAOVLAAAKMgAAEAAAACYAAAAIAAAAvaAAAAAAAAA="/>
              </a:ext>
            </a:extLst>
          </p:cNvSpPr>
          <p:nvPr>
            <p:ph type="body" idx="1"/>
          </p:nvPr>
        </p:nvSpPr>
        <p:spPr>
          <a:xfrm>
            <a:off x="2734945" y="2379345"/>
            <a:ext cx="9602470" cy="5755005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rPr lang="en-us" sz="2800"/>
              <a:t>Kembangkan piagam proyek</a:t>
            </a:r>
            <a:endParaRPr lang="en-us" sz="2800"/>
          </a:p>
          <a:p>
            <a:pPr>
              <a:buClr>
                <a:srgbClr val="1287C3"/>
              </a:buClr>
            </a:pPr>
            <a:r>
              <a:rPr lang="en-us" sz="2800"/>
              <a:t>Kembangkan rencana manajemen proyek</a:t>
            </a:r>
            <a:endParaRPr lang="en-us" sz="2800"/>
          </a:p>
          <a:p>
            <a:pPr>
              <a:buClr>
                <a:srgbClr val="1287C3"/>
              </a:buClr>
            </a:pPr>
            <a:r>
              <a:rPr lang="en-us" sz="2800"/>
              <a:t>Mengarahkan dan mengelola pekerjaan proyek</a:t>
            </a:r>
            <a:endParaRPr lang="en-us" sz="2800"/>
          </a:p>
          <a:p>
            <a:pPr>
              <a:buClr>
                <a:srgbClr val="1287C3"/>
              </a:buClr>
            </a:pPr>
            <a:r>
              <a:rPr lang="en-us" sz="2800"/>
              <a:t>Kelola pengetahuan proyek</a:t>
            </a:r>
            <a:endParaRPr lang="en-us" sz="2800"/>
          </a:p>
          <a:p>
            <a:pPr>
              <a:buClr>
                <a:srgbClr val="1287C3"/>
              </a:buClr>
            </a:pPr>
            <a:r>
              <a:rPr lang="en-us" sz="2800"/>
              <a:t>Pantau dan kendalikan pekerjaan proyek</a:t>
            </a:r>
            <a:endParaRPr lang="en-us" sz="2800"/>
          </a:p>
          <a:p>
            <a:pPr>
              <a:buClr>
                <a:srgbClr val="1287C3"/>
              </a:buClr>
            </a:pPr>
            <a:r>
              <a:rPr lang="en-us" sz="2800"/>
              <a:t>Lakukan kontrol perubahan terintegrasi</a:t>
            </a:r>
            <a:endParaRPr lang="en-us" sz="2800"/>
          </a:p>
          <a:p>
            <a:pPr>
              <a:buClr>
                <a:srgbClr val="1287C3"/>
              </a:buClr>
            </a:pPr>
            <a:r>
              <a:rPr lang="en-us" sz="2800"/>
              <a:t>Tutup proyek (atau fase proyek)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B9TQQ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Cont'd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AODwAAaBAAABBMAABALAAAEAAAACYAAAAIAAAAvaAAAAAAAAA="/>
              </a:ext>
            </a:extLst>
          </p:cNvSpPr>
          <p:nvPr>
            <p:ph type="body" idx="1"/>
          </p:nvPr>
        </p:nvSpPr>
        <p:spPr>
          <a:xfrm>
            <a:off x="2447290" y="2667000"/>
            <a:ext cx="9917430" cy="452628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Proses integrasi manajemen integrasi ini terjadi di seluruh siklus hidup proyek. 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Dengan kata lain, setidaknya satu dari tujuh proses ini berada dalam lima fase standar proyek. 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Ini karena mengelola integrasi proyek adalah tugas berkelanjutan yang perlu terus terjadi di seluruh proyek.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Koordinasi Proyek Awal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va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Sangat penting untuk mencapai tujuan proyek yang jelas terkait dengan keseluruhan misi perusahaan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/>
              <a:t>Rapat Peluncuran Proyek adalah koordinasi awal yang menjadi simbol atas komitmen manajemen terhadap proyek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/>
              <a:t>Keberhasilan pertemuan peluncuran proyek adalah mutlak tergantung pada tujuan/objektif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sM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Rapat Peluncuran Proyek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/AAVI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AY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rPr lang="en-us" sz="3600"/>
              <a:t>Seharusnya tidak membolehkan rencana, jadwal, dan anggaran berjalan melampaui tingkat yang telah ditentukan saat peluncuran pertemuan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Isig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Hasil Rapat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AY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rPr lang="en-us"/>
              <a:t>Lingkup Teknis ditetapkan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Bidang dasar tanggung jawab kinerja diterima oleh peserta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Beberapa jadwal keseluruhan sementara dan anggaran dijabarkan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Rencana Komposit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Jpb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va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Setiap individu / unit yang menerima sebagian tanggung jawab dari proyek harus setuju untuk memberikan rencana awal tentang pencapaian tanggung jawab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Rencana ini harus berisi deskripsi tugas yang diperlukan, perkiraan anggaran dan jadwal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 Rencana-rencana ini kemudian diteliti oleh kelompok dan digabungkan menjadi rencana proyek komposit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BmD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Ilustrasi</a:t>
            </a:r>
            <a:endParaRPr lang="en-us"/>
          </a:p>
        </p:txBody>
      </p:sp>
      <p:graphicFrame>
        <p:nvGraphicFramePr>
          <p:cNvPr id="3" name="Diagram 4"/>
          <p:cNvGraphicFramePr>
            <a:graphicFrameLocks noGrp="1" noChangeArrowheads="1"/>
          </p:cNvGraphicFramePr>
          <p:nvPr>
            <p:ph type="body" idx="1"/>
          </p:nvPr>
        </p:nvGraphicFramePr>
        <p:xfrm>
          <a:off x="1484630" y="2667000"/>
          <a:ext cx="1097153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Cont'd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2AkAAEBHAACwJQAAEAAAACYAAAAIAAAAvaAAAAAA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rPr lang="en-us"/>
              <a:t>Rencana komposit yang masih belum sempurna, disetujui oleh masing-masing kelompok yang berpartisipasi, lalu manajer proyek, dan kemudian oleh manajemen organisasi senior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Setiap persetujuan akan memperkuat rencana, dan ketika manajemen senior telah mengesahkannya, setiap perubahan lebih lanjut harus dilakukan dengan cara formal.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D+XXRMAAAAlAAAAZAAAAA0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F////AQAAAAAAAAAAAAAAAAAAAAAAAAAAAAAAAAAAAAAAAAAABkmMAn9/fwCWlpYDzMzMAMDA/wB/f38AAAAAAAAAAAAAAAAAAAAAAAAAAAAhAAAAGAAAABQAAADAAwAAsAEAAEBHAAC4CAAAEAAAACYAAAAIAAAAAQAAAAAAAAA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rPr lang="en-us"/>
              <a:t>Ilustrasi</a:t>
            </a:r>
            <a:endParaRPr lang="en-us"/>
          </a:p>
        </p:txBody>
      </p:sp>
      <p:graphicFrame>
        <p:nvGraphicFramePr>
          <p:cNvPr id="3" name="Diagram 12"/>
          <p:cNvGraphicFramePr>
            <a:graphicFrameLocks noGrp="1" noChangeArrowheads="1"/>
          </p:cNvGraphicFramePr>
          <p:nvPr>
            <p:ph type="body" idx="1"/>
          </p:nvPr>
        </p:nvGraphicFramePr>
        <p:xfrm>
          <a:off x="1484630" y="2667000"/>
          <a:ext cx="1097153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6498C"/>
    </a:dk1>
    <a:lt1>
      <a:srgbClr val="FFFFFF"/>
    </a:lt1>
    <a:dk2>
      <a:srgbClr val="06498C"/>
    </a:dk2>
    <a:lt2>
      <a:srgbClr val="969696"/>
    </a:lt2>
    <a:accent1>
      <a:srgbClr val="FFFFFF"/>
    </a:accent1>
    <a:accent2>
      <a:srgbClr val="8DC6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66CC"/>
    </a:hlink>
    <a:folHlink>
      <a:srgbClr val="00A8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Inisiasi Projek</dc:title>
  <dc:subject/>
  <dc:creator/>
  <cp:keywords/>
  <dc:description/>
  <cp:lastModifiedBy>maulana</cp:lastModifiedBy>
  <cp:revision>0</cp:revision>
  <dcterms:created xsi:type="dcterms:W3CDTF">2012-07-30T23:42:41Z</dcterms:created>
  <dcterms:modified xsi:type="dcterms:W3CDTF">2019-10-04T12:47:12Z</dcterms:modified>
</cp:coreProperties>
</file>