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72" r:id="rId5"/>
  </p:sldMasterIdLst>
  <p:sldIdLst>
    <p:sldId id="256" r:id="rId6"/>
    <p:sldId id="257" r:id="rId7"/>
    <p:sldId id="258" r:id="rId8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71491031" val="970" rev64="64" revOS="3"/>
      <pr:smFileRevision xmlns:pr="smNativeData" dt="1571491031" val="0"/>
      <pr:guideOptions xmlns:pr="smNativeData" dt="1571491031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58" d="100"/>
          <a:sy n="58" d="100"/>
        </p:scale>
        <p:origin x="1566" y="207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58" d="100"/>
          <a:sy n="58" d="100"/>
        </p:scale>
        <p:origin x="1566" y="207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hemeOverride" Target="../theme/themeOverride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1"/>
          <p:cNvSpPr>
            <a:extLst>
              <a:ext uri="smNativeData">
                <pr:smNativeData xmlns:pr="smNativeData" val="SMDATA_13_1wyrXRMAAAAlAAAAZAAAAA0AAAAAkAAAAEgAAACQAAAASAAAAAAAAAABAAAAAAAAAAEAAABQAAAAAAAAAAAA4D8AAAAAAADgPwAAAAAAAOA/AAAAAAAA4D8AAAAAAADgPwAAAAAAAOA/AAAAAAAA4D8AAAAAAADgPwAAAAAAAOA/AAAAAAAA4D8CAAAAjAAAAAEAAAADAAAAZpkADD1KHAgAAAAAAAAAAAAAAAAAAAAAAAAAAAAAAAAAAAAAeAAAAAEAAABAAAAAZAAAAAAAAAC0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DIGQAAeAUAANg2AABYEQAAECAAACYAAAAIAAAA//////////8="/>
              </a:ext>
            </a:extLst>
          </p:cNvSpPr>
          <p:nvPr/>
        </p:nvSpPr>
        <p:spPr>
          <a:xfrm>
            <a:off x="4191000" y="889000"/>
            <a:ext cx="4724400" cy="1930400"/>
          </a:xfrm>
          <a:prstGeom prst="rect">
            <a:avLst/>
          </a:prstGeom>
          <a:gradFill flip="none"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 defTabSz="450215">
              <a:spcBef>
                <a:spcPts val="0"/>
              </a:spcBef>
              <a:tabLst/>
              <a:defRPr sz="2400">
                <a:latin typeface="Times New Roman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1wyrXRMAAAAlAAAAZAAAAA0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AvBgAAfBoAAFMyAABvIgAAEAAAACYAAAAIAAAAffD///////8="/>
              </a:ext>
            </a:extLst>
          </p:cNvSpPr>
          <p:nvPr>
            <p:ph type="subTitle" idx="1"/>
          </p:nvPr>
        </p:nvSpPr>
        <p:spPr>
          <a:xfrm>
            <a:off x="1005205" y="4305300"/>
            <a:ext cx="7175500" cy="12922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48310" marR="0" indent="-448310" algn="l" defTabSz="4502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1pPr>
            <a:lvl2pPr marL="889000" marR="0" indent="-43942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2pPr>
            <a:lvl3pPr marL="1294130" marR="0" indent="-403225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3pPr>
            <a:lvl4pPr marL="1680845" marR="0" indent="-385445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4pPr>
            <a:lvl5pPr marL="2070100" marR="0" indent="-387985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5pPr>
          </a:lstStyle>
          <a:p>
            <a:pPr defTabSz="450215">
              <a:spcBef>
                <a:spcPts val="0"/>
              </a:spcBef>
              <a:tabLst/>
            </a:pPr>
            <a:r>
              <a:t>Click to edit Master subtitle style</a:t>
            </a:r>
          </a:p>
        </p:txBody>
      </p:sp>
      <p:sp>
        <p:nvSpPr>
          <p:cNvPr id="4" name="SlideNumberField1"/>
          <p:cNvSpPr>
            <a:spLocks noGrp="1" noChangeArrowheads="1"/>
            <a:extLst>
              <a:ext uri="smNativeData">
                <pr:smNativeData xmlns:pr="smNativeData" val="SMDATA_13_1wyrXRMAAAAlAAAAZAAAAA0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AFLQAA2SYAABc0AAB/KQAAEAAAACYAAAAIAAAAffD///////8="/>
              </a:ext>
            </a:extLst>
          </p:cNvSpPr>
          <p:nvPr>
            <p:ph type="sldNum" sz="quarter" idx="4"/>
          </p:nvPr>
        </p:nvSpPr>
        <p:spPr>
          <a:xfrm>
            <a:off x="7318375" y="6315075"/>
            <a:ext cx="1149350" cy="43053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 defTabSz="450215">
              <a:tabLst/>
              <a:defRPr sz="1000">
                <a:solidFill>
                  <a:schemeClr val="tx2"/>
                </a:solidFill>
              </a:defRPr>
            </a:lvl1pPr>
          </a:lstStyle>
          <a:p>
            <a:pPr/>
            <a:fld id="{358D74E8-A6D8-D882-9635-50D73A7B6005}" type="slidenum">
              <a:t/>
            </a:fld>
          </a:p>
        </p:txBody>
      </p:sp>
      <p:sp>
        <p:nvSpPr>
          <p:cNvPr id="5" name="Rectangle2"/>
          <p:cNvSpPr>
            <a:extLst>
              <a:ext uri="smNativeData">
                <pr:smNativeData xmlns:pr="smNativeData" val="SMDATA_13_1wyrXRMAAAAlAAAAZAAAAA0AAAAAkAAAAEgAAACQAAAASAAAAAAAAAABAAAAAAAAAAEAAABQAAAAAAAAAAAA4D8AAAAAAADgPwAAAAAAAOA/AAAAAAAA4D8AAAAAAADgPwAAAAAAAOA/AAAAAAAA4D8AAAAAAADgPwAAAAAAAOA/AAAAAAAA4D8CAAAAjAAAAAEAAAAAAAAAZpkADD1KHAgAAAAAAAAAAAAAAAAAAAAAAAAAAAAAAAAAAAAAeAAAAAEAAABAAAAAAAAAAAAAAAB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oAQAAeAUAAAwaAABYEQAAECAAACYAAAAIAAAA//////////8="/>
              </a:ext>
            </a:extLst>
          </p:cNvSpPr>
          <p:nvPr/>
        </p:nvSpPr>
        <p:spPr>
          <a:xfrm>
            <a:off x="228600" y="889000"/>
            <a:ext cx="4005580" cy="1930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 defTabSz="450215">
              <a:spcBef>
                <a:spcPts val="0"/>
              </a:spcBef>
              <a:tabLst/>
              <a:defRPr sz="2400">
                <a:latin typeface="Times New Roman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6" name="Curve2"/>
          <p:cNvSpPr>
            <a:extLst>
              <a:ext uri="smNativeData">
                <pr:smNativeData xmlns:pr="smNativeData" val="SMDATA_13_1wyrXRMAAAAlAAAACwAAAA0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BAAAAAAAAAP///wt4AAAAAQAAACMAAAAjAAAAIwAAAB4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HznAAAMAAAAEAAAAAAAAAAAAAAAAAAAAAAAAAAeAAAAaAAAAAAAAAAAAAAAAAAAAAAAAAAAAAAAECcAABAnAAAAAAAAAAAAAAAAAAAAAAAAAAAAAAAAAAAAAAAAAAAAABQAAAAAAAAAwMD/AAAAAABkAAAAMgAAAAAAAABkAAAAAAAAAH9/fwAKAAAAHwAAAFQAAABmmQAFPUocAQAAAAAAAAAAAAAAAAAAAAAAAAAAAAAAAAAAAAAAAAAA////BH9/fwAAMwADzMzMAMDA/wB/f38AAAAAAAAAAAAAAAAAAAAAAAAAAAAhAAAAGAAAABQAAAAoBQAAtgYAAJAGAACYEgAAEAAAACYAAAAIAAAA//////////8="/>
              </a:ext>
            </a:extLst>
          </p:cNvSpPr>
          <p:nvPr/>
        </p:nvSpPr>
        <p:spPr>
          <a:xfrm>
            <a:off x="838200" y="1090930"/>
            <a:ext cx="228600" cy="1931670"/>
          </a:xfrm>
          <a:custGeom>
            <a:avLst/>
            <a:gdLst/>
            <a:ahLst/>
            <a:cxnLst/>
            <a:rect l="0" t="0" r="228600" b="1931670"/>
            <a:pathLst>
              <a:path w="228600" h="1931670">
                <a:moveTo>
                  <a:pt x="228600" y="1931670"/>
                </a:moveTo>
                <a:lnTo>
                  <a:pt x="0" y="1931670"/>
                </a:lnTo>
                <a:lnTo>
                  <a:pt x="0" y="0"/>
                </a:lnTo>
                <a:lnTo>
                  <a:pt x="228600" y="0"/>
                </a:lnTo>
              </a:path>
            </a:pathLst>
          </a:custGeom>
          <a:noFill/>
          <a:ln w="76200" cap="flat" cmpd="sng" algn="ctr">
            <a:solidFill>
              <a:schemeClr val="tx2"/>
            </a:solidFill>
            <a:prstDash val="solid"/>
            <a:headEnd type="none"/>
            <a:tailEnd type="none"/>
          </a:ln>
          <a:effectLst/>
        </p:spPr>
      </p:sp>
      <p:sp>
        <p:nvSpPr>
          <p:cNvPr id="7" name="Curve1"/>
          <p:cNvSpPr>
            <a:extLst>
              <a:ext uri="smNativeData">
                <pr:smNativeData xmlns:pr="smNativeData" val="SMDATA_13_1wyrXRMAAAAlAAAACwAAAA0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BAAAAAAAAAGaZAAx4AAAAAQAAACMAAAAjAAAAIwAAAB4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mmQAFPUocAQAAAAAAAAAAAAAAAAAAAAAAAAAAAAAAAAAAAAAAAAAAZpkABX9/fwAAMwADzMzMAMDA/wB/f38AAAAAAAAAAAAAAAAAAAAAAAAAAAAhAAAAGAAAABQAAAAINAAAMwQAAHA1AAAWEAAAEAAAACYAAAAIAAAA//////////8="/>
              </a:ext>
            </a:extLst>
          </p:cNvSpPr>
          <p:nvPr/>
        </p:nvSpPr>
        <p:spPr>
          <a:xfrm rot="10800000">
            <a:off x="8458200" y="682625"/>
            <a:ext cx="228600" cy="1932305"/>
          </a:xfrm>
          <a:custGeom>
            <a:avLst/>
            <a:gdLst/>
            <a:ahLst/>
            <a:cxnLst/>
            <a:rect l="0" t="0" r="228600" b="1932305"/>
            <a:pathLst>
              <a:path w="228600" h="1932305">
                <a:moveTo>
                  <a:pt x="228600" y="1932305"/>
                </a:moveTo>
                <a:lnTo>
                  <a:pt x="0" y="1932305"/>
                </a:lnTo>
                <a:lnTo>
                  <a:pt x="0" y="0"/>
                </a:lnTo>
                <a:lnTo>
                  <a:pt x="228600" y="0"/>
                </a:lnTo>
              </a:path>
            </a:pathLst>
          </a:custGeom>
          <a:noFill/>
          <a:ln w="76200" cap="flat" cmpd="sng" algn="ctr">
            <a:solidFill>
              <a:schemeClr val="accent1"/>
            </a:solidFill>
            <a:prstDash val="solid"/>
            <a:headEnd type="none"/>
            <a:tailEnd type="none"/>
          </a:ln>
          <a:effectLst/>
        </p:spPr>
      </p:sp>
      <p:sp>
        <p:nvSpPr>
          <p:cNvPr id="8" name="SlideTitle1"/>
          <p:cNvSpPr>
            <a:spLocks noGrp="1" noChangeArrowheads="1"/>
            <a:extLst>
              <a:ext uri="smNativeData">
                <pr:smNativeData xmlns:pr="smNativeData" val="SMDATA_13_1wyrXRMAAAAlAAAAZAAAAA0AAAAAkAAAAEgAAACQAAAASAAAAAAAAAAB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CfBgAALAYAABc0AADHEAAAEAAAACYAAAAIAAAAffD///////8="/>
              </a:ext>
            </a:extLst>
          </p:cNvSpPr>
          <p:nvPr>
            <p:ph type="ctrTitle"/>
          </p:nvPr>
        </p:nvSpPr>
        <p:spPr>
          <a:xfrm>
            <a:off x="1076325" y="1003300"/>
            <a:ext cx="7391400" cy="1724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l" defTabSz="4502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1pPr>
          </a:lstStyle>
          <a:p>
            <a:pPr defTabSz="450215">
              <a:spcBef>
                <a:spcPts val="0"/>
              </a:spcBef>
              <a:tabLst/>
              <a:defRPr b="0"/>
            </a:pPr>
            <a:r>
              <a:t>Click to edit Master title style</a:t>
            </a:r>
          </a:p>
        </p:txBody>
      </p:sp>
      <p:sp>
        <p:nvSpPr>
          <p:cNvPr id="9" name="DateTimeArea1"/>
          <p:cNvSpPr>
            <a:spLocks noGrp="1" noChangeArrowheads="1"/>
            <a:extLst>
              <a:ext uri="smNativeData">
                <pr:smNativeData xmlns:pr="smNativeData" val="SMDATA_13_1wyr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BhAQ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AvBgAA2SYAAKgRAAB/KQAAEAAAACYAAAAIAAAAfXD///////8="/>
              </a:ext>
            </a:extLst>
          </p:cNvSpPr>
          <p:nvPr>
            <p:ph type="dt" idx="2"/>
          </p:nvPr>
        </p:nvSpPr>
        <p:spPr>
          <a:xfrm>
            <a:off x="1005205" y="6315075"/>
            <a:ext cx="1864995" cy="43053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57937014-5ABA-C686-F42B-ACD33E6502F9}" type="datetime1">
              <a:t/>
            </a:fld>
          </a:p>
        </p:txBody>
      </p:sp>
      <p:sp>
        <p:nvSpPr>
          <p:cNvPr id="10" name="FooterArea1"/>
          <p:cNvSpPr>
            <a:spLocks noGrp="1" noChangeArrowheads="1"/>
            <a:extLst>
              <a:ext uri="smNativeData">
                <pr:smNativeData xmlns:pr="smNativeData" val="SMDATA_13_1wyr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FBTTUI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OFAAA2SYAAGAqAAB/KQAAEAAAACYAAAAIAAAAfXD///////8="/>
              </a:ext>
            </a:extLst>
          </p:cNvSpPr>
          <p:nvPr>
            <p:ph type="ftr" idx="3"/>
          </p:nvPr>
        </p:nvSpPr>
        <p:spPr>
          <a:xfrm>
            <a:off x="3300730" y="6315075"/>
            <a:ext cx="3587750" cy="43053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/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wyrXRMAAAAlAAAAZAAAAA8BAAAAkAAAAEgAAACQAAAASAAAAAAAAAAB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pgIAABc0AABFC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1wyrXRMAAAAlAAAAZAAAAA0AAAAAkAAAAEgAAACQAAAASAAAAAAAAAAAAAAAAQ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BQfHx8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ywwAANk1AAAVJQAAEAAAACYAAAAIAAAAAo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1wyr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CwdHR8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2S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4FFF3AB-E599-AA05-D747-1350BD092146}" type="datetime1">
              <a:t>{Datum/Zeit}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1wyr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CAQEB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OFAAA2SYAACQs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1wyrXRMAAAAlAAAAZAAAAA0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DKLgAA2SYAAN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F181087-C9A2-4DE6-ECA0-3FB35EEE1A6A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wyrXRMAAAAlAAAAZAAAAA8BAAAAkAAAAEgAAACQAAAASAAAAAAAAAACAAAAAQ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1wyrXRMAAAAlAAAAZAAAAA0AAAAAkAAAAEgAAACQAAAASAAAAAAAAAAAAAAAAQ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MBcQ30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DQAgAAsAEAANgnAACwJQAAEAAAACYAAAAIAAAAA4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1wyr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41Jyg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2S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248321B-55EF-1DC4-A1F0-A3917CBE57F6}" type="datetime1">
              <a:t>{Datum/Zeit}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1wyr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Dg4OCI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OFAAA2SYAACQs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1wyrXRMAAAAlAAAAZAAAAA0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CMrKSU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DKLgAA2SYAAN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61AA8E1-AF8B-4F5E-C5A2-590BE6EC330C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wyrXRMAAAAlAAAAZAAAAA8BAAAAkAAAAEgAAACQAAAASAAAAAAAAAAB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Bpjz60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pgIAABc0AABFC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1wyrXRMAAAAlAAAAZAAAAA0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GQAI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ywwAANk1AAAVJQAAEA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1wyr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2S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3B158B5-FBCE-E4AE-8009-0DFB16477658}" type="datetime1">
              <a:t>{Datum/Zeit}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1wyr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OFAAA2SYAACQs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1wyrXRMAAAAlAAAAZAAAAA0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NLw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DKLgAA2SYAAN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F5BE658-16B2-0E10-FCE3-E045A8AD0AB5}" type="slidenum">
              <a:t>{Nr.}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wyr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yBAAAHBsAAEI0AAB9IwAAE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1wyrXRMAAAAlAAAAZAAAAA0AAAAAkAAAAEgAAACQAAAASAAAAAAAAAAC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B7vg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yBAAA4REAAEI0AAAcGwAAE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1wyr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CrGQ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2S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B8AD78F-C196-DF21-D832-3774997C2E62}" type="datetime1">
              <a:t>{Datum/Zeit}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1wyr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Dnuw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OFAAA2SYAACQs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1wyrXRMAAAAlAAAAZAAAAA0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DurQ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DKLgAA2SYAAN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C740330-7E81-21F5-CFCC-88A04D8239DD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wyrXRMAAAAlAAAAZAAAAA8BAAAAkAAAAEgAAACQAAAASAAAAAAAAAAB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pgIAABc0AABFC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1wyrXRMAAAAlAAAAZAAAAA0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D+3w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DQAgAA2AkAAKgbAACwJQAAE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1wyrXRMAAAAlAAAAZAAAAA8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E47g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1wyr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E7v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2S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467CD79-37A9-323B-E7DF-C16E83911194}" type="datetime1">
              <a:t>{Datum/Zeit}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1wyr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E8lg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OFAAA2SYAACQs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1wyrXRMAAAAlAAAAZAAAAA0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FBiw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DKLgAA2SYAAN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A028DFB-B5B7-577B-F9BA-432EC3F40F16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wyrXRMAAAAlAAAAZAAAAA8BAAAAkAAAAEgAAACQAAAASAAAAAAAAAAB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pgIAABc0AABFC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1wyrXRMAAAAlAAAAZAAAAA0AAAAAkAAAAEgAAACQAAAASAAAAAAAAAAC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DQAgAAcQkAAKobAABhDQAAE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1wyrXRMAAAAlAAAAZAAAAA8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1wyrXRMAAAAlAAAAZAAAAA8AAAAAkAAAAEgAAACQAAAASAAAAAAAAAAC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CWHAAAcQkAAHA1AABhDQAAA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1wyrXRMAAAAlAAAAZAAAAA8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CWHAAAYQ0AAHA1AACwJQAAA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1wyr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2S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5D9803F-7188-8C76-C661-8723CE2F30D2}" type="datetime1">
              <a:t>{Datum/Zeit}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1wyr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OFAAA2SYAACQs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1wyrXRMAAAAlAAAAZAAAAA0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PtEAw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DKLgAA2SYAAN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0B3D064-2ACD-E626-830B-DC739E457589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wyrXRMAAAAlAAAAZAAAAA8BAAAAkAAAAEgAAACQAAAASAAAAAAAAAAB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pgIAABc0AABFC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1wyr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MAPT8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2S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1EBF541-0F9C-BE03-D253-F956BB1D24AC}" type="datetime1">
              <a:t>{Datum/Zeit}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1wyr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MAOUE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OFAAA2SYAACQs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1wyrXRMAAAAlAAAAZAAAAA0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xCHpI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DKLgAA2SYAAN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00619D5-9BED-53EF-A3BE-6DBA57F05538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1wyr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2S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48F0173-3DC9-DAF7-8737-CBA24F79719E}" type="datetime1">
              <a:t>{Datum/Zeit}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1wyr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MZCFL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OFAAA2SYAACQs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1wyrXRMAAAAlAAAAZAAAAA0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He/Aw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DKLgAA2SYAAN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A3D1659-17D7-68E0-9985-E1B558CB6FB4}" type="slidenum">
              <a:t>{Nr.}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wyrXRMAAAAlAAAAZAAAAA8BAAAAkAAAAEgAAACQAAAASAAAAAAAAAAC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DQAgAArgEAAFIVAADUCAAAE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1wyrXRMAAAAlAAAAZAAAAA0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HBKOAI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1wyrXRMAAAAlAAAAZAAAAA8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NkqB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DQAgAA1AgAAFIVAACwJQAAAAAAACYAAAAIAAAAAQ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1wyr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4iHCE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2S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ABB42F-61DC-FE42-9213-9717FA5D64C2}" type="datetime1">
              <a:t>{Datum/Zeit}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1wyr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OFAAA2SYAACQs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1wyrXRMAAAAlAAAAZAAAAA0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DKLgAA2SYAAN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F59D9E9-A7A2-0C2F-ECE1-517A97AF1A04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wyrXRMAAAAlAAAAZAAAAA8BAAAAkAAAAEgAAACQAAAASAAAAAAAAAAC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AGCwAAiB0AAMYsAAAEIQAAE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1wyrXRMAAAAlAAAAZAAAAA0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AGCwAAxgMAAMYsAAAWHQAAE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1wyrXRMAAAAlAAAAZAAAAA8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AGCwAABCEAAMYsAAD4JQAAAAAAACYAAAAIAAAAAQ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1wyr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2S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48EF7FB-B5C9-DB01-8736-4354B9787116}" type="datetime1">
              <a:t>{Datum/Zeit}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1wyr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OFAAA2SYAACQs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1wyrXRMAAAAlAAAAZAAAAA0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CkvERs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DKLgAA2SYAAN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0BE8338-76FD-EB75-B306-8020CD4845D5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Brack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ext1"/>
          <p:cNvSpPr>
            <a:spLocks noGrp="1" noChangeArrowheads="1"/>
            <a:extLst>
              <a:ext uri="smNativeData">
                <pr:smNativeData xmlns:pr="smNativeData" val="SMDATA_13_1wyrXRMAAAAlAAAAZAAAAA0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BRiSkk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ywwAANk1AAAVJQAAEAAAACYAAAAIAAAA//////////8="/>
              </a:ext>
            </a:extLst>
          </p:cNvSpPr>
          <p:nvPr>
            <p:ph type="body" idx="1"/>
          </p:nvPr>
        </p:nvSpPr>
        <p:spPr>
          <a:xfrm>
            <a:off x="860425" y="2079625"/>
            <a:ext cx="7893050" cy="3948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defTabSz="450215">
              <a:spcBef>
                <a:spcPts val="0"/>
              </a:spcBef>
              <a:tabLst/>
            </a:pPr>
            <a:r>
              <a:t>Click to edit Master text styles</a:t>
            </a:r>
          </a:p>
          <a:p>
            <a:pPr lvl="1" defTabSz="450215">
              <a:tabLst/>
            </a:pPr>
            <a:r>
              <a:t>Second level</a:t>
            </a:r>
          </a:p>
          <a:p>
            <a:pPr lvl="2" defTabSz="450215">
              <a:tabLst/>
            </a:pPr>
            <a:r>
              <a:t>Third level</a:t>
            </a:r>
          </a:p>
          <a:p>
            <a:pPr lvl="3" defTabSz="450215">
              <a:tabLst/>
            </a:pPr>
            <a:r>
              <a:t>Fourth level</a:t>
            </a:r>
          </a:p>
          <a:p>
            <a:pPr lvl="4" defTabSz="450215">
              <a:tabLst/>
            </a:pPr>
            <a:r>
              <a:t>Fifth level</a:t>
            </a:r>
          </a:p>
        </p:txBody>
      </p:sp>
      <p:sp>
        <p:nvSpPr>
          <p:cNvPr id="3" name="SlideNumberField1"/>
          <p:cNvSpPr>
            <a:spLocks noGrp="1" noChangeArrowheads="1"/>
            <a:extLst>
              <a:ext uri="smNativeData">
                <pr:smNativeData xmlns:pr="smNativeData" val="SMDATA_13_1wyrXRMAAAAlAAAAZAAAAA0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DKLgAA2SYAANk1AAB/KQAAEAAAACYAAAAIAAAA//////////8="/>
              </a:ext>
            </a:extLst>
          </p:cNvSpPr>
          <p:nvPr>
            <p:ph type="sldNum" sz="quarter" idx="4"/>
          </p:nvPr>
        </p:nvSpPr>
        <p:spPr>
          <a:xfrm>
            <a:off x="7606030" y="6315075"/>
            <a:ext cx="1147445" cy="430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 defTabSz="450215">
              <a:tabLst/>
              <a:defRPr sz="1000"/>
            </a:lvl1pPr>
          </a:lstStyle>
          <a:p>
            <a:pPr/>
            <a:fld id="{057DBDAA-E4E8-284B-A6C5-121EF38B5047}" type="slidenum">
              <a:t/>
            </a:fld>
          </a:p>
        </p:txBody>
      </p:sp>
      <p:sp>
        <p:nvSpPr>
          <p:cNvPr id="4" name="Rectangle1"/>
          <p:cNvSpPr>
            <a:extLst>
              <a:ext uri="smNativeData">
                <pr:smNativeData xmlns:pr="smNativeData" val="SMDATA_13_1wyrXRMAAAAlAAAAZAAAAA0AAAAAkAAAAEgAAACQAAAASAAAAAAAAAABAAAAAAAAAAEAAABQAAAAAAAAAAAA4D8AAAAAAADgPwAAAAAAAOA/AAAAAAAA4D8AAAAAAADgPwAAAAAAAOA/AAAAAAAA4D8AAAAAAADgPwAAAAAAAOA/AAAAAAAA4D8CAAAAjAAAAAEAAAAAAAAAZpkADD1KHAgAAAAAAAAAAAAAAAAAAAAAAAAAAAAAAAAAAAAAeAAAAAEAAABAAAAAAAAAAAAAAAB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G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AAAAAAWAIAALoYAABgCQAAECAAACYAAAAIAAAA//////////8="/>
              </a:ext>
            </a:extLst>
          </p:cNvSpPr>
          <p:nvPr/>
        </p:nvSpPr>
        <p:spPr>
          <a:xfrm>
            <a:off x="0" y="381000"/>
            <a:ext cx="401955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 defTabSz="450215">
              <a:spcBef>
                <a:spcPts val="0"/>
              </a:spcBef>
              <a:tabLst/>
              <a:defRPr sz="2400">
                <a:latin typeface="Times New Roman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5" name="Rectangle2"/>
          <p:cNvSpPr>
            <a:extLst>
              <a:ext uri="smNativeData">
                <pr:smNativeData xmlns:pr="smNativeData" val="SMDATA_13_1wyrXRMAAAAlAAAAZAAAAA0AAAAAkAAAAEgAAACQAAAASAAAAAAAAAABAAAAAAAAAAEAAABQAAAAAAAAAAAA4D8AAAAAAADgPwAAAAAAAOA/AAAAAAAA4D8AAAAAAADgPwAAAAAAAOA/AAAAAAAA4D8AAAAAAADgPwAAAAAAAOA/AAAAAAAA4D8CAAAAjAAAAAEAAAADAAAAZpkADD1KHAgAAAAAAAAAAAAAAAAAAAAAAAAAAAAAAAAAAAAAeAAAAAEAAABAAAAAZAAAAAAAAAC0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gGAAAWAIAAHA1AABgCQAAECAAACYAAAAIAAAA//////////8="/>
              </a:ext>
            </a:extLst>
          </p:cNvSpPr>
          <p:nvPr/>
        </p:nvSpPr>
        <p:spPr>
          <a:xfrm>
            <a:off x="3962400" y="381000"/>
            <a:ext cx="4724400" cy="1143000"/>
          </a:xfrm>
          <a:prstGeom prst="rect">
            <a:avLst/>
          </a:prstGeom>
          <a:gradFill flip="none"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 defTabSz="450215">
              <a:spcBef>
                <a:spcPts val="0"/>
              </a:spcBef>
              <a:tabLst/>
              <a:defRPr sz="2400">
                <a:latin typeface="Times New Roman" pitchFamily="1" charset="0"/>
                <a:ea typeface="Basic Roman" pitchFamily="1" charset="0"/>
                <a:cs typeface="Basic Roman" pitchFamily="1" charset="0"/>
              </a:defRPr>
            </a:pPr>
          </a:p>
        </p:txBody>
      </p:sp>
      <p:sp>
        <p:nvSpPr>
          <p:cNvPr id="6" name="Curve2"/>
          <p:cNvSpPr>
            <a:extLst>
              <a:ext uri="smNativeData">
                <pr:smNativeData xmlns:pr="smNativeData" val="SMDATA_13_1wyrXRMAAAAlAAAACwAAAA0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BAAAAAAAAAP///wt4AAAAAQAAACMAAAAjAAAAIwAAAB4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BmmQAFPUocAQAAAAAAAAAAAAAAAAAAAAAAAAAAAAAAAAAAAAAAAAAA////BH9/fwAAMwADzMzMAMDA/wB/f38AAAAAAAAAAAAAAAAAAAAAAAAAAAAhAAAAGAAAABQAAADAAwAARgMAACgFAAAwDAAAEAAAACYAAAAIAAAA//////////8="/>
              </a:ext>
            </a:extLst>
          </p:cNvSpPr>
          <p:nvPr/>
        </p:nvSpPr>
        <p:spPr>
          <a:xfrm>
            <a:off x="609600" y="532130"/>
            <a:ext cx="228600" cy="1449070"/>
          </a:xfrm>
          <a:custGeom>
            <a:avLst/>
            <a:gdLst/>
            <a:ahLst/>
            <a:cxnLst/>
            <a:rect l="0" t="0" r="228600" b="1449070"/>
            <a:pathLst>
              <a:path w="228600" h="1449070">
                <a:moveTo>
                  <a:pt x="228600" y="1449070"/>
                </a:moveTo>
                <a:lnTo>
                  <a:pt x="0" y="1449070"/>
                </a:lnTo>
                <a:lnTo>
                  <a:pt x="0" y="0"/>
                </a:lnTo>
                <a:lnTo>
                  <a:pt x="228600" y="0"/>
                </a:lnTo>
              </a:path>
            </a:pathLst>
          </a:custGeom>
          <a:noFill/>
          <a:ln w="76200" cap="flat" cmpd="sng" algn="ctr">
            <a:solidFill>
              <a:schemeClr val="tx2"/>
            </a:solidFill>
            <a:prstDash val="solid"/>
            <a:headEnd type="none"/>
            <a:tailEnd type="none"/>
          </a:ln>
          <a:effectLst/>
        </p:spPr>
      </p:sp>
      <p:sp>
        <p:nvSpPr>
          <p:cNvPr id="7" name="Curve1"/>
          <p:cNvSpPr>
            <a:extLst>
              <a:ext uri="smNativeData">
                <pr:smNativeData xmlns:pr="smNativeData" val="SMDATA_13_1wyrXRMAAAAlAAAACwAAAA0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BAAAAAAAAAGaZAAx4AAAAAQAAACMAAAAjAAAAIwAAAB4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EBAQEMAAAAEAAAAAAAAAAAAAAAAAAAAAAAAAAeAAAAaAAAAAAAAAAAAAAAAAAAAAAAAAAAAAAAECcAABAnAAAAAAAAAAAAAAAAAAAAAAAAAAAAAAAAAAAAAAAAAAAAABQAAAAAAAAAwMD/AAAAAABkAAAAMgAAAAAAAABkAAAAAAAAAH9/fwAKAAAAHwAAAFQAAABmmQAFPUocAQAAAAAAAAAAAAAAAAAAAAAAAAAAAAAAAAAAAAAAAAAAZpkABX9/fwAAMwADzMzMAMDA/wB/f38AAAAAAAAAAAAAAAAAAAAAAAAAAAAhAAAAGAAAABQAAADUMwAAcgEAAHA1AADyCAAAEAAAACYAAAAIAAAA//////////8="/>
              </a:ext>
            </a:extLst>
          </p:cNvSpPr>
          <p:nvPr/>
        </p:nvSpPr>
        <p:spPr>
          <a:xfrm>
            <a:off x="8425180" y="234950"/>
            <a:ext cx="261620" cy="1219200"/>
          </a:xfrm>
          <a:custGeom>
            <a:avLst/>
            <a:gdLst/>
            <a:ahLst/>
            <a:cxnLst/>
            <a:rect l="0" t="0" r="261620" b="1219200"/>
            <a:pathLst>
              <a:path w="261620" h="1219200">
                <a:moveTo>
                  <a:pt x="0" y="0"/>
                </a:moveTo>
                <a:lnTo>
                  <a:pt x="261620" y="0"/>
                </a:lnTo>
                <a:lnTo>
                  <a:pt x="261620" y="1219200"/>
                </a:lnTo>
                <a:lnTo>
                  <a:pt x="0" y="1219200"/>
                </a:lnTo>
              </a:path>
            </a:pathLst>
          </a:custGeom>
          <a:noFill/>
          <a:ln w="76200" cap="flat" cmpd="sng" algn="ctr">
            <a:solidFill>
              <a:schemeClr val="accent1"/>
            </a:solidFill>
            <a:prstDash val="solid"/>
            <a:headEnd type="none"/>
            <a:tailEnd type="none"/>
          </a:ln>
          <a:effectLst/>
        </p:spPr>
      </p:sp>
      <p:sp>
        <p:nvSpPr>
          <p:cNvPr id="8" name="TitlePlaceholderArea1"/>
          <p:cNvSpPr>
            <a:spLocks noGrp="1" noChangeArrowheads="1"/>
            <a:extLst>
              <a:ext uri="smNativeData">
                <pr:smNativeData xmlns:pr="smNativeData" val="SMDATA_13_1wyrXRMAAAAlAAAAZAAAAA8BAAAAkAAAAEgAAACQAAAASAAAAAAAAAAB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FzwMcY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pgIAABc0AABFCQAAEAAAACYAAAAIAAAA//////////8="/>
              </a:ext>
            </a:extLst>
          </p:cNvSpPr>
          <p:nvPr>
            <p:ph type="title"/>
          </p:nvPr>
        </p:nvSpPr>
        <p:spPr>
          <a:xfrm>
            <a:off x="860425" y="430530"/>
            <a:ext cx="7607300" cy="1076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 defTabSz="450215">
              <a:tabLst/>
            </a:pPr>
            <a:r>
              <a:t>Click to edit Master title style</a:t>
            </a:r>
          </a:p>
        </p:txBody>
      </p:sp>
      <p:sp>
        <p:nvSpPr>
          <p:cNvPr id="9" name="DateTimeArea1"/>
          <p:cNvSpPr>
            <a:spLocks noGrp="1" noChangeArrowheads="1"/>
            <a:extLst>
              <a:ext uri="smNativeData">
                <pr:smNativeData xmlns:pr="smNativeData" val="SMDATA_13_1wyr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MtTX9Q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2SYAAKgRAAB/KQAAEAAAACYAAAAIAAAA//////////8="/>
              </a:ext>
            </a:extLst>
          </p:cNvSpPr>
          <p:nvPr>
            <p:ph type="dt" idx="2"/>
          </p:nvPr>
        </p:nvSpPr>
        <p:spPr>
          <a:xfrm>
            <a:off x="860425" y="6315075"/>
            <a:ext cx="2009775" cy="430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defTabSz="450215">
              <a:tabLst/>
              <a:defRPr sz="1400"/>
            </a:lvl1pPr>
          </a:lstStyle>
          <a:p>
            <a:pPr/>
            <a:fld id="{7FC8B51E-5092-9D43-DC70-A616FB3E2AF3}" type="datetime1">
              <a:t/>
            </a:fld>
          </a:p>
        </p:txBody>
      </p:sp>
      <p:sp>
        <p:nvSpPr>
          <p:cNvPr id="10" name="FooterArea1"/>
          <p:cNvSpPr>
            <a:spLocks noGrp="1" noChangeArrowheads="1"/>
            <a:extLst>
              <a:ext uri="smNativeData">
                <pr:smNativeData xmlns:pr="smNativeData" val="SMDATA_13_1wyrXRMAAAAlAAAAZAAAAA8B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IWtgro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OFAAA2SYAACQsAAB/KQAAEAAAACYAAAAIAAAA//////////8="/>
              </a:ext>
            </a:extLst>
          </p:cNvSpPr>
          <p:nvPr>
            <p:ph type="ftr" idx="3"/>
          </p:nvPr>
        </p:nvSpPr>
        <p:spPr>
          <a:xfrm>
            <a:off x="3300730" y="6315075"/>
            <a:ext cx="3874770" cy="430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 defTabSz="450215">
              <a:tabLst/>
              <a:defRPr sz="1400"/>
            </a:lvl1pPr>
          </a:lstStyle>
          <a:p>
            <a:pPr/>
            <a:r>
              <a:t/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marR="0" indent="0" algn="l" defTabSz="450215">
        <a:lnSpc>
          <a:spcPct val="100000"/>
        </a:lnSpc>
        <a:spcBef>
          <a:spcPts val="0"/>
        </a:spcBef>
        <a:spcAft>
          <a:spcPts val="0"/>
        </a:spcAft>
        <a:buNone/>
        <a:tabLst/>
        <a:defRPr sz="4000" b="0" i="0" u="none" strike="noStrike" kern="1" spc="0" baseline="0">
          <a:solidFill>
            <a:schemeClr val="tx2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</p:titleStyle>
    <p:bodyStyle>
      <a:lvl1pPr marL="448310" marR="0" indent="-448310" algn="l" defTabSz="450215">
        <a:lnSpc>
          <a:spcPct val="100000"/>
        </a:lnSpc>
        <a:spcBef>
          <a:spcPts val="0"/>
        </a:spcBef>
        <a:spcAft>
          <a:spcPts val="0"/>
        </a:spcAft>
        <a:buClrTx/>
        <a:buSzPts val="2240"/>
        <a:buFont typeface="Wingdings" pitchFamily="0" charset="2"/>
        <a:buChar char="l"/>
        <a:tabLst/>
        <a:defRPr sz="32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  <a:lvl2pPr marL="889000" marR="0" indent="-439420" algn="l" defTabSz="450215">
        <a:lnSpc>
          <a:spcPct val="100000"/>
        </a:lnSpc>
        <a:spcBef>
          <a:spcPts val="640"/>
        </a:spcBef>
        <a:spcAft>
          <a:spcPts val="0"/>
        </a:spcAft>
        <a:buClrTx/>
        <a:buSzPts val="1820"/>
        <a:buFont typeface="Wingdings" pitchFamily="0" charset="2"/>
        <a:buChar char="±"/>
        <a:tabLst/>
        <a:defRPr sz="28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2pPr>
      <a:lvl3pPr marL="1294130" marR="0" indent="-403225" algn="l" defTabSz="450215">
        <a:lnSpc>
          <a:spcPct val="100000"/>
        </a:lnSpc>
        <a:spcBef>
          <a:spcPts val="550"/>
        </a:spcBef>
        <a:spcAft>
          <a:spcPts val="0"/>
        </a:spcAft>
        <a:buClrTx/>
        <a:buSzPts val="1680"/>
        <a:buFont typeface="Wingdings" pitchFamily="0" charset="2"/>
        <a:buChar char="©"/>
        <a:tabLst/>
        <a:defRPr sz="24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3pPr>
      <a:lvl4pPr marL="1680845" marR="0" indent="-385445" algn="l" defTabSz="450215">
        <a:lnSpc>
          <a:spcPct val="100000"/>
        </a:lnSpc>
        <a:spcBef>
          <a:spcPts val="455"/>
        </a:spcBef>
        <a:spcAft>
          <a:spcPts val="0"/>
        </a:spcAft>
        <a:buClrTx/>
        <a:buSzTx/>
        <a:buFont typeface="Trebuchet MS" pitchFamily="1" charset="0"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4pPr>
      <a:lvl5pPr marL="2070100" marR="0" indent="-387985" algn="l" defTabSz="450215">
        <a:lnSpc>
          <a:spcPct val="100000"/>
        </a:lnSpc>
        <a:spcBef>
          <a:spcPts val="455"/>
        </a:spcBef>
        <a:spcAft>
          <a:spcPts val="0"/>
        </a:spcAft>
        <a:buClrTx/>
        <a:buSzPts val="1400"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5pPr>
    </p:body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wyrXRMAAAAlAAAAZAAAAA8AAAAAkAAAAEgAAACQAAAASAAAAAAAAAAB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CAO3Ak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CfBgAALAYAABc0AADHEAAAAAAAACYAAAAIAAAAAQAAAAAAAAA="/>
              </a:ext>
            </a:extLst>
          </p:cNvSpPr>
          <p:nvPr>
            <p:ph type="ctrTitle"/>
          </p:nvPr>
        </p:nvSpPr>
        <p:spPr>
          <a:xfrm>
            <a:off x="1076325" y="1003300"/>
            <a:ext cx="7391400" cy="1724025"/>
          </a:xfrm>
        </p:spPr>
        <p:txBody>
          <a:bodyPr/>
          <a:lstStyle/>
          <a:p>
            <a:pPr/>
            <a:r>
              <a:t>Manajemen Proyek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1wyrXRMAAAAlAAAAZAAAAA8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AvBgAAfBoAAFMyAABvIgAAAAAAACYAAAAIAAAAAQAAAAAAAAA="/>
              </a:ext>
            </a:extLst>
          </p:cNvSpPr>
          <p:nvPr>
            <p:ph type="subTitle" idx="1"/>
          </p:nvPr>
        </p:nvSpPr>
        <p:spPr>
          <a:xfrm>
            <a:off x="1005205" y="4305300"/>
            <a:ext cx="7175500" cy="1292225"/>
          </a:xfrm>
        </p:spPr>
        <p:txBody>
          <a:bodyPr/>
          <a:lstStyle/>
          <a:p>
            <a:pPr/>
            <a:r>
              <a:t>PErtemuan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wyrXRMAAAAlAAAAZAAAAA8BAAAAkAAAAEgAAACQAAAASAAAAAAAAAAB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pgIAABc0AABFCQAAAAAAACYAAAAIAAAAAQAAAAAAAAA="/>
              </a:ext>
            </a:extLst>
          </p:cNvSpPr>
          <p:nvPr>
            <p:ph type="title"/>
          </p:nvPr>
        </p:nvSpPr>
        <p:spPr>
          <a:xfrm>
            <a:off x="860425" y="430530"/>
            <a:ext cx="7607300" cy="1076325"/>
          </a:xfrm>
        </p:spPr>
        <p:txBody>
          <a:bodyPr/>
          <a:lstStyle/>
          <a:p>
            <a:pPr/>
            <a:r>
              <a:t>Soal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1wyrXRMAAAAlAAAAZAAAAA8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BFS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ywwAANk1AAAVJQAAAAAAACYAAAAIAAAAAQAAAAAAAAA="/>
              </a:ext>
            </a:extLst>
          </p:cNvSpPr>
          <p:nvPr>
            <p:ph type="body" idx="1"/>
          </p:nvPr>
        </p:nvSpPr>
        <p:spPr>
          <a:xfrm>
            <a:off x="860425" y="2079625"/>
            <a:ext cx="7893050" cy="3948430"/>
          </a:xfrm>
        </p:spPr>
        <p:txBody>
          <a:bodyPr/>
          <a:lstStyle/>
          <a:p>
            <a:pPr/>
            <a:r>
              <a:t>Jelaskan perbedaan Manajemen Proyek dengan Proses!</a:t>
            </a:r>
          </a:p>
          <a:p>
            <a:pPr/>
            <a:r>
              <a:t>Jelaskan 4 Fase Proyek!</a:t>
            </a:r>
          </a:p>
          <a:p>
            <a:pPr/>
            <a:r>
              <a:t>Jelaskan istilah S.M.A.R.T.!</a:t>
            </a:r>
          </a:p>
          <a:p>
            <a:pPr/>
            <a:r>
              <a:t>Jelaskan mengapa Gann Chart digunakan dalam proyek!</a:t>
            </a:r>
          </a:p>
          <a:p>
            <a:pPr/>
            <a:r>
              <a:t>Jelaskan bagaimana sebaiknya Budget Proyek disiapkan!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wyrXRMAAAAlAAAAZAAAAA8BAAAAkAAAAEgAAACQAAAASAAAAAAAAAAB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BE00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pgIAABc0AABFCQAAAAAAACYAAAAIAAAAAQAAAAAAAAA="/>
              </a:ext>
            </a:extLst>
          </p:cNvSpPr>
          <p:nvPr>
            <p:ph type="title"/>
          </p:nvPr>
        </p:nvSpPr>
        <p:spPr>
          <a:xfrm>
            <a:off x="860425" y="430530"/>
            <a:ext cx="7607300" cy="1076325"/>
          </a:xfrm>
        </p:spPr>
        <p:txBody>
          <a:bodyPr/>
          <a:lstStyle/>
          <a:p>
            <a:pPr/>
            <a:r>
              <a:t>Soal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1wyrXRMAAAAlAAAAZAAAAA8AAAAAkAAAAEgAAACQAAAASAAAAAAAAAAAAAAAAAAAAAEAAABQAAAAAAAAAAAA4D8AAAAAAADgPwAAAAAAAOA/AAAAAAAA4D8AAAAAAADgPwAAAAAAAOA/AAAAAAAA4D8AAAAAAADgPwAAAAAAAOA/AAAAAAAA4D8CAAAAjAAAAAAAAAAAAAAAZpkADD1KHAgAAAAAAAAAAAAAAAAAAAAAAAAAAAAAAAAAAAAAZAAAAAEAAABAAAAAAAAAAAAAAAAAAAAAAAAAAAAAAAAAAAAAAAAAAAAAAAAAAAAAAAAAAAAAAAAAAAAAAAAAAAAAAAAAAAAAAAAAAAAAAAAAAAAAAAAAAAAAAAAAAAAAFAAAADwAAAAAAAAAAAAAAPj4+AkBAAAAAQAAAAEAAAABAAAAAQAAAAEAAAAAAAAAZAAAAGQAAAAAAAAAZAAAAGQAAAAVAAAAYAAAAAAAAAAAAAAAEgAAACADAAAAAAAAAAAAAAEAAACgMgAAVgcAAKr4//8BAAAAf39/AAEAAABkAAAAAAAAABQAAABAHwAAAAAAACYAAAAAAAAAwOD//wAAAAAmAAAAZAAAABYAAABMAAAAAAAAAAAAAAAEAAAAAAAAAAEAAAAAMw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mmQAFPUocAQAAAAAAAAAAAAAAAAAAAAAAAAAAAAAAAAAAAAAAAAAA+Pj4An9/fwAAMwADzMzMAMDA/wB/f38AAAAAAAAAAAAAAAAAAAAAAAAAAAAhAAAAGAAAABQAAABLBQAAywwAANk1AAAVJQAAAAAAACYAAAAIAAAAAQAAAAAAAAA="/>
              </a:ext>
            </a:extLst>
          </p:cNvSpPr>
          <p:nvPr>
            <p:ph type="body" idx="1"/>
          </p:nvPr>
        </p:nvSpPr>
        <p:spPr>
          <a:xfrm>
            <a:off x="860425" y="2079625"/>
            <a:ext cx="7893050" cy="3948430"/>
          </a:xfrm>
        </p:spPr>
        <p:txBody>
          <a:bodyPr/>
          <a:lstStyle/>
          <a:p>
            <a:pPr/>
            <a:r>
              <a:t>Jelaskan mengapa proyek perlu seimbang dalam hal Kualitas, Biaya, dan Jadwal!</a:t>
            </a:r>
          </a:p>
          <a:p>
            <a:pPr/>
            <a:r>
              <a:t>Jelaskan struktur organisasi fungsional</a:t>
            </a:r>
          </a:p>
          <a:p>
            <a:pPr/>
            <a:r>
              <a:t>Jelaskan apa itu rencana komposit!</a:t>
            </a:r>
          </a:p>
          <a:p>
            <a:pPr/>
            <a:r>
              <a:t>Jelaskan proses-proses di dalam Waterfall</a:t>
            </a:r>
          </a:p>
          <a:p>
            <a:pPr/>
            <a:r>
              <a:t>Jelaskan apa itu Kebutuhan Fungsional dan Non-Fungsional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9">
      <a:dk1>
        <a:srgbClr val="F8F8F8"/>
      </a:dk1>
      <a:lt1>
        <a:srgbClr val="3D4A1C"/>
      </a:lt1>
      <a:dk2>
        <a:srgbClr val="FFFFFF"/>
      </a:dk2>
      <a:lt2>
        <a:srgbClr val="003300"/>
      </a:lt2>
      <a:accent1>
        <a:srgbClr val="669900"/>
      </a:accent1>
      <a:accent2>
        <a:srgbClr val="669900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CC9900"/>
      </a:hlink>
      <a:folHlink>
        <a:srgbClr val="B2B282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A4BEE0"/>
        </a:dk1>
        <a:lt1>
          <a:srgbClr val="013253"/>
        </a:lt1>
        <a:dk2>
          <a:srgbClr val="FFFFFF"/>
        </a:dk2>
        <a:lt2>
          <a:srgbClr val="5F5F5F"/>
        </a:lt2>
        <a:accent1>
          <a:srgbClr val="588480"/>
        </a:accent1>
        <a:accent2>
          <a:srgbClr val="6600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CC0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B3B3B3"/>
        </a:accent1>
        <a:accent2>
          <a:srgbClr val="9AAC98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66"/>
        </a:dk1>
        <a:lt1>
          <a:srgbClr val="013253"/>
        </a:lt1>
        <a:dk2>
          <a:srgbClr val="FFCC00"/>
        </a:dk2>
        <a:lt2>
          <a:srgbClr val="5F5F5F"/>
        </a:lt2>
        <a:accent1>
          <a:srgbClr val="009999"/>
        </a:accent1>
        <a:accent2>
          <a:srgbClr val="3333CC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CC0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66"/>
        </a:dk1>
        <a:lt1>
          <a:srgbClr val="013253"/>
        </a:lt1>
        <a:dk2>
          <a:srgbClr val="FFCC00"/>
        </a:dk2>
        <a:lt2>
          <a:srgbClr val="5F5F5F"/>
        </a:lt2>
        <a:accent1>
          <a:srgbClr val="009999"/>
        </a:accent1>
        <a:accent2>
          <a:srgbClr val="6666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CC0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8F8F8"/>
        </a:dk1>
        <a:lt1>
          <a:srgbClr val="330000"/>
        </a:lt1>
        <a:dk2>
          <a:srgbClr val="FFFFFF"/>
        </a:dk2>
        <a:lt2>
          <a:srgbClr val="080808"/>
        </a:lt2>
        <a:accent1>
          <a:srgbClr val="CC9900"/>
        </a:accent1>
        <a:accent2>
          <a:srgbClr val="CC330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6600"/>
        </a:hlink>
        <a:folHlink>
          <a:srgbClr val="B2B2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8F8F8"/>
        </a:dk1>
        <a:lt1>
          <a:srgbClr val="8000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666666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6600"/>
        </a:hlink>
        <a:folHlink>
          <a:srgbClr val="95A58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8F8F8"/>
        </a:dk1>
        <a:lt1>
          <a:srgbClr val="3D4A1C"/>
        </a:lt1>
        <a:dk2>
          <a:srgbClr val="FFFFFF"/>
        </a:dk2>
        <a:lt2>
          <a:srgbClr val="003300"/>
        </a:lt2>
        <a:accent1>
          <a:srgbClr val="669900"/>
        </a:accent1>
        <a:accent2>
          <a:srgbClr val="66990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9900"/>
        </a:hlink>
        <a:folHlink>
          <a:srgbClr val="B2B2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">
    <a:dk1>
      <a:srgbClr val="3D4A1C"/>
    </a:dk1>
    <a:lt1>
      <a:srgbClr val="F8F8F8"/>
    </a:lt1>
    <a:dk2>
      <a:srgbClr val="003300"/>
    </a:dk2>
    <a:lt2>
      <a:srgbClr val="FFFFFF"/>
    </a:lt2>
    <a:accent1>
      <a:srgbClr val="669900"/>
    </a:accent1>
    <a:accent2>
      <a:srgbClr val="669900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CC9900"/>
    </a:hlink>
    <a:folHlink>
      <a:srgbClr val="B2B28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maulana</cp:lastModifiedBy>
  <cp:revision>0</cp:revision>
  <dcterms:created xsi:type="dcterms:W3CDTF">2019-10-19T13:12:52Z</dcterms:created>
  <dcterms:modified xsi:type="dcterms:W3CDTF">2019-10-19T13:17:11Z</dcterms:modified>
</cp:coreProperties>
</file>