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9E304-FC67-4526-B7B2-1D242DD11568}" v="599" dt="2019-11-30T05:08:5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8C9E304-FC67-4526-B7B2-1D242DD11568}"/>
    <pc:docChg chg="addSld modSld addMainMaster delMainMaster">
      <pc:chgData name="" userId="" providerId="" clId="Web-{38C9E304-FC67-4526-B7B2-1D242DD11568}" dt="2019-11-30T05:08:48.826" v="556" actId="20577"/>
      <pc:docMkLst>
        <pc:docMk/>
      </pc:docMkLst>
      <pc:sldChg chg="modSp mod modClrScheme chgLayout">
        <pc:chgData name="" userId="" providerId="" clId="Web-{38C9E304-FC67-4526-B7B2-1D242DD11568}" dt="2019-11-30T04:07:46.978" v="22"/>
        <pc:sldMkLst>
          <pc:docMk/>
          <pc:sldMk cId="1351651579" sldId="256"/>
        </pc:sldMkLst>
        <pc:spChg chg="mod ord">
          <ac:chgData name="" userId="" providerId="" clId="Web-{38C9E304-FC67-4526-B7B2-1D242DD11568}" dt="2019-11-30T04:07:46.978" v="22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38C9E304-FC67-4526-B7B2-1D242DD11568}" dt="2019-11-30T04:07:46.978" v="22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modClrScheme chgLayout">
        <pc:chgData name="" userId="" providerId="" clId="Web-{38C9E304-FC67-4526-B7B2-1D242DD11568}" dt="2019-11-30T04:12:35.262" v="44" actId="20577"/>
        <pc:sldMkLst>
          <pc:docMk/>
          <pc:sldMk cId="1105722334" sldId="257"/>
        </pc:sldMkLst>
        <pc:spChg chg="mod ord">
          <ac:chgData name="" userId="" providerId="" clId="Web-{38C9E304-FC67-4526-B7B2-1D242DD11568}" dt="2019-11-30T04:08:38.603" v="30" actId="20577"/>
          <ac:spMkLst>
            <pc:docMk/>
            <pc:sldMk cId="1105722334" sldId="257"/>
            <ac:spMk id="2" creationId="{8CF3405E-2672-474C-B31B-F9B6AAF1A1B1}"/>
          </ac:spMkLst>
        </pc:spChg>
        <pc:spChg chg="add del mod ord">
          <ac:chgData name="" userId="" providerId="" clId="Web-{38C9E304-FC67-4526-B7B2-1D242DD11568}" dt="2019-11-30T04:12:35.262" v="44" actId="20577"/>
          <ac:spMkLst>
            <pc:docMk/>
            <pc:sldMk cId="1105722334" sldId="257"/>
            <ac:spMk id="3" creationId="{B04E00D8-DBFF-48C4-B3A0-65BF64209162}"/>
          </ac:spMkLst>
        </pc:spChg>
        <pc:picChg chg="add del mod ord">
          <ac:chgData name="" userId="" providerId="" clId="Web-{38C9E304-FC67-4526-B7B2-1D242DD11568}" dt="2019-11-30T04:08:05.759" v="24"/>
          <ac:picMkLst>
            <pc:docMk/>
            <pc:sldMk cId="1105722334" sldId="257"/>
            <ac:picMk id="4" creationId="{5F006DA6-7755-46CB-8D10-BB3387D37CE2}"/>
          </ac:picMkLst>
        </pc:picChg>
      </pc:sldChg>
      <pc:sldChg chg="modSp new">
        <pc:chgData name="" userId="" providerId="" clId="Web-{38C9E304-FC67-4526-B7B2-1D242DD11568}" dt="2019-11-30T04:16:14.545" v="61" actId="20577"/>
        <pc:sldMkLst>
          <pc:docMk/>
          <pc:sldMk cId="2268290255" sldId="258"/>
        </pc:sldMkLst>
        <pc:spChg chg="mod">
          <ac:chgData name="" userId="" providerId="" clId="Web-{38C9E304-FC67-4526-B7B2-1D242DD11568}" dt="2019-11-30T04:15:19.529" v="48" actId="20577"/>
          <ac:spMkLst>
            <pc:docMk/>
            <pc:sldMk cId="2268290255" sldId="258"/>
            <ac:spMk id="2" creationId="{AC2512BE-3DCB-4B85-BDD1-9F7DD0AFA12D}"/>
          </ac:spMkLst>
        </pc:spChg>
        <pc:spChg chg="mod">
          <ac:chgData name="" userId="" providerId="" clId="Web-{38C9E304-FC67-4526-B7B2-1D242DD11568}" dt="2019-11-30T04:16:14.545" v="61" actId="20577"/>
          <ac:spMkLst>
            <pc:docMk/>
            <pc:sldMk cId="2268290255" sldId="258"/>
            <ac:spMk id="3" creationId="{E58E02A9-246E-4882-AAC2-C6D5B724669B}"/>
          </ac:spMkLst>
        </pc:spChg>
      </pc:sldChg>
      <pc:sldChg chg="modSp new">
        <pc:chgData name="" userId="" providerId="" clId="Web-{38C9E304-FC67-4526-B7B2-1D242DD11568}" dt="2019-11-30T04:18:54.220" v="88" actId="20577"/>
        <pc:sldMkLst>
          <pc:docMk/>
          <pc:sldMk cId="4281203937" sldId="259"/>
        </pc:sldMkLst>
        <pc:spChg chg="mod">
          <ac:chgData name="" userId="" providerId="" clId="Web-{38C9E304-FC67-4526-B7B2-1D242DD11568}" dt="2019-11-30T04:16:44.468" v="66" actId="20577"/>
          <ac:spMkLst>
            <pc:docMk/>
            <pc:sldMk cId="4281203937" sldId="259"/>
            <ac:spMk id="2" creationId="{31367F93-DDFA-43DB-8488-3911AAA04C7E}"/>
          </ac:spMkLst>
        </pc:spChg>
        <pc:spChg chg="mod">
          <ac:chgData name="" userId="" providerId="" clId="Web-{38C9E304-FC67-4526-B7B2-1D242DD11568}" dt="2019-11-30T04:18:54.220" v="88" actId="20577"/>
          <ac:spMkLst>
            <pc:docMk/>
            <pc:sldMk cId="4281203937" sldId="259"/>
            <ac:spMk id="3" creationId="{BF81F4DE-9D30-4517-83F0-E9D7F369E497}"/>
          </ac:spMkLst>
        </pc:spChg>
      </pc:sldChg>
      <pc:sldChg chg="addSp delSp modSp new">
        <pc:chgData name="" userId="" providerId="" clId="Web-{38C9E304-FC67-4526-B7B2-1D242DD11568}" dt="2019-11-30T04:20:01.673" v="94" actId="1076"/>
        <pc:sldMkLst>
          <pc:docMk/>
          <pc:sldMk cId="369397839" sldId="260"/>
        </pc:sldMkLst>
        <pc:spChg chg="del">
          <ac:chgData name="" userId="" providerId="" clId="Web-{38C9E304-FC67-4526-B7B2-1D242DD11568}" dt="2019-11-30T04:19:36.516" v="90"/>
          <ac:spMkLst>
            <pc:docMk/>
            <pc:sldMk cId="369397839" sldId="260"/>
            <ac:spMk id="3" creationId="{83D9E98C-AB80-4E19-B9B8-0C971F643ED7}"/>
          </ac:spMkLst>
        </pc:spChg>
        <pc:picChg chg="add mod ord">
          <ac:chgData name="" userId="" providerId="" clId="Web-{38C9E304-FC67-4526-B7B2-1D242DD11568}" dt="2019-11-30T04:20:01.673" v="94" actId="1076"/>
          <ac:picMkLst>
            <pc:docMk/>
            <pc:sldMk cId="369397839" sldId="260"/>
            <ac:picMk id="4" creationId="{6BBE49D1-7288-42BF-AFF7-4919D4D48AAC}"/>
          </ac:picMkLst>
        </pc:picChg>
      </pc:sldChg>
      <pc:sldChg chg="modSp new">
        <pc:chgData name="" userId="" providerId="" clId="Web-{38C9E304-FC67-4526-B7B2-1D242DD11568}" dt="2019-11-30T04:22:06.268" v="127" actId="20577"/>
        <pc:sldMkLst>
          <pc:docMk/>
          <pc:sldMk cId="151863558" sldId="261"/>
        </pc:sldMkLst>
        <pc:spChg chg="mod">
          <ac:chgData name="" userId="" providerId="" clId="Web-{38C9E304-FC67-4526-B7B2-1D242DD11568}" dt="2019-11-30T04:20:43.517" v="100" actId="20577"/>
          <ac:spMkLst>
            <pc:docMk/>
            <pc:sldMk cId="151863558" sldId="261"/>
            <ac:spMk id="2" creationId="{CAC1B95D-CB74-4DED-A275-1E60230D7201}"/>
          </ac:spMkLst>
        </pc:spChg>
        <pc:spChg chg="mod">
          <ac:chgData name="" userId="" providerId="" clId="Web-{38C9E304-FC67-4526-B7B2-1D242DD11568}" dt="2019-11-30T04:22:06.268" v="127" actId="20577"/>
          <ac:spMkLst>
            <pc:docMk/>
            <pc:sldMk cId="151863558" sldId="261"/>
            <ac:spMk id="3" creationId="{4A1468C1-D420-44C8-BEEB-B64843A4236F}"/>
          </ac:spMkLst>
        </pc:spChg>
      </pc:sldChg>
      <pc:sldChg chg="modSp new">
        <pc:chgData name="" userId="" providerId="" clId="Web-{38C9E304-FC67-4526-B7B2-1D242DD11568}" dt="2019-11-30T04:23:53.675" v="159" actId="20577"/>
        <pc:sldMkLst>
          <pc:docMk/>
          <pc:sldMk cId="3522529820" sldId="262"/>
        </pc:sldMkLst>
        <pc:spChg chg="mod">
          <ac:chgData name="" userId="" providerId="" clId="Web-{38C9E304-FC67-4526-B7B2-1D242DD11568}" dt="2019-11-30T04:22:36.455" v="135" actId="20577"/>
          <ac:spMkLst>
            <pc:docMk/>
            <pc:sldMk cId="3522529820" sldId="262"/>
            <ac:spMk id="2" creationId="{1D5548D9-41DA-416F-885C-D21648759DD1}"/>
          </ac:spMkLst>
        </pc:spChg>
        <pc:spChg chg="mod">
          <ac:chgData name="" userId="" providerId="" clId="Web-{38C9E304-FC67-4526-B7B2-1D242DD11568}" dt="2019-11-30T04:23:53.675" v="159" actId="20577"/>
          <ac:spMkLst>
            <pc:docMk/>
            <pc:sldMk cId="3522529820" sldId="262"/>
            <ac:spMk id="3" creationId="{B3F6524E-2F7B-40BA-B2EC-7E323DC985B6}"/>
          </ac:spMkLst>
        </pc:spChg>
      </pc:sldChg>
      <pc:sldChg chg="modSp new">
        <pc:chgData name="" userId="" providerId="" clId="Web-{38C9E304-FC67-4526-B7B2-1D242DD11568}" dt="2019-11-30T04:27:10.333" v="183" actId="20577"/>
        <pc:sldMkLst>
          <pc:docMk/>
          <pc:sldMk cId="1155464786" sldId="263"/>
        </pc:sldMkLst>
        <pc:spChg chg="mod">
          <ac:chgData name="" userId="" providerId="" clId="Web-{38C9E304-FC67-4526-B7B2-1D242DD11568}" dt="2019-11-30T04:25:23.191" v="164" actId="20577"/>
          <ac:spMkLst>
            <pc:docMk/>
            <pc:sldMk cId="1155464786" sldId="263"/>
            <ac:spMk id="2" creationId="{E04AD4CE-A26B-4202-8617-03D8D9534B92}"/>
          </ac:spMkLst>
        </pc:spChg>
        <pc:spChg chg="mod">
          <ac:chgData name="" userId="" providerId="" clId="Web-{38C9E304-FC67-4526-B7B2-1D242DD11568}" dt="2019-11-30T04:27:10.333" v="183" actId="20577"/>
          <ac:spMkLst>
            <pc:docMk/>
            <pc:sldMk cId="1155464786" sldId="263"/>
            <ac:spMk id="3" creationId="{E75D32D3-82D8-4567-865A-3B6553502230}"/>
          </ac:spMkLst>
        </pc:spChg>
      </pc:sldChg>
      <pc:sldChg chg="modSp new">
        <pc:chgData name="" userId="" providerId="" clId="Web-{38C9E304-FC67-4526-B7B2-1D242DD11568}" dt="2019-11-30T04:30:27.569" v="205" actId="20577"/>
        <pc:sldMkLst>
          <pc:docMk/>
          <pc:sldMk cId="947255741" sldId="264"/>
        </pc:sldMkLst>
        <pc:spChg chg="mod">
          <ac:chgData name="" userId="" providerId="" clId="Web-{38C9E304-FC67-4526-B7B2-1D242DD11568}" dt="2019-11-30T04:28:53.131" v="189" actId="20577"/>
          <ac:spMkLst>
            <pc:docMk/>
            <pc:sldMk cId="947255741" sldId="264"/>
            <ac:spMk id="2" creationId="{C33D8595-C3B6-44C3-89A4-CEB0F7A59C59}"/>
          </ac:spMkLst>
        </pc:spChg>
        <pc:spChg chg="mod">
          <ac:chgData name="" userId="" providerId="" clId="Web-{38C9E304-FC67-4526-B7B2-1D242DD11568}" dt="2019-11-30T04:30:27.569" v="205" actId="20577"/>
          <ac:spMkLst>
            <pc:docMk/>
            <pc:sldMk cId="947255741" sldId="264"/>
            <ac:spMk id="3" creationId="{1C93A2B1-15D0-4926-99ED-53631CFDCD5B}"/>
          </ac:spMkLst>
        </pc:spChg>
      </pc:sldChg>
      <pc:sldChg chg="addSp delSp modSp new">
        <pc:chgData name="" userId="" providerId="" clId="Web-{38C9E304-FC67-4526-B7B2-1D242DD11568}" dt="2019-11-30T04:31:48.883" v="209" actId="14100"/>
        <pc:sldMkLst>
          <pc:docMk/>
          <pc:sldMk cId="1781957963" sldId="265"/>
        </pc:sldMkLst>
        <pc:spChg chg="del">
          <ac:chgData name="" userId="" providerId="" clId="Web-{38C9E304-FC67-4526-B7B2-1D242DD11568}" dt="2019-11-30T04:31:26.320" v="207"/>
          <ac:spMkLst>
            <pc:docMk/>
            <pc:sldMk cId="1781957963" sldId="265"/>
            <ac:spMk id="3" creationId="{8412790E-C080-48B8-80EB-D082A34076BE}"/>
          </ac:spMkLst>
        </pc:spChg>
        <pc:picChg chg="add mod ord">
          <ac:chgData name="" userId="" providerId="" clId="Web-{38C9E304-FC67-4526-B7B2-1D242DD11568}" dt="2019-11-30T04:31:48.883" v="209" actId="14100"/>
          <ac:picMkLst>
            <pc:docMk/>
            <pc:sldMk cId="1781957963" sldId="265"/>
            <ac:picMk id="4" creationId="{16B53EBA-7D84-409A-84AA-6DA06000C589}"/>
          </ac:picMkLst>
        </pc:picChg>
      </pc:sldChg>
      <pc:sldChg chg="modSp new">
        <pc:chgData name="" userId="" providerId="" clId="Web-{38C9E304-FC67-4526-B7B2-1D242DD11568}" dt="2019-11-30T04:33:22.337" v="220" actId="20577"/>
        <pc:sldMkLst>
          <pc:docMk/>
          <pc:sldMk cId="3433616879" sldId="266"/>
        </pc:sldMkLst>
        <pc:spChg chg="mod">
          <ac:chgData name="" userId="" providerId="" clId="Web-{38C9E304-FC67-4526-B7B2-1D242DD11568}" dt="2019-11-30T04:33:10.993" v="215" actId="20577"/>
          <ac:spMkLst>
            <pc:docMk/>
            <pc:sldMk cId="3433616879" sldId="266"/>
            <ac:spMk id="2" creationId="{4FBAAE04-54EE-457F-8274-7C99384BED18}"/>
          </ac:spMkLst>
        </pc:spChg>
        <pc:spChg chg="mod">
          <ac:chgData name="" userId="" providerId="" clId="Web-{38C9E304-FC67-4526-B7B2-1D242DD11568}" dt="2019-11-30T04:33:22.337" v="220" actId="20577"/>
          <ac:spMkLst>
            <pc:docMk/>
            <pc:sldMk cId="3433616879" sldId="266"/>
            <ac:spMk id="3" creationId="{5F84C682-39AD-4445-AF12-11E6C762A0AB}"/>
          </ac:spMkLst>
        </pc:spChg>
      </pc:sldChg>
      <pc:sldChg chg="modSp new">
        <pc:chgData name="" userId="" providerId="" clId="Web-{38C9E304-FC67-4526-B7B2-1D242DD11568}" dt="2019-11-30T04:36:54.667" v="249" actId="20577"/>
        <pc:sldMkLst>
          <pc:docMk/>
          <pc:sldMk cId="3250699518" sldId="267"/>
        </pc:sldMkLst>
        <pc:spChg chg="mod">
          <ac:chgData name="" userId="" providerId="" clId="Web-{38C9E304-FC67-4526-B7B2-1D242DD11568}" dt="2019-11-30T04:35:52.010" v="228" actId="20577"/>
          <ac:spMkLst>
            <pc:docMk/>
            <pc:sldMk cId="3250699518" sldId="267"/>
            <ac:spMk id="2" creationId="{E2E02F4C-5B53-4C98-B68F-266B3B00100D}"/>
          </ac:spMkLst>
        </pc:spChg>
        <pc:spChg chg="mod">
          <ac:chgData name="" userId="" providerId="" clId="Web-{38C9E304-FC67-4526-B7B2-1D242DD11568}" dt="2019-11-30T04:36:54.667" v="249" actId="20577"/>
          <ac:spMkLst>
            <pc:docMk/>
            <pc:sldMk cId="3250699518" sldId="267"/>
            <ac:spMk id="3" creationId="{5CF6525A-5079-4C59-BF1E-1833B8A464D8}"/>
          </ac:spMkLst>
        </pc:spChg>
      </pc:sldChg>
      <pc:sldChg chg="modSp new">
        <pc:chgData name="" userId="" providerId="" clId="Web-{38C9E304-FC67-4526-B7B2-1D242DD11568}" dt="2019-11-30T04:37:56.167" v="266" actId="20577"/>
        <pc:sldMkLst>
          <pc:docMk/>
          <pc:sldMk cId="2445030395" sldId="268"/>
        </pc:sldMkLst>
        <pc:spChg chg="mod">
          <ac:chgData name="" userId="" providerId="" clId="Web-{38C9E304-FC67-4526-B7B2-1D242DD11568}" dt="2019-11-30T04:37:39.808" v="258" actId="20577"/>
          <ac:spMkLst>
            <pc:docMk/>
            <pc:sldMk cId="2445030395" sldId="268"/>
            <ac:spMk id="2" creationId="{B4780534-8AB2-4C7C-91D7-A2219D865F91}"/>
          </ac:spMkLst>
        </pc:spChg>
        <pc:spChg chg="mod">
          <ac:chgData name="" userId="" providerId="" clId="Web-{38C9E304-FC67-4526-B7B2-1D242DD11568}" dt="2019-11-30T04:37:56.167" v="266" actId="20577"/>
          <ac:spMkLst>
            <pc:docMk/>
            <pc:sldMk cId="2445030395" sldId="268"/>
            <ac:spMk id="3" creationId="{B2838D09-E038-4DFD-8C69-D877085DD9E1}"/>
          </ac:spMkLst>
        </pc:spChg>
      </pc:sldChg>
      <pc:sldChg chg="addSp delSp modSp new">
        <pc:chgData name="" userId="" providerId="" clId="Web-{38C9E304-FC67-4526-B7B2-1D242DD11568}" dt="2019-11-30T04:49:05.642" v="327" actId="14100"/>
        <pc:sldMkLst>
          <pc:docMk/>
          <pc:sldMk cId="133007670" sldId="269"/>
        </pc:sldMkLst>
        <pc:spChg chg="mod">
          <ac:chgData name="" userId="" providerId="" clId="Web-{38C9E304-FC67-4526-B7B2-1D242DD11568}" dt="2019-11-30T04:48:48.127" v="322" actId="20577"/>
          <ac:spMkLst>
            <pc:docMk/>
            <pc:sldMk cId="133007670" sldId="269"/>
            <ac:spMk id="2" creationId="{D1B6F06B-FADD-474B-932F-56C0F148084F}"/>
          </ac:spMkLst>
        </pc:spChg>
        <pc:spChg chg="del">
          <ac:chgData name="" userId="" providerId="" clId="Web-{38C9E304-FC67-4526-B7B2-1D242DD11568}" dt="2019-11-30T04:48:51.642" v="325"/>
          <ac:spMkLst>
            <pc:docMk/>
            <pc:sldMk cId="133007670" sldId="269"/>
            <ac:spMk id="3" creationId="{33CD1027-2657-4F2B-A768-19EE74FF8140}"/>
          </ac:spMkLst>
        </pc:spChg>
        <pc:picChg chg="add mod ord">
          <ac:chgData name="" userId="" providerId="" clId="Web-{38C9E304-FC67-4526-B7B2-1D242DD11568}" dt="2019-11-30T04:49:05.642" v="327" actId="14100"/>
          <ac:picMkLst>
            <pc:docMk/>
            <pc:sldMk cId="133007670" sldId="269"/>
            <ac:picMk id="4" creationId="{E9A41B38-DA86-4328-BB59-250ECE4C7941}"/>
          </ac:picMkLst>
        </pc:picChg>
      </pc:sldChg>
      <pc:sldChg chg="modSp new">
        <pc:chgData name="" userId="" providerId="" clId="Web-{38C9E304-FC67-4526-B7B2-1D242DD11568}" dt="2019-11-30T04:48:42.002" v="319" actId="20577"/>
        <pc:sldMkLst>
          <pc:docMk/>
          <pc:sldMk cId="918530250" sldId="270"/>
        </pc:sldMkLst>
        <pc:spChg chg="mod">
          <ac:chgData name="" userId="" providerId="" clId="Web-{38C9E304-FC67-4526-B7B2-1D242DD11568}" dt="2019-11-30T04:44:14.640" v="288" actId="20577"/>
          <ac:spMkLst>
            <pc:docMk/>
            <pc:sldMk cId="918530250" sldId="270"/>
            <ac:spMk id="2" creationId="{1476A63A-11A6-4D7C-B362-A260B1888E6B}"/>
          </ac:spMkLst>
        </pc:spChg>
        <pc:spChg chg="mod">
          <ac:chgData name="" userId="" providerId="" clId="Web-{38C9E304-FC67-4526-B7B2-1D242DD11568}" dt="2019-11-30T04:48:42.002" v="319" actId="20577"/>
          <ac:spMkLst>
            <pc:docMk/>
            <pc:sldMk cId="918530250" sldId="270"/>
            <ac:spMk id="3" creationId="{F246CF30-16B8-4260-A3C1-C6F936388D2A}"/>
          </ac:spMkLst>
        </pc:spChg>
      </pc:sldChg>
      <pc:sldChg chg="modSp new">
        <pc:chgData name="" userId="" providerId="" clId="Web-{38C9E304-FC67-4526-B7B2-1D242DD11568}" dt="2019-11-30T04:54:00.098" v="369" actId="20577"/>
        <pc:sldMkLst>
          <pc:docMk/>
          <pc:sldMk cId="1327630812" sldId="271"/>
        </pc:sldMkLst>
        <pc:spChg chg="mod">
          <ac:chgData name="" userId="" providerId="" clId="Web-{38C9E304-FC67-4526-B7B2-1D242DD11568}" dt="2019-11-30T04:52:29.785" v="343" actId="20577"/>
          <ac:spMkLst>
            <pc:docMk/>
            <pc:sldMk cId="1327630812" sldId="271"/>
            <ac:spMk id="2" creationId="{82272FAB-44C5-4C48-96D8-8D8D152EEE17}"/>
          </ac:spMkLst>
        </pc:spChg>
        <pc:spChg chg="mod">
          <ac:chgData name="" userId="" providerId="" clId="Web-{38C9E304-FC67-4526-B7B2-1D242DD11568}" dt="2019-11-30T04:54:00.098" v="369" actId="20577"/>
          <ac:spMkLst>
            <pc:docMk/>
            <pc:sldMk cId="1327630812" sldId="271"/>
            <ac:spMk id="3" creationId="{B7C5194E-9AB3-4EB3-B569-DB5B08152EAC}"/>
          </ac:spMkLst>
        </pc:spChg>
      </pc:sldChg>
      <pc:sldChg chg="modSp new">
        <pc:chgData name="" userId="" providerId="" clId="Web-{38C9E304-FC67-4526-B7B2-1D242DD11568}" dt="2019-11-30T04:57:22.694" v="413" actId="20577"/>
        <pc:sldMkLst>
          <pc:docMk/>
          <pc:sldMk cId="177608587" sldId="272"/>
        </pc:sldMkLst>
        <pc:spChg chg="mod">
          <ac:chgData name="" userId="" providerId="" clId="Web-{38C9E304-FC67-4526-B7B2-1D242DD11568}" dt="2019-11-30T04:54:36.786" v="376" actId="20577"/>
          <ac:spMkLst>
            <pc:docMk/>
            <pc:sldMk cId="177608587" sldId="272"/>
            <ac:spMk id="2" creationId="{E7304C51-FA44-49A1-8D66-2EB7C02BFC03}"/>
          </ac:spMkLst>
        </pc:spChg>
        <pc:spChg chg="mod">
          <ac:chgData name="" userId="" providerId="" clId="Web-{38C9E304-FC67-4526-B7B2-1D242DD11568}" dt="2019-11-30T04:57:22.694" v="413" actId="20577"/>
          <ac:spMkLst>
            <pc:docMk/>
            <pc:sldMk cId="177608587" sldId="272"/>
            <ac:spMk id="3" creationId="{B97F261D-13C0-4D74-B02A-DD9EAC68C1C5}"/>
          </ac:spMkLst>
        </pc:spChg>
      </pc:sldChg>
      <pc:sldChg chg="modSp new">
        <pc:chgData name="" userId="" providerId="" clId="Web-{38C9E304-FC67-4526-B7B2-1D242DD11568}" dt="2019-11-30T04:59:37.133" v="442" actId="20577"/>
        <pc:sldMkLst>
          <pc:docMk/>
          <pc:sldMk cId="159536320" sldId="273"/>
        </pc:sldMkLst>
        <pc:spChg chg="mod">
          <ac:chgData name="" userId="" providerId="" clId="Web-{38C9E304-FC67-4526-B7B2-1D242DD11568}" dt="2019-11-30T04:57:51.851" v="422" actId="20577"/>
          <ac:spMkLst>
            <pc:docMk/>
            <pc:sldMk cId="159536320" sldId="273"/>
            <ac:spMk id="2" creationId="{0D80AE36-A98B-4E8C-A2FC-AD29C3E9C322}"/>
          </ac:spMkLst>
        </pc:spChg>
        <pc:spChg chg="mod">
          <ac:chgData name="" userId="" providerId="" clId="Web-{38C9E304-FC67-4526-B7B2-1D242DD11568}" dt="2019-11-30T04:59:37.133" v="442" actId="20577"/>
          <ac:spMkLst>
            <pc:docMk/>
            <pc:sldMk cId="159536320" sldId="273"/>
            <ac:spMk id="3" creationId="{F3ABCD7B-3006-44AA-B8C5-82DA3F92D044}"/>
          </ac:spMkLst>
        </pc:spChg>
      </pc:sldChg>
      <pc:sldChg chg="modSp new">
        <pc:chgData name="" userId="" providerId="" clId="Web-{38C9E304-FC67-4526-B7B2-1D242DD11568}" dt="2019-11-30T05:05:14.402" v="493" actId="20577"/>
        <pc:sldMkLst>
          <pc:docMk/>
          <pc:sldMk cId="3110137426" sldId="274"/>
        </pc:sldMkLst>
        <pc:spChg chg="mod">
          <ac:chgData name="" userId="" providerId="" clId="Web-{38C9E304-FC67-4526-B7B2-1D242DD11568}" dt="2019-11-30T05:05:14.402" v="493" actId="20577"/>
          <ac:spMkLst>
            <pc:docMk/>
            <pc:sldMk cId="3110137426" sldId="274"/>
            <ac:spMk id="2" creationId="{78A8E45C-AE48-4B99-90B7-DAB0BB80A57F}"/>
          </ac:spMkLst>
        </pc:spChg>
        <pc:spChg chg="mod">
          <ac:chgData name="" userId="" providerId="" clId="Web-{38C9E304-FC67-4526-B7B2-1D242DD11568}" dt="2019-11-30T05:04:05.276" v="477" actId="20577"/>
          <ac:spMkLst>
            <pc:docMk/>
            <pc:sldMk cId="3110137426" sldId="274"/>
            <ac:spMk id="3" creationId="{B29869B9-B8FC-4D18-AD53-A898C10A5391}"/>
          </ac:spMkLst>
        </pc:spChg>
      </pc:sldChg>
      <pc:sldChg chg="modSp new">
        <pc:chgData name="" userId="" providerId="" clId="Web-{38C9E304-FC67-4526-B7B2-1D242DD11568}" dt="2019-11-30T05:04:55.011" v="490" actId="20577"/>
        <pc:sldMkLst>
          <pc:docMk/>
          <pc:sldMk cId="1531686023" sldId="275"/>
        </pc:sldMkLst>
        <pc:spChg chg="mod">
          <ac:chgData name="" userId="" providerId="" clId="Web-{38C9E304-FC67-4526-B7B2-1D242DD11568}" dt="2019-11-30T05:04:47.714" v="484" actId="20577"/>
          <ac:spMkLst>
            <pc:docMk/>
            <pc:sldMk cId="1531686023" sldId="275"/>
            <ac:spMk id="2" creationId="{040578CD-475B-493A-AE38-B0900C68CA45}"/>
          </ac:spMkLst>
        </pc:spChg>
        <pc:spChg chg="mod">
          <ac:chgData name="" userId="" providerId="" clId="Web-{38C9E304-FC67-4526-B7B2-1D242DD11568}" dt="2019-11-30T05:04:55.011" v="490" actId="20577"/>
          <ac:spMkLst>
            <pc:docMk/>
            <pc:sldMk cId="1531686023" sldId="275"/>
            <ac:spMk id="3" creationId="{F2FF109B-55FF-4786-8852-685AA2702AF8}"/>
          </ac:spMkLst>
        </pc:spChg>
      </pc:sldChg>
      <pc:sldChg chg="modSp new">
        <pc:chgData name="" userId="" providerId="" clId="Web-{38C9E304-FC67-4526-B7B2-1D242DD11568}" dt="2019-11-30T05:05:49.652" v="507" actId="20577"/>
        <pc:sldMkLst>
          <pc:docMk/>
          <pc:sldMk cId="228754653" sldId="276"/>
        </pc:sldMkLst>
        <pc:spChg chg="mod">
          <ac:chgData name="" userId="" providerId="" clId="Web-{38C9E304-FC67-4526-B7B2-1D242DD11568}" dt="2019-11-30T05:05:41.199" v="500" actId="20577"/>
          <ac:spMkLst>
            <pc:docMk/>
            <pc:sldMk cId="228754653" sldId="276"/>
            <ac:spMk id="2" creationId="{7A465BC3-B214-41F3-90DC-4398FDC57CEC}"/>
          </ac:spMkLst>
        </pc:spChg>
        <pc:spChg chg="mod">
          <ac:chgData name="" userId="" providerId="" clId="Web-{38C9E304-FC67-4526-B7B2-1D242DD11568}" dt="2019-11-30T05:05:49.652" v="507" actId="20577"/>
          <ac:spMkLst>
            <pc:docMk/>
            <pc:sldMk cId="228754653" sldId="276"/>
            <ac:spMk id="3" creationId="{ADB99DD1-FAF0-4C00-83FF-EFFCFAA922C9}"/>
          </ac:spMkLst>
        </pc:spChg>
      </pc:sldChg>
      <pc:sldChg chg="modSp new">
        <pc:chgData name="" userId="" providerId="" clId="Web-{38C9E304-FC67-4526-B7B2-1D242DD11568}" dt="2019-11-30T05:06:24.543" v="521" actId="20577"/>
        <pc:sldMkLst>
          <pc:docMk/>
          <pc:sldMk cId="1232690082" sldId="277"/>
        </pc:sldMkLst>
        <pc:spChg chg="mod">
          <ac:chgData name="" userId="" providerId="" clId="Web-{38C9E304-FC67-4526-B7B2-1D242DD11568}" dt="2019-11-30T05:06:15.652" v="514" actId="20577"/>
          <ac:spMkLst>
            <pc:docMk/>
            <pc:sldMk cId="1232690082" sldId="277"/>
            <ac:spMk id="2" creationId="{FE045EA9-A699-43F1-B205-5EC3752D8C7F}"/>
          </ac:spMkLst>
        </pc:spChg>
        <pc:spChg chg="mod">
          <ac:chgData name="" userId="" providerId="" clId="Web-{38C9E304-FC67-4526-B7B2-1D242DD11568}" dt="2019-11-30T05:06:24.543" v="521" actId="20577"/>
          <ac:spMkLst>
            <pc:docMk/>
            <pc:sldMk cId="1232690082" sldId="277"/>
            <ac:spMk id="3" creationId="{50C4ADCB-ABE9-4532-A3BC-F16E68B8AEA7}"/>
          </ac:spMkLst>
        </pc:spChg>
      </pc:sldChg>
      <pc:sldChg chg="modSp new">
        <pc:chgData name="" userId="" providerId="" clId="Web-{38C9E304-FC67-4526-B7B2-1D242DD11568}" dt="2019-11-30T05:07:16.575" v="535" actId="20577"/>
        <pc:sldMkLst>
          <pc:docMk/>
          <pc:sldMk cId="2172907765" sldId="278"/>
        </pc:sldMkLst>
        <pc:spChg chg="mod">
          <ac:chgData name="" userId="" providerId="" clId="Web-{38C9E304-FC67-4526-B7B2-1D242DD11568}" dt="2019-11-30T05:07:05.418" v="528" actId="20577"/>
          <ac:spMkLst>
            <pc:docMk/>
            <pc:sldMk cId="2172907765" sldId="278"/>
            <ac:spMk id="2" creationId="{F25A3DE2-8E5D-469F-B918-ADE93F885B14}"/>
          </ac:spMkLst>
        </pc:spChg>
        <pc:spChg chg="mod">
          <ac:chgData name="" userId="" providerId="" clId="Web-{38C9E304-FC67-4526-B7B2-1D242DD11568}" dt="2019-11-30T05:07:16.575" v="535" actId="20577"/>
          <ac:spMkLst>
            <pc:docMk/>
            <pc:sldMk cId="2172907765" sldId="278"/>
            <ac:spMk id="3" creationId="{EC918FC0-46BE-4034-AD4D-37390419617B}"/>
          </ac:spMkLst>
        </pc:spChg>
      </pc:sldChg>
      <pc:sldChg chg="modSp new">
        <pc:chgData name="" userId="" providerId="" clId="Web-{38C9E304-FC67-4526-B7B2-1D242DD11568}" dt="2019-11-30T05:08:48.810" v="555" actId="20577"/>
        <pc:sldMkLst>
          <pc:docMk/>
          <pc:sldMk cId="2982910642" sldId="279"/>
        </pc:sldMkLst>
        <pc:spChg chg="mod">
          <ac:chgData name="" userId="" providerId="" clId="Web-{38C9E304-FC67-4526-B7B2-1D242DD11568}" dt="2019-11-30T05:08:03.388" v="542" actId="20577"/>
          <ac:spMkLst>
            <pc:docMk/>
            <pc:sldMk cId="2982910642" sldId="279"/>
            <ac:spMk id="2" creationId="{BA1AC8F4-8F70-4FB2-8C82-12FDFFD4F66A}"/>
          </ac:spMkLst>
        </pc:spChg>
        <pc:spChg chg="mod">
          <ac:chgData name="" userId="" providerId="" clId="Web-{38C9E304-FC67-4526-B7B2-1D242DD11568}" dt="2019-11-30T05:08:48.810" v="555" actId="20577"/>
          <ac:spMkLst>
            <pc:docMk/>
            <pc:sldMk cId="2982910642" sldId="279"/>
            <ac:spMk id="3" creationId="{A731A72B-25BE-4971-A99A-D83245B47930}"/>
          </ac:spMkLst>
        </pc:spChg>
      </pc:sldChg>
      <pc:sldMasterChg chg="del delSldLayout">
        <pc:chgData name="" userId="" providerId="" clId="Web-{38C9E304-FC67-4526-B7B2-1D242DD11568}" dt="2019-11-30T04:02:46.506" v="0"/>
        <pc:sldMasterMkLst>
          <pc:docMk/>
          <pc:sldMasterMk cId="3154979492" sldId="2147483648"/>
        </pc:sldMasterMkLst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38C9E304-FC67-4526-B7B2-1D242DD11568}" dt="2019-11-30T04:02:46.506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" userId="" providerId="" clId="Web-{38C9E304-FC67-4526-B7B2-1D242DD11568}" dt="2019-11-30T04:02:51.147" v="1"/>
        <pc:sldMasterMkLst>
          <pc:docMk/>
          <pc:sldMasterMk cId="3344140439" sldId="2147483660"/>
        </pc:sldMasterMkLst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462255790" sldId="2147483661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344023504" sldId="2147483662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349759612" sldId="2147483663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2612988715" sldId="2147483664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2684883733" sldId="2147483665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1522953784" sldId="2147483666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1983752790" sldId="2147483667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3310653723" sldId="2147483668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1319055124" sldId="2147483669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1133285175" sldId="2147483670"/>
          </pc:sldLayoutMkLst>
        </pc:sldLayoutChg>
        <pc:sldLayoutChg chg="add del mod replId">
          <pc:chgData name="" userId="" providerId="" clId="Web-{38C9E304-FC67-4526-B7B2-1D242DD11568}" dt="2019-11-30T04:02:51.147" v="1"/>
          <pc:sldLayoutMkLst>
            <pc:docMk/>
            <pc:sldMasterMk cId="3344140439" sldId="2147483660"/>
            <pc:sldLayoutMk cId="182230682" sldId="2147483671"/>
          </pc:sldLayoutMkLst>
        </pc:sldLayoutChg>
      </pc:sldMasterChg>
      <pc:sldMasterChg chg="add del addSldLayout delSldLayout modSldLayout">
        <pc:chgData name="" userId="" providerId="" clId="Web-{38C9E304-FC67-4526-B7B2-1D242DD11568}" dt="2019-11-30T04:07:46.978" v="22"/>
        <pc:sldMasterMkLst>
          <pc:docMk/>
          <pc:sldMasterMk cId="711320867" sldId="2147483672"/>
        </pc:sldMasterMkLst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2902810470" sldId="2147483673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1591955318" sldId="2147483674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2301186766" sldId="2147483675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2084227155" sldId="2147483676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2297218193" sldId="2147483677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2831499489" sldId="2147483678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3635427194" sldId="2147483679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2481834690" sldId="2147483680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2565168725" sldId="2147483681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1142402980" sldId="2147483682"/>
          </pc:sldLayoutMkLst>
        </pc:sldLayoutChg>
        <pc:sldLayoutChg chg="add del mod replId">
          <pc:chgData name="" userId="" providerId="" clId="Web-{38C9E304-FC67-4526-B7B2-1D242DD11568}" dt="2019-11-30T04:07:46.978" v="22"/>
          <pc:sldLayoutMkLst>
            <pc:docMk/>
            <pc:sldMasterMk cId="711320867" sldId="2147483672"/>
            <pc:sldLayoutMk cId="1632001504" sldId="2147483683"/>
          </pc:sldLayoutMkLst>
        </pc:sldLayoutChg>
      </pc:sldMasterChg>
      <pc:sldMasterChg chg="add addSldLayout modSldLayout">
        <pc:chgData name="" userId="" providerId="" clId="Web-{38C9E304-FC67-4526-B7B2-1D242DD11568}" dt="2019-11-30T04:07:46.978" v="22"/>
        <pc:sldMasterMkLst>
          <pc:docMk/>
          <pc:sldMasterMk cId="3029778815" sldId="2147483684"/>
        </pc:sldMasterMkLst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4230718253" sldId="2147483685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1647009683" sldId="2147483686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920320017" sldId="2147483687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360142129" sldId="2147483688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116793552" sldId="2147483689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3484524969" sldId="2147483690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3949474047" sldId="2147483691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2936620694" sldId="2147483692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2645824484" sldId="2147483693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1757635181" sldId="2147483694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767516526" sldId="2147483695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2352412831" sldId="2147483696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3683611645" sldId="2147483697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1695851624" sldId="2147483698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1551303708" sldId="2147483699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234218061" sldId="2147483700"/>
          </pc:sldLayoutMkLst>
        </pc:sldLayoutChg>
        <pc:sldLayoutChg chg="add mod replId">
          <pc:chgData name="" userId="" providerId="" clId="Web-{38C9E304-FC67-4526-B7B2-1D242DD11568}" dt="2019-11-30T04:07:46.978" v="22"/>
          <pc:sldLayoutMkLst>
            <pc:docMk/>
            <pc:sldMasterMk cId="3029778815" sldId="2147483684"/>
            <pc:sldLayoutMk cId="2489621579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1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1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12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1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5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0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18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2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7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8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Manajemen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Proyek</a:t>
            </a:r>
            <a:r>
              <a:rPr lang="ru-RU" dirty="0">
                <a:cs typeface="Calibri Light"/>
              </a:rPr>
              <a:t> TI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ru-RU" sz="2800" dirty="0" err="1"/>
              <a:t>Pertemuan</a:t>
            </a:r>
            <a:r>
              <a:rPr lang="ru-RU" sz="2800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8595-C3B6-44C3-89A4-CEB0F7A5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A2B1-15D0-4926-99ED-53631CFD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2: </a:t>
            </a:r>
            <a:r>
              <a:rPr lang="en-US" sz="3200" dirty="0" err="1">
                <a:ea typeface="+mn-lt"/>
                <a:cs typeface="+mn-lt"/>
              </a:rPr>
              <a:t>Tentukan</a:t>
            </a:r>
            <a:r>
              <a:rPr lang="en-US" sz="3200" dirty="0">
                <a:ea typeface="+mn-lt"/>
                <a:cs typeface="+mn-lt"/>
              </a:rPr>
              <a:t> Risiko yang Akan </a:t>
            </a:r>
            <a:r>
              <a:rPr lang="en-US" sz="3200" dirty="0" err="1">
                <a:ea typeface="+mn-lt"/>
                <a:cs typeface="+mn-lt"/>
              </a:rPr>
              <a:t>Dikelola</a:t>
            </a:r>
            <a:endParaRPr lang="en-US" sz="3200" dirty="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Setelah Anda </a:t>
            </a:r>
            <a:r>
              <a:rPr lang="en-US" sz="3200" dirty="0" err="1">
                <a:ea typeface="+mn-lt"/>
                <a:cs typeface="+mn-lt"/>
              </a:rPr>
              <a:t>menentukan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tingkat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toleransi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, Anda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mulai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mengidentifikasi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mana yang </a:t>
            </a:r>
            <a:r>
              <a:rPr lang="en-US" sz="3200" dirty="0" err="1">
                <a:ea typeface="+mn-lt"/>
                <a:cs typeface="+mn-lt"/>
              </a:rPr>
              <a:t>pantas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waktu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perhatian</a:t>
            </a:r>
            <a:r>
              <a:rPr lang="en-US" sz="3200" dirty="0">
                <a:ea typeface="+mn-lt"/>
                <a:cs typeface="+mn-lt"/>
              </a:rPr>
              <a:t> Anda.</a:t>
            </a:r>
          </a:p>
          <a:p>
            <a:pPr>
              <a:buClr>
                <a:srgbClr val="FFFFFF"/>
              </a:buClr>
            </a:pPr>
            <a:endParaRPr lang="en-US" sz="32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Gunakan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matriks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sebagai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alat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utama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daftar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mengidentifikasi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berada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dirty="0" err="1">
                <a:ea typeface="+mn-lt"/>
                <a:cs typeface="+mn-lt"/>
              </a:rPr>
              <a:t>bawah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tingkat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toleransi</a:t>
            </a:r>
            <a:r>
              <a:rPr lang="en-US" sz="3200" dirty="0">
                <a:ea typeface="+mn-lt"/>
                <a:cs typeface="+mn-lt"/>
              </a:rPr>
              <a:t> Anda, dan yang </a:t>
            </a:r>
            <a:r>
              <a:rPr lang="en-US" sz="3200" dirty="0" err="1">
                <a:ea typeface="+mn-lt"/>
                <a:cs typeface="+mn-lt"/>
              </a:rPr>
              <a:t>perlu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rencanakan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5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7A9B-E354-43EF-A722-AFBBD868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B53EBA-7D84-409A-84AA-6DA06000C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6" y="891237"/>
            <a:ext cx="12090971" cy="5906378"/>
          </a:xfrm>
        </p:spPr>
      </p:pic>
    </p:spTree>
    <p:extLst>
      <p:ext uri="{BB962C8B-B14F-4D97-AF65-F5344CB8AC3E}">
        <p14:creationId xmlns:p14="http://schemas.microsoft.com/office/powerpoint/2010/main" val="17819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AE04-54EE-457F-8274-7C99384B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682-39AD-4445-AF12-11E6C762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3: </a:t>
            </a:r>
            <a:r>
              <a:rPr lang="en-US" sz="3200" dirty="0" err="1">
                <a:ea typeface="+mn-lt"/>
                <a:cs typeface="+mn-lt"/>
              </a:rPr>
              <a:t>Identifikasi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Pemicu</a:t>
            </a:r>
            <a:r>
              <a:rPr lang="en-US" sz="3200" dirty="0">
                <a:ea typeface="+mn-lt"/>
                <a:cs typeface="+mn-lt"/>
              </a:rPr>
              <a:t> Risiko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endParaRPr lang="en-US" sz="3200" dirty="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Isyarat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apa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mungkin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mengindikasikan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tertentu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sudah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dekat</a:t>
            </a:r>
            <a:r>
              <a:rPr lang="en-US" sz="3200" dirty="0">
                <a:ea typeface="+mn-lt"/>
                <a:cs typeface="+mn-lt"/>
              </a:rPr>
              <a:t>? </a:t>
            </a:r>
            <a:r>
              <a:rPr lang="en-US" sz="3200" dirty="0" err="1">
                <a:ea typeface="+mn-lt"/>
                <a:cs typeface="+mn-lt"/>
              </a:rPr>
              <a:t>Jika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seseorang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dirty="0" err="1">
                <a:ea typeface="+mn-lt"/>
                <a:cs typeface="+mn-lt"/>
              </a:rPr>
              <a:t>kantor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mulai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bersin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batuk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itu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bisa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menjadi</a:t>
            </a:r>
            <a:r>
              <a:rPr lang="en-US" sz="3200" dirty="0">
                <a:ea typeface="+mn-lt"/>
                <a:cs typeface="+mn-lt"/>
              </a:rPr>
              <a:t> "</a:t>
            </a:r>
            <a:r>
              <a:rPr lang="en-US" sz="3200" dirty="0" err="1">
                <a:ea typeface="+mn-lt"/>
                <a:cs typeface="+mn-lt"/>
              </a:rPr>
              <a:t>pemicu</a:t>
            </a:r>
            <a:r>
              <a:rPr lang="en-US" sz="3200" dirty="0">
                <a:ea typeface="+mn-lt"/>
                <a:cs typeface="+mn-lt"/>
              </a:rPr>
              <a:t>" </a:t>
            </a:r>
            <a:r>
              <a:rPr lang="en-US" sz="3200" dirty="0" err="1">
                <a:ea typeface="+mn-lt"/>
                <a:cs typeface="+mn-lt"/>
              </a:rPr>
              <a:t>tim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terkena</a:t>
            </a:r>
            <a:r>
              <a:rPr lang="en-US" sz="3200" dirty="0">
                <a:ea typeface="+mn-lt"/>
                <a:cs typeface="+mn-lt"/>
              </a:rPr>
              <a:t> virus flu.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61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2F4C-5B53-4C98-B68F-266B3B00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525A-5079-4C59-BF1E-1833B8A4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4: </a:t>
            </a:r>
            <a:r>
              <a:rPr lang="en-US" sz="3200" err="1">
                <a:ea typeface="+mn-lt"/>
                <a:cs typeface="+mn-lt"/>
              </a:rPr>
              <a:t>Buat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Rencana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Tindakan</a:t>
            </a:r>
            <a:endParaRPr lang="en-US" sz="320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Apa yang </a:t>
            </a:r>
            <a:r>
              <a:rPr lang="en-US" sz="320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dilakukan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mengurangi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kemungkinan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terjadinya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meminimalkan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dampak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negatifnya</a:t>
            </a:r>
            <a:r>
              <a:rPr lang="en-US" sz="3200" dirty="0">
                <a:ea typeface="+mn-lt"/>
                <a:cs typeface="+mn-lt"/>
              </a:rPr>
              <a:t>?</a:t>
            </a: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5: </a:t>
            </a:r>
            <a:r>
              <a:rPr lang="en-US" sz="3200" dirty="0" err="1">
                <a:ea typeface="+mn-lt"/>
                <a:cs typeface="+mn-lt"/>
              </a:rPr>
              <a:t>Evaluasi</a:t>
            </a:r>
            <a:endParaRPr lang="en-US" sz="3200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Setelah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selesai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mundurlah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pertimbangkan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bagian</a:t>
            </a:r>
            <a:r>
              <a:rPr lang="en-US" sz="3200" dirty="0">
                <a:ea typeface="+mn-lt"/>
                <a:cs typeface="+mn-lt"/>
              </a:rPr>
              <a:t> mana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strategi</a:t>
            </a:r>
            <a:r>
              <a:rPr lang="en-US" sz="3200" dirty="0">
                <a:ea typeface="+mn-lt"/>
                <a:cs typeface="+mn-lt"/>
              </a:rPr>
              <a:t> Anda yang </a:t>
            </a:r>
            <a:r>
              <a:rPr lang="en-US" sz="3200" dirty="0" err="1">
                <a:ea typeface="+mn-lt"/>
                <a:cs typeface="+mn-lt"/>
              </a:rPr>
              <a:t>berhasil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0534-8AB2-4C7C-91D7-A2219D86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Mulai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Proyek</a:t>
            </a:r>
            <a:r>
              <a:rPr lang="en-US" dirty="0">
                <a:ea typeface="+mj-lt"/>
                <a:cs typeface="+mj-lt"/>
              </a:rPr>
              <a:t> Anda Sadar-Risiko, </a:t>
            </a:r>
            <a:r>
              <a:rPr lang="en-US" dirty="0" err="1">
                <a:ea typeface="+mj-lt"/>
                <a:cs typeface="+mj-lt"/>
              </a:rPr>
              <a:t>Bukan</a:t>
            </a:r>
            <a:r>
              <a:rPr lang="en-US" dirty="0">
                <a:ea typeface="+mj-lt"/>
                <a:cs typeface="+mj-lt"/>
              </a:rPr>
              <a:t> "</a:t>
            </a:r>
            <a:r>
              <a:rPr lang="en-US" dirty="0" err="1">
                <a:ea typeface="+mj-lt"/>
                <a:cs typeface="+mj-lt"/>
              </a:rPr>
              <a:t>Bebas</a:t>
            </a:r>
            <a:r>
              <a:rPr lang="en-US" dirty="0">
                <a:ea typeface="+mj-lt"/>
                <a:cs typeface="+mj-lt"/>
              </a:rPr>
              <a:t>-Risiko"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8D09-E038-4DFD-8C69-D877085D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Penemuan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kecerdikan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ambisi</a:t>
            </a:r>
            <a:r>
              <a:rPr lang="en-US" sz="3200" dirty="0">
                <a:ea typeface="+mn-lt"/>
                <a:cs typeface="+mn-lt"/>
              </a:rPr>
              <a:t> - </a:t>
            </a:r>
            <a:r>
              <a:rPr lang="en-US" sz="3200" dirty="0" err="1">
                <a:ea typeface="+mn-lt"/>
                <a:cs typeface="+mn-lt"/>
              </a:rPr>
              <a:t>semua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bisnis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melibatkan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. 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Anda </a:t>
            </a:r>
            <a:r>
              <a:rPr lang="en-US" sz="3200" dirty="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pernah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bisa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menghilangkan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ketidakpastian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tetapi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memiliki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rencana</a:t>
            </a:r>
            <a:r>
              <a:rPr lang="en-US" sz="3200" dirty="0">
                <a:ea typeface="+mn-lt"/>
                <a:cs typeface="+mn-lt"/>
              </a:rPr>
              <a:t> di </a:t>
            </a:r>
            <a:r>
              <a:rPr lang="en-US" sz="3200" dirty="0" err="1">
                <a:ea typeface="+mn-lt"/>
                <a:cs typeface="+mn-lt"/>
              </a:rPr>
              <a:t>tempat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menjaga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masalah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kecil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tumbuh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menjadi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bencana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besar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03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F06B-FADD-474B-932F-56C0F148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Resiko</a:t>
            </a:r>
            <a:r>
              <a:rPr lang="en-US" dirty="0">
                <a:cs typeface="Calibri Light"/>
              </a:rPr>
              <a:t> it</a:t>
            </a:r>
            <a:endParaRPr lang="en-US" dirty="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9A41B38-DA86-4328-BB59-250ECE4C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682" y="1614408"/>
            <a:ext cx="9565436" cy="5178904"/>
          </a:xfrm>
        </p:spPr>
      </p:pic>
    </p:spTree>
    <p:extLst>
      <p:ext uri="{BB962C8B-B14F-4D97-AF65-F5344CB8AC3E}">
        <p14:creationId xmlns:p14="http://schemas.microsoft.com/office/powerpoint/2010/main" val="13300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2FAB-44C5-4C48-96D8-8D8D152E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Contoh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resiko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projek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194E-9AB3-4EB3-B569-DB5B0815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ea typeface="+mn-lt"/>
                <a:cs typeface="+mn-lt"/>
              </a:rPr>
              <a:t>1. </a:t>
            </a:r>
            <a:r>
              <a:rPr lang="en-US" sz="2800" err="1">
                <a:ea typeface="+mn-lt"/>
                <a:cs typeface="+mn-lt"/>
              </a:rPr>
              <a:t>Perubahan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Pertengahan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Proyek</a:t>
            </a:r>
            <a:endParaRPr lang="en-US" sz="2800" dirty="0" err="1">
              <a:cs typeface="Calibri" panose="020F0502020204030204"/>
            </a:endParaRPr>
          </a:p>
          <a:p>
            <a:pPr algn="just">
              <a:buClr>
                <a:srgbClr val="FFFFFF"/>
              </a:buClr>
            </a:pPr>
            <a:r>
              <a:rPr lang="en-US" sz="2800" dirty="0" err="1">
                <a:ea typeface="+mn-lt"/>
                <a:cs typeface="+mn-lt"/>
              </a:rPr>
              <a:t>Perubahan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dalam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ruang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lingkup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sering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terjadi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dalam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proyek-proyek</a:t>
            </a:r>
            <a:r>
              <a:rPr lang="en-US" sz="2800" dirty="0">
                <a:ea typeface="+mn-lt"/>
                <a:cs typeface="+mn-lt"/>
              </a:rPr>
              <a:t> TI dan </a:t>
            </a:r>
            <a:r>
              <a:rPr lang="en-US" sz="2800" dirty="0" err="1">
                <a:ea typeface="+mn-lt"/>
                <a:cs typeface="+mn-lt"/>
              </a:rPr>
              <a:t>sampai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tertentu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cukup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logis</a:t>
            </a:r>
            <a:r>
              <a:rPr lang="en-US" sz="2800" dirty="0">
                <a:ea typeface="+mn-lt"/>
                <a:cs typeface="+mn-lt"/>
              </a:rPr>
              <a:t> -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peduli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seberapa</a:t>
            </a:r>
            <a:r>
              <a:rPr lang="en-US" sz="2800" dirty="0">
                <a:ea typeface="+mn-lt"/>
                <a:cs typeface="+mn-lt"/>
              </a:rPr>
              <a:t> detail </a:t>
            </a:r>
            <a:r>
              <a:rPr lang="en-US" sz="2800" dirty="0" err="1">
                <a:ea typeface="+mn-lt"/>
                <a:cs typeface="+mn-lt"/>
              </a:rPr>
              <a:t>spesifikasi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selalu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</a:t>
            </a:r>
            <a:r>
              <a:rPr lang="en-US" sz="2800" dirty="0">
                <a:ea typeface="+mn-lt"/>
                <a:cs typeface="+mn-lt"/>
              </a:rPr>
              <a:t> saran yang </a:t>
            </a:r>
            <a:r>
              <a:rPr lang="en-US" sz="2800" dirty="0" err="1">
                <a:ea typeface="+mn-lt"/>
                <a:cs typeface="+mn-lt"/>
              </a:rPr>
              <a:t>muncul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setelah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memulai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implementasi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63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4C51-FA44-49A1-8D66-2EB7C02B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261D-13C0-4D74-B02A-DD9EAC68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2. Jadwal </a:t>
            </a:r>
            <a:r>
              <a:rPr lang="en-US" sz="2800" dirty="0" err="1">
                <a:ea typeface="+mn-lt"/>
                <a:cs typeface="+mn-lt"/>
              </a:rPr>
              <a:t>tertinggal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karena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komplikasi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terduga</a:t>
            </a:r>
            <a:r>
              <a:rPr lang="en-US" sz="2800" dirty="0">
                <a:ea typeface="+mn-lt"/>
                <a:cs typeface="+mn-lt"/>
              </a:rPr>
              <a:t>. </a:t>
            </a:r>
          </a:p>
          <a:p>
            <a:pPr>
              <a:buClr>
                <a:srgbClr val="FFFFFF"/>
              </a:buClr>
            </a:pPr>
            <a:r>
              <a:rPr lang="en-US" sz="2800" dirty="0" err="1">
                <a:ea typeface="+mn-lt"/>
                <a:cs typeface="+mn-lt"/>
              </a:rPr>
              <a:t>Bahkan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jika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perubahan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tengah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proyek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komplikasi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teknis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terduga</a:t>
            </a:r>
            <a:r>
              <a:rPr lang="en-US" sz="2800" dirty="0">
                <a:ea typeface="+mn-lt"/>
                <a:cs typeface="+mn-lt"/>
              </a:rPr>
              <a:t> juga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membalikkan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proyek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3. </a:t>
            </a:r>
            <a:r>
              <a:rPr lang="en-US" sz="2800" dirty="0" err="1">
                <a:ea typeface="+mn-lt"/>
                <a:cs typeface="+mn-lt"/>
              </a:rPr>
              <a:t>Ketidakmampuan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teknis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fitur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diimplementasikan</a:t>
            </a:r>
            <a:r>
              <a:rPr lang="en-US" sz="2800" dirty="0">
                <a:ea typeface="+mn-lt"/>
                <a:cs typeface="+mn-lt"/>
              </a:rPr>
              <a:t>. </a:t>
            </a:r>
          </a:p>
          <a:p>
            <a:pPr>
              <a:buClr>
                <a:srgbClr val="FFFFFF"/>
              </a:buClr>
            </a:pPr>
            <a:r>
              <a:rPr lang="en-US" sz="2800" dirty="0" err="1">
                <a:ea typeface="+mn-lt"/>
                <a:cs typeface="+mn-lt"/>
              </a:rPr>
              <a:t>Komplikasi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teknis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hanya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menyebabkan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penundaan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proyek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dibuat</a:t>
            </a:r>
            <a:endParaRPr lang="en-US" sz="28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0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AE36-A98B-4E8C-A2FC-AD29C3E9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CD7B-3006-44AA-B8C5-82DA3F92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4. </a:t>
            </a:r>
            <a:r>
              <a:rPr lang="en-US" sz="280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masalah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dilaporkan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800" err="1">
                <a:ea typeface="+mn-lt"/>
                <a:cs typeface="+mn-lt"/>
              </a:rPr>
              <a:t>Ketika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semuanya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sangat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tenang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masalah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err="1">
                <a:ea typeface="+mn-lt"/>
                <a:cs typeface="+mn-lt"/>
              </a:rPr>
              <a:t>dilaporkan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ini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harus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benar-benar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mengkhawatirkan</a:t>
            </a:r>
            <a:endParaRPr lang="en-US" sz="28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5. </a:t>
            </a:r>
            <a:r>
              <a:rPr lang="en-US" sz="2800" err="1">
                <a:ea typeface="+mn-lt"/>
                <a:cs typeface="+mn-lt"/>
              </a:rPr>
              <a:t>Karyawan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utama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pergi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dirty="0">
                <a:ea typeface="+mn-lt"/>
                <a:cs typeface="+mn-lt"/>
              </a:rPr>
              <a:t>Salah </a:t>
            </a:r>
            <a:r>
              <a:rPr lang="en-US" sz="2800" dirty="0" err="1">
                <a:ea typeface="+mn-lt"/>
                <a:cs typeface="+mn-lt"/>
              </a:rPr>
              <a:t>satu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hal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benar-benar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menghancurkan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sebuah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proyek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adalah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ketika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karyawan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utama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berhenti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953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45C-AE48-4B99-90B7-DAB0BB8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Risiko </a:t>
            </a:r>
            <a:r>
              <a:rPr lang="en-US" dirty="0" err="1">
                <a:ea typeface="+mj-lt"/>
                <a:cs typeface="+mj-lt"/>
              </a:rPr>
              <a:t>Pengembangan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Perangkat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Lunak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69B9-B8FC-4D18-AD53-A898C10A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1. </a:t>
            </a:r>
            <a:r>
              <a:rPr lang="en-US" sz="3200" dirty="0" err="1">
                <a:ea typeface="+mn-lt"/>
                <a:cs typeface="+mn-lt"/>
              </a:rPr>
              <a:t>Estimasi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penjadwalan</a:t>
            </a:r>
            <a:endParaRPr lang="en-US" sz="32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err="1">
                <a:ea typeface="+mn-lt"/>
                <a:cs typeface="+mn-lt"/>
              </a:rPr>
              <a:t>Sifat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unik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masing-masing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perangkat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lunak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menciptakan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masalah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bagi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pengembang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err="1">
                <a:ea typeface="+mn-lt"/>
                <a:cs typeface="+mn-lt"/>
              </a:rPr>
              <a:t>manajer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memperkirakan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err="1">
                <a:ea typeface="+mn-lt"/>
                <a:cs typeface="+mn-lt"/>
              </a:rPr>
              <a:t>menjadwalkan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waktu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pengembangan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13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405E-2672-474C-B31B-F9B6AAF1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Manajemen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risiko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proyek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00D8-DBFF-48C4-B3A0-65BF6420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Proses </a:t>
            </a:r>
            <a:r>
              <a:rPr lang="en-US" sz="3200" dirty="0" err="1">
                <a:ea typeface="+mn-lt"/>
                <a:cs typeface="+mn-lt"/>
              </a:rPr>
              <a:t>mengidentifikasi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menganalisis</a:t>
            </a:r>
            <a:r>
              <a:rPr lang="en-US" sz="3200" dirty="0">
                <a:ea typeface="+mn-lt"/>
                <a:cs typeface="+mn-lt"/>
              </a:rPr>
              <a:t>, dan </a:t>
            </a:r>
            <a:r>
              <a:rPr lang="en-US" sz="3200" dirty="0" err="1">
                <a:ea typeface="+mn-lt"/>
                <a:cs typeface="+mn-lt"/>
              </a:rPr>
              <a:t>merespons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setiap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muncul</a:t>
            </a:r>
            <a:r>
              <a:rPr lang="en-US" sz="3200" dirty="0">
                <a:ea typeface="+mn-lt"/>
                <a:cs typeface="+mn-lt"/>
              </a:rPr>
              <a:t> </a:t>
            </a:r>
            <a:endParaRPr lang="en-US" sz="32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Manajemen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hanya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reaktif</a:t>
            </a:r>
            <a:r>
              <a:rPr lang="en-US" sz="3200" dirty="0">
                <a:ea typeface="+mn-lt"/>
                <a:cs typeface="+mn-lt"/>
              </a:rPr>
              <a:t>; </a:t>
            </a:r>
            <a:r>
              <a:rPr lang="en-US" sz="3200" dirty="0" err="1">
                <a:ea typeface="+mn-lt"/>
                <a:cs typeface="+mn-lt"/>
              </a:rPr>
              <a:t>harus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menjadi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bagian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dari</a:t>
            </a:r>
            <a:r>
              <a:rPr lang="en-US" sz="3200" dirty="0">
                <a:ea typeface="+mn-lt"/>
                <a:cs typeface="+mn-lt"/>
              </a:rPr>
              <a:t> proses </a:t>
            </a:r>
            <a:r>
              <a:rPr lang="en-US" sz="3200" dirty="0" err="1">
                <a:ea typeface="+mn-lt"/>
                <a:cs typeface="+mn-lt"/>
              </a:rPr>
              <a:t>perencanaan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mencari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tahu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mungkin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terjadi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bagaimana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mengendalikan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jika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sebenarnya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terjadi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72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78CD-475B-493A-AE38-B0900C68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109B-55FF-4786-8852-685AA270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2. </a:t>
            </a:r>
            <a:r>
              <a:rPr lang="en-US" sz="3200" dirty="0" err="1">
                <a:ea typeface="+mn-lt"/>
                <a:cs typeface="+mn-lt"/>
              </a:rPr>
              <a:t>Tumbuhnya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kebutuhan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secara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tiba-tiba</a:t>
            </a:r>
            <a:endParaRPr lang="en-US" sz="3200" dirty="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Seiring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berjalannya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suatu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masalah-masalah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diidentifikasi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sebelumnya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menciptakan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rintangan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menit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terakhir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memenuhi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tenggat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waktu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16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5BC3-B214-41F3-90DC-4398FDC5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9DD1-FAF0-4C00-83FF-EFFCFAA9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3. </a:t>
            </a:r>
            <a:r>
              <a:rPr lang="en-US" sz="3200" dirty="0" err="1">
                <a:ea typeface="+mn-lt"/>
                <a:cs typeface="+mn-lt"/>
              </a:rPr>
              <a:t>Pergantian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karyawan</a:t>
            </a:r>
            <a:endParaRPr lang="en-US" sz="3200" dirty="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err="1">
                <a:ea typeface="+mn-lt"/>
                <a:cs typeface="+mn-lt"/>
              </a:rPr>
              <a:t>Setiap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memiliki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sejumlah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pengembang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err="1">
                <a:ea typeface="+mn-lt"/>
                <a:cs typeface="+mn-lt"/>
              </a:rPr>
              <a:t>mengerjakannya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err="1">
                <a:ea typeface="+mn-lt"/>
                <a:cs typeface="+mn-lt"/>
              </a:rPr>
              <a:t>Ketika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pengembang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pergi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ia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mengambil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informasi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penting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bersamanya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5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5EA9-A699-43F1-B205-5EC3752D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ADCB-ABE9-4532-A3BC-F16E68B8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4. </a:t>
            </a:r>
            <a:r>
              <a:rPr lang="en-US" sz="3200" dirty="0" err="1">
                <a:ea typeface="+mn-lt"/>
                <a:cs typeface="+mn-lt"/>
              </a:rPr>
              <a:t>Rincian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spesifikasi</a:t>
            </a:r>
            <a:endParaRPr lang="en-US" sz="3200" dirty="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err="1">
                <a:ea typeface="+mn-lt"/>
                <a:cs typeface="+mn-lt"/>
              </a:rPr>
              <a:t>Selama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fase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awal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integrasi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err="1">
                <a:ea typeface="+mn-lt"/>
                <a:cs typeface="+mn-lt"/>
              </a:rPr>
              <a:t>pengkodean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persyaratan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mungkin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bertentangan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err="1">
                <a:ea typeface="+mn-lt"/>
                <a:cs typeface="+mn-lt"/>
              </a:rPr>
              <a:t>Selain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itu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pengembang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mungkin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menemukan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bahwa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spesifikasi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jelas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lengkap</a:t>
            </a:r>
            <a:endParaRPr lang="en-US" sz="32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69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DE2-8E5D-469F-B918-ADE93F88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8FC0-46BE-4034-AD4D-37390419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5. </a:t>
            </a:r>
            <a:r>
              <a:rPr lang="en-US" sz="3200" err="1">
                <a:ea typeface="+mn-lt"/>
                <a:cs typeface="+mn-lt"/>
              </a:rPr>
              <a:t>Masalah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produktivitas</a:t>
            </a:r>
            <a:endParaRPr lang="en-US" sz="320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Pada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melibatkan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jangka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waktu</a:t>
            </a:r>
            <a:r>
              <a:rPr lang="en-US" sz="3200" dirty="0">
                <a:ea typeface="+mn-lt"/>
                <a:cs typeface="+mn-lt"/>
              </a:rPr>
              <a:t> yang lama, </a:t>
            </a:r>
            <a:r>
              <a:rPr lang="en-US" sz="3200" dirty="0" err="1">
                <a:ea typeface="+mn-lt"/>
                <a:cs typeface="+mn-lt"/>
              </a:rPr>
              <a:t>pengembang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cenderung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mengambil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hal-hal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mudah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memulai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dirty="0" err="1">
                <a:ea typeface="+mn-lt"/>
                <a:cs typeface="+mn-lt"/>
              </a:rPr>
              <a:t>Akibatnya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kadang-kadang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mereka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kehilangan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waktu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signifikan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menyelesaikan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endParaRPr lang="en-US" sz="32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90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C8F4-8F70-4FB2-8C82-12FDFFD4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A72B-25BE-4971-A99A-D83245B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6. </a:t>
            </a:r>
            <a:r>
              <a:rPr lang="en-US" sz="3200" dirty="0" err="1">
                <a:ea typeface="+mn-lt"/>
                <a:cs typeface="+mn-lt"/>
              </a:rPr>
              <a:t>Berkompromi</a:t>
            </a:r>
            <a:r>
              <a:rPr lang="en-US" sz="3200" dirty="0">
                <a:ea typeface="+mn-lt"/>
                <a:cs typeface="+mn-lt"/>
              </a:rPr>
              <a:t> pada </a:t>
            </a:r>
            <a:r>
              <a:rPr lang="en-US" sz="3200" dirty="0" err="1">
                <a:ea typeface="+mn-lt"/>
                <a:cs typeface="+mn-lt"/>
              </a:rPr>
              <a:t>desain</a:t>
            </a:r>
            <a:endParaRPr lang="en-US" sz="3200" dirty="0" err="1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terjebak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tugas</a:t>
            </a:r>
            <a:r>
              <a:rPr lang="en-US" sz="3200" dirty="0">
                <a:ea typeface="+mn-lt"/>
                <a:cs typeface="+mn-lt"/>
              </a:rPr>
              <a:t> '</a:t>
            </a:r>
            <a:r>
              <a:rPr lang="en-US" sz="3200" dirty="0" err="1">
                <a:ea typeface="+mn-lt"/>
                <a:cs typeface="+mn-lt"/>
              </a:rPr>
              <a:t>nyata</a:t>
            </a:r>
            <a:r>
              <a:rPr lang="en-US" sz="3200" dirty="0">
                <a:ea typeface="+mn-lt"/>
                <a:cs typeface="+mn-lt"/>
              </a:rPr>
              <a:t>' </a:t>
            </a:r>
            <a:r>
              <a:rPr lang="en-US" sz="3200" dirty="0" err="1">
                <a:ea typeface="+mn-lt"/>
                <a:cs typeface="+mn-lt"/>
              </a:rPr>
              <a:t>berikutnya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pengembang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cenderung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mempercepat</a:t>
            </a:r>
            <a:r>
              <a:rPr lang="en-US" sz="3200" dirty="0">
                <a:ea typeface="+mn-lt"/>
                <a:cs typeface="+mn-lt"/>
              </a:rPr>
              <a:t> proses </a:t>
            </a:r>
            <a:r>
              <a:rPr lang="en-US" sz="3200" dirty="0" err="1">
                <a:ea typeface="+mn-lt"/>
                <a:cs typeface="+mn-lt"/>
              </a:rPr>
              <a:t>desain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7. </a:t>
            </a:r>
            <a:r>
              <a:rPr lang="en-US" sz="3200" dirty="0" err="1">
                <a:ea typeface="+mn-lt"/>
                <a:cs typeface="+mn-lt"/>
              </a:rPr>
              <a:t>Pelapisan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emas</a:t>
            </a:r>
            <a:endParaRPr lang="en-US" sz="3200" dirty="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Pengembang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terkadang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suka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memamerkan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keahlian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mereka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menambahkan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fitur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perlu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12BE-3DCB-4B85-BDD1-9F7DD0AF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Resiko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02A9-246E-4882-AAC2-C6D5B72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+mn-lt"/>
                <a:cs typeface="+mn-lt"/>
              </a:rPr>
              <a:t>"</a:t>
            </a:r>
            <a:r>
              <a:rPr lang="en-US" sz="3200" dirty="0" err="1">
                <a:ea typeface="+mn-lt"/>
                <a:cs typeface="+mn-lt"/>
              </a:rPr>
              <a:t>Peristiwa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kondisi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pasti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memiliki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efek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positif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negatif</a:t>
            </a:r>
            <a:r>
              <a:rPr lang="en-US" sz="3200" dirty="0">
                <a:ea typeface="+mn-lt"/>
                <a:cs typeface="+mn-lt"/>
              </a:rPr>
              <a:t> pada </a:t>
            </a:r>
            <a:r>
              <a:rPr lang="en-US" sz="3200" dirty="0" err="1">
                <a:ea typeface="+mn-lt"/>
                <a:cs typeface="+mn-lt"/>
              </a:rPr>
              <a:t>tujuan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." </a:t>
            </a:r>
            <a:endParaRPr lang="en-US" sz="32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Pada </a:t>
            </a:r>
            <a:r>
              <a:rPr lang="en-US" sz="3200" dirty="0" err="1">
                <a:ea typeface="+mn-lt"/>
                <a:cs typeface="+mn-lt"/>
              </a:rPr>
              <a:t>dasarnya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adalah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peristiwa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terduga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memengaruhi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 Anda - </a:t>
            </a:r>
            <a:r>
              <a:rPr lang="en-US" sz="3200" dirty="0" err="1">
                <a:ea typeface="+mn-lt"/>
                <a:cs typeface="+mn-lt"/>
              </a:rPr>
              <a:t>baik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buruk</a:t>
            </a:r>
            <a:r>
              <a:rPr lang="en-US" sz="3200" dirty="0">
                <a:ea typeface="+mn-lt"/>
                <a:cs typeface="+mn-lt"/>
              </a:rPr>
              <a:t>. Risiko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memengaruhi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apa</a:t>
            </a:r>
            <a:r>
              <a:rPr lang="en-US" sz="3200" dirty="0">
                <a:ea typeface="+mn-lt"/>
                <a:cs typeface="+mn-lt"/>
              </a:rPr>
              <a:t> pun: orang, proses, </a:t>
            </a:r>
            <a:r>
              <a:rPr lang="en-US" sz="3200" dirty="0" err="1">
                <a:ea typeface="+mn-lt"/>
                <a:cs typeface="+mn-lt"/>
              </a:rPr>
              <a:t>teknologi</a:t>
            </a:r>
            <a:r>
              <a:rPr lang="en-US" sz="3200" dirty="0">
                <a:ea typeface="+mn-lt"/>
                <a:cs typeface="+mn-lt"/>
              </a:rPr>
              <a:t>, dan </a:t>
            </a:r>
            <a:r>
              <a:rPr lang="en-US" sz="3200" dirty="0" err="1">
                <a:ea typeface="+mn-lt"/>
                <a:cs typeface="+mn-lt"/>
              </a:rPr>
              <a:t>sumber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daya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82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A63A-11A6-4D7C-B362-A260B188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Resiko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Positif</a:t>
            </a:r>
            <a:r>
              <a:rPr lang="en-US" dirty="0">
                <a:cs typeface="Calibri Light"/>
              </a:rPr>
              <a:t> dan </a:t>
            </a:r>
            <a:r>
              <a:rPr lang="en-US" dirty="0" err="1">
                <a:cs typeface="Calibri Light"/>
              </a:rPr>
              <a:t>Negatif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CF30-16B8-4260-A3C1-C6F93638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err="1">
                <a:ea typeface="+mn-lt"/>
                <a:cs typeface="+mn-lt"/>
              </a:rPr>
              <a:t>Peluang</a:t>
            </a:r>
            <a:r>
              <a:rPr lang="en-US" sz="2800" dirty="0">
                <a:ea typeface="+mn-lt"/>
                <a:cs typeface="+mn-lt"/>
              </a:rPr>
              <a:t> (Risiko </a:t>
            </a:r>
            <a:r>
              <a:rPr lang="en-US" sz="2800" dirty="0" err="1">
                <a:ea typeface="+mn-lt"/>
                <a:cs typeface="+mn-lt"/>
              </a:rPr>
              <a:t>Positif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sz="2600" dirty="0" err="1">
                <a:ea typeface="+mn-lt"/>
                <a:cs typeface="+mn-lt"/>
              </a:rPr>
              <a:t>Pendanaan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tambahan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dalam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err="1">
                <a:ea typeface="+mn-lt"/>
                <a:cs typeface="+mn-lt"/>
              </a:rPr>
              <a:t>teknologi</a:t>
            </a:r>
            <a:endParaRPr lang="en-US" sz="26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600" err="1">
                <a:ea typeface="+mn-lt"/>
                <a:cs typeface="+mn-lt"/>
              </a:rPr>
              <a:t>Kemudahan</a:t>
            </a: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err="1">
                <a:ea typeface="+mn-lt"/>
                <a:cs typeface="+mn-lt"/>
              </a:rPr>
              <a:t>birokrasi</a:t>
            </a:r>
            <a:endParaRPr lang="en-US" sz="2600" err="1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err="1">
                <a:ea typeface="+mn-lt"/>
                <a:cs typeface="+mn-lt"/>
              </a:rPr>
              <a:t>Ancaman</a:t>
            </a:r>
            <a:r>
              <a:rPr lang="en-US" sz="2800" dirty="0">
                <a:ea typeface="+mn-lt"/>
                <a:cs typeface="+mn-lt"/>
              </a:rPr>
              <a:t> (Risiko </a:t>
            </a:r>
            <a:r>
              <a:rPr lang="en-US" sz="2800" err="1">
                <a:ea typeface="+mn-lt"/>
                <a:cs typeface="+mn-lt"/>
              </a:rPr>
              <a:t>Negatif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600" dirty="0" err="1">
                <a:cs typeface="Calibri"/>
              </a:rPr>
              <a:t>Kerusakan</a:t>
            </a:r>
            <a:r>
              <a:rPr lang="en-US" sz="2600" dirty="0">
                <a:cs typeface="Calibri"/>
              </a:rPr>
              <a:t> </a:t>
            </a:r>
            <a:r>
              <a:rPr lang="en-US" sz="2600" dirty="0" err="1">
                <a:cs typeface="Calibri"/>
              </a:rPr>
              <a:t>komputer</a:t>
            </a:r>
          </a:p>
          <a:p>
            <a:pPr lvl="1">
              <a:buClr>
                <a:srgbClr val="FFFFFF"/>
              </a:buClr>
            </a:pPr>
            <a:r>
              <a:rPr lang="en-US" sz="2600" dirty="0">
                <a:ea typeface="+mn-lt"/>
                <a:cs typeface="+mn-lt"/>
              </a:rPr>
              <a:t>Programmer yang </a:t>
            </a:r>
            <a:r>
              <a:rPr lang="en-US" sz="2600" dirty="0" err="1">
                <a:ea typeface="+mn-lt"/>
                <a:cs typeface="+mn-lt"/>
              </a:rPr>
              <a:t>sakit</a:t>
            </a:r>
            <a:endParaRPr lang="en-US" sz="26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53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7F93-DDFA-43DB-8488-3911AAA0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F4DE-9D30-4517-83F0-E9D7F369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ea typeface="+mn-lt"/>
                <a:cs typeface="+mn-lt"/>
              </a:rPr>
              <a:t>Risiko </a:t>
            </a:r>
            <a:r>
              <a:rPr lang="en-US" sz="3000" dirty="0" err="1">
                <a:ea typeface="+mn-lt"/>
                <a:cs typeface="+mn-lt"/>
              </a:rPr>
              <a:t>manajemen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dirty="0" err="1">
                <a:ea typeface="+mn-lt"/>
                <a:cs typeface="+mn-lt"/>
              </a:rPr>
              <a:t>proyek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dirty="0" err="1">
                <a:ea typeface="+mn-lt"/>
                <a:cs typeface="+mn-lt"/>
              </a:rPr>
              <a:t>memiliki</a:t>
            </a:r>
            <a:r>
              <a:rPr lang="en-US" sz="3000" dirty="0">
                <a:ea typeface="+mn-lt"/>
                <a:cs typeface="+mn-lt"/>
              </a:rPr>
              <a:t> lima </a:t>
            </a:r>
            <a:r>
              <a:rPr lang="en-US" sz="3000" dirty="0" err="1">
                <a:ea typeface="+mn-lt"/>
                <a:cs typeface="+mn-lt"/>
              </a:rPr>
              <a:t>elemen</a:t>
            </a:r>
            <a:r>
              <a:rPr lang="en-US" sz="3000" dirty="0">
                <a:ea typeface="+mn-lt"/>
                <a:cs typeface="+mn-lt"/>
              </a:rPr>
              <a:t>:</a:t>
            </a:r>
            <a:endParaRPr lang="en-US" sz="3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000" dirty="0" err="1">
                <a:ea typeface="+mn-lt"/>
                <a:cs typeface="+mn-lt"/>
              </a:rPr>
              <a:t>Peristiwa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dirty="0" err="1">
                <a:ea typeface="+mn-lt"/>
                <a:cs typeface="+mn-lt"/>
              </a:rPr>
              <a:t>berisiko</a:t>
            </a:r>
            <a:r>
              <a:rPr lang="en-US" sz="3000" dirty="0">
                <a:ea typeface="+mn-lt"/>
                <a:cs typeface="+mn-lt"/>
              </a:rPr>
              <a:t>: Apa yang </a:t>
            </a:r>
            <a:r>
              <a:rPr lang="en-US" sz="3000" dirty="0" err="1">
                <a:ea typeface="+mn-lt"/>
                <a:cs typeface="+mn-lt"/>
              </a:rPr>
              <a:t>mungkin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dirty="0" err="1">
                <a:ea typeface="+mn-lt"/>
                <a:cs typeface="+mn-lt"/>
              </a:rPr>
              <a:t>terjadi</a:t>
            </a:r>
            <a:r>
              <a:rPr lang="en-US" sz="3000" dirty="0">
                <a:ea typeface="+mn-lt"/>
                <a:cs typeface="+mn-lt"/>
              </a:rPr>
              <a:t> pada </a:t>
            </a:r>
            <a:r>
              <a:rPr lang="en-US" sz="3000" dirty="0" err="1">
                <a:ea typeface="+mn-lt"/>
                <a:cs typeface="+mn-lt"/>
              </a:rPr>
              <a:t>proyek</a:t>
            </a:r>
            <a:r>
              <a:rPr lang="en-US" sz="3000" dirty="0">
                <a:ea typeface="+mn-lt"/>
                <a:cs typeface="+mn-lt"/>
              </a:rPr>
              <a:t>?</a:t>
            </a:r>
            <a:endParaRPr lang="en-US" sz="30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000" err="1">
                <a:ea typeface="+mn-lt"/>
                <a:cs typeface="+mn-lt"/>
              </a:rPr>
              <a:t>Kerangka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waktu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risiko</a:t>
            </a:r>
            <a:r>
              <a:rPr lang="en-US" sz="3000" dirty="0">
                <a:ea typeface="+mn-lt"/>
                <a:cs typeface="+mn-lt"/>
              </a:rPr>
              <a:t>: Kapan </a:t>
            </a:r>
            <a:r>
              <a:rPr lang="en-US" sz="3000" err="1">
                <a:ea typeface="+mn-lt"/>
                <a:cs typeface="+mn-lt"/>
              </a:rPr>
              <a:t>hal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itu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mungkin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terjadi</a:t>
            </a:r>
            <a:r>
              <a:rPr lang="en-US" sz="3000" dirty="0">
                <a:ea typeface="+mn-lt"/>
                <a:cs typeface="+mn-lt"/>
              </a:rPr>
              <a:t>?</a:t>
            </a:r>
            <a:endParaRPr lang="en-US" sz="3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000" err="1">
                <a:ea typeface="+mn-lt"/>
                <a:cs typeface="+mn-lt"/>
              </a:rPr>
              <a:t>Probabilitas</a:t>
            </a:r>
            <a:r>
              <a:rPr lang="en-US" sz="3000" dirty="0">
                <a:ea typeface="+mn-lt"/>
                <a:cs typeface="+mn-lt"/>
              </a:rPr>
              <a:t>: Apa </a:t>
            </a:r>
            <a:r>
              <a:rPr lang="en-US" sz="3000" err="1">
                <a:ea typeface="+mn-lt"/>
                <a:cs typeface="+mn-lt"/>
              </a:rPr>
              <a:t>peluang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hal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itu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terjadi</a:t>
            </a:r>
            <a:r>
              <a:rPr lang="en-US" sz="3000" dirty="0">
                <a:ea typeface="+mn-lt"/>
                <a:cs typeface="+mn-lt"/>
              </a:rPr>
              <a:t>?</a:t>
            </a:r>
            <a:endParaRPr lang="en-US" sz="3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000" err="1">
                <a:ea typeface="+mn-lt"/>
                <a:cs typeface="+mn-lt"/>
              </a:rPr>
              <a:t>Dampak</a:t>
            </a:r>
            <a:r>
              <a:rPr lang="en-US" sz="3000" dirty="0">
                <a:ea typeface="+mn-lt"/>
                <a:cs typeface="+mn-lt"/>
              </a:rPr>
              <a:t>: Apa </a:t>
            </a:r>
            <a:r>
              <a:rPr lang="en-US" sz="3000" err="1">
                <a:ea typeface="+mn-lt"/>
                <a:cs typeface="+mn-lt"/>
              </a:rPr>
              <a:t>hasil</a:t>
            </a:r>
            <a:r>
              <a:rPr lang="en-US" sz="3000" dirty="0">
                <a:ea typeface="+mn-lt"/>
                <a:cs typeface="+mn-lt"/>
              </a:rPr>
              <a:t> yang </a:t>
            </a:r>
            <a:r>
              <a:rPr lang="en-US" sz="3000" err="1">
                <a:ea typeface="+mn-lt"/>
                <a:cs typeface="+mn-lt"/>
              </a:rPr>
              <a:t>diharapkan</a:t>
            </a:r>
            <a:r>
              <a:rPr lang="en-US" sz="3000" dirty="0">
                <a:ea typeface="+mn-lt"/>
                <a:cs typeface="+mn-lt"/>
              </a:rPr>
              <a:t>?</a:t>
            </a:r>
            <a:endParaRPr lang="en-US" sz="3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000" err="1">
                <a:ea typeface="+mn-lt"/>
                <a:cs typeface="+mn-lt"/>
              </a:rPr>
              <a:t>Faktor</a:t>
            </a:r>
            <a:r>
              <a:rPr lang="en-US" sz="3000" dirty="0">
                <a:ea typeface="+mn-lt"/>
                <a:cs typeface="+mn-lt"/>
              </a:rPr>
              <a:t>: </a:t>
            </a:r>
            <a:r>
              <a:rPr lang="en-US" sz="3000" err="1">
                <a:ea typeface="+mn-lt"/>
                <a:cs typeface="+mn-lt"/>
              </a:rPr>
              <a:t>Peristiwa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apa</a:t>
            </a:r>
            <a:r>
              <a:rPr lang="en-US" sz="3000" dirty="0">
                <a:ea typeface="+mn-lt"/>
                <a:cs typeface="+mn-lt"/>
              </a:rPr>
              <a:t> yang </a:t>
            </a:r>
            <a:r>
              <a:rPr lang="en-US" sz="3000" err="1">
                <a:ea typeface="+mn-lt"/>
                <a:cs typeface="+mn-lt"/>
              </a:rPr>
              <a:t>mungkin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memperingatkan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atau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memicu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peristiwa</a:t>
            </a:r>
            <a:r>
              <a:rPr lang="en-US" sz="3000" dirty="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risiko</a:t>
            </a:r>
            <a:r>
              <a:rPr lang="en-US" sz="3000" dirty="0">
                <a:ea typeface="+mn-lt"/>
                <a:cs typeface="+mn-lt"/>
              </a:rPr>
              <a:t>?</a:t>
            </a:r>
            <a:endParaRPr lang="en-US" sz="3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20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D6C7-B7E7-4F41-A987-9AF86235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6BBE49D1-7288-42BF-AFF7-4919D4D48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512" y="-159"/>
            <a:ext cx="10279437" cy="6855283"/>
          </a:xfrm>
        </p:spPr>
      </p:pic>
    </p:spTree>
    <p:extLst>
      <p:ext uri="{BB962C8B-B14F-4D97-AF65-F5344CB8AC3E}">
        <p14:creationId xmlns:p14="http://schemas.microsoft.com/office/powerpoint/2010/main" val="36939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95D-CB74-4DED-A275-1E60230D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Menilai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resiko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68C1-D420-44C8-BEEB-B64843A4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1: </a:t>
            </a:r>
            <a:r>
              <a:rPr lang="en-US" sz="3200" dirty="0" err="1">
                <a:ea typeface="+mn-lt"/>
                <a:cs typeface="+mn-lt"/>
              </a:rPr>
              <a:t>Identifikasi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potensi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. Duduk dan </a:t>
            </a:r>
            <a:r>
              <a:rPr lang="en-US" sz="3200" dirty="0" err="1">
                <a:ea typeface="+mn-lt"/>
                <a:cs typeface="+mn-lt"/>
              </a:rPr>
              <a:t>buat</a:t>
            </a:r>
            <a:r>
              <a:rPr lang="en-US" sz="3200" dirty="0">
                <a:ea typeface="+mn-lt"/>
                <a:cs typeface="+mn-lt"/>
              </a:rPr>
              <a:t> daftar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dan </a:t>
            </a:r>
            <a:r>
              <a:rPr lang="en-US" sz="3200" dirty="0" err="1">
                <a:ea typeface="+mn-lt"/>
                <a:cs typeface="+mn-lt"/>
              </a:rPr>
              <a:t>peluang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mungkin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terjadi</a:t>
            </a:r>
            <a:r>
              <a:rPr lang="en-US" sz="3200" dirty="0">
                <a:ea typeface="+mn-lt"/>
                <a:cs typeface="+mn-lt"/>
              </a:rPr>
              <a:t>. </a:t>
            </a: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Jika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hanya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fokus</a:t>
            </a:r>
            <a:r>
              <a:rPr lang="en-US" sz="3200" dirty="0">
                <a:ea typeface="+mn-lt"/>
                <a:cs typeface="+mn-lt"/>
              </a:rPr>
              <a:t> pada </a:t>
            </a:r>
            <a:r>
              <a:rPr lang="en-US" sz="3200" dirty="0" err="1">
                <a:ea typeface="+mn-lt"/>
                <a:cs typeface="+mn-lt"/>
              </a:rPr>
              <a:t>ancaman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memberikan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hasil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tidak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terduga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kepada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pelanggan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klien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6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48D9-41DA-416F-885C-D2164875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524E-2F7B-40BA-B2EC-7E323DC9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2: </a:t>
            </a:r>
            <a:r>
              <a:rPr lang="en-US" sz="3200" dirty="0" err="1">
                <a:ea typeface="+mn-lt"/>
                <a:cs typeface="+mn-lt"/>
              </a:rPr>
              <a:t>Tentukan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probabilitas</a:t>
            </a:r>
            <a:r>
              <a:rPr lang="en-US" sz="3200" dirty="0">
                <a:ea typeface="+mn-lt"/>
                <a:cs typeface="+mn-lt"/>
              </a:rPr>
              <a:t>. Apa </a:t>
            </a:r>
            <a:r>
              <a:rPr lang="en-US" sz="3200" dirty="0" err="1">
                <a:ea typeface="+mn-lt"/>
                <a:cs typeface="+mn-lt"/>
              </a:rPr>
              <a:t>peluang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tertentu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terjadi</a:t>
            </a:r>
            <a:r>
              <a:rPr lang="en-US" sz="3200" dirty="0">
                <a:ea typeface="+mn-lt"/>
                <a:cs typeface="+mn-lt"/>
              </a:rPr>
              <a:t>?</a:t>
            </a: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3: </a:t>
            </a:r>
            <a:r>
              <a:rPr lang="en-US" sz="3200" dirty="0" err="1">
                <a:ea typeface="+mn-lt"/>
                <a:cs typeface="+mn-lt"/>
              </a:rPr>
              <a:t>Tentukan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Dampak</a:t>
            </a:r>
            <a:r>
              <a:rPr lang="en-US" sz="3200" dirty="0">
                <a:ea typeface="+mn-lt"/>
                <a:cs typeface="+mn-lt"/>
              </a:rPr>
              <a:t>. Apa yang </a:t>
            </a:r>
            <a:r>
              <a:rPr lang="en-US" sz="3200" dirty="0" err="1">
                <a:ea typeface="+mn-lt"/>
                <a:cs typeface="+mn-lt"/>
              </a:rPr>
              <a:t>akan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terjadi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jika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setiap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terjadi</a:t>
            </a:r>
            <a:r>
              <a:rPr lang="en-US" sz="3200" dirty="0">
                <a:ea typeface="+mn-lt"/>
                <a:cs typeface="+mn-lt"/>
              </a:rPr>
              <a:t>?</a:t>
            </a:r>
          </a:p>
          <a:p>
            <a:pPr>
              <a:buClr>
                <a:srgbClr val="FFFFFF"/>
              </a:buClr>
            </a:pPr>
            <a:endParaRPr lang="en-US" sz="32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Identifikasi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mana yang </a:t>
            </a:r>
            <a:r>
              <a:rPr lang="en-US" sz="3200" dirty="0" err="1">
                <a:ea typeface="+mn-lt"/>
                <a:cs typeface="+mn-lt"/>
              </a:rPr>
              <a:t>memiliki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efek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terbesar</a:t>
            </a:r>
            <a:r>
              <a:rPr lang="en-US" sz="3200" dirty="0">
                <a:ea typeface="+mn-lt"/>
                <a:cs typeface="+mn-lt"/>
              </a:rPr>
              <a:t> pada </a:t>
            </a:r>
            <a:r>
              <a:rPr lang="en-US" sz="3200" dirty="0" err="1">
                <a:ea typeface="+mn-lt"/>
                <a:cs typeface="+mn-lt"/>
              </a:rPr>
              <a:t>hasil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endParaRPr lang="en-US" sz="32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52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D4CE-A26B-4202-8617-03D8D95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rencana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respons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manajemen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risiko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32D3-82D8-4567-865A-3B655350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err="1">
                <a:ea typeface="+mn-lt"/>
                <a:cs typeface="+mn-lt"/>
              </a:rPr>
              <a:t>Berikut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adalah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langkah-langkah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err="1">
                <a:ea typeface="+mn-lt"/>
                <a:cs typeface="+mn-lt"/>
              </a:rPr>
              <a:t>disarankan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tentang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cara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mengelola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suatu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:</a:t>
            </a: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Langkah</a:t>
            </a:r>
            <a:r>
              <a:rPr lang="en-US" sz="3200" dirty="0">
                <a:ea typeface="+mn-lt"/>
                <a:cs typeface="+mn-lt"/>
              </a:rPr>
              <a:t> 1: </a:t>
            </a:r>
            <a:r>
              <a:rPr lang="en-US" sz="3200" dirty="0" err="1">
                <a:ea typeface="+mn-lt"/>
                <a:cs typeface="+mn-lt"/>
              </a:rPr>
              <a:t>Tentukan</a:t>
            </a:r>
            <a:r>
              <a:rPr lang="en-US" sz="3200" dirty="0">
                <a:ea typeface="+mn-lt"/>
                <a:cs typeface="+mn-lt"/>
              </a:rPr>
              <a:t> "</a:t>
            </a:r>
            <a:r>
              <a:rPr lang="en-US" sz="3200" dirty="0" err="1">
                <a:ea typeface="+mn-lt"/>
                <a:cs typeface="+mn-lt"/>
              </a:rPr>
              <a:t>Toleransi</a:t>
            </a:r>
            <a:r>
              <a:rPr lang="en-US" sz="3200" dirty="0">
                <a:ea typeface="+mn-lt"/>
                <a:cs typeface="+mn-lt"/>
              </a:rPr>
              <a:t> Risiko"</a:t>
            </a:r>
            <a:endParaRPr lang="en-US" sz="3200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200" dirty="0" err="1">
                <a:ea typeface="+mn-lt"/>
                <a:cs typeface="+mn-lt"/>
              </a:rPr>
              <a:t>Berapa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banyak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risiko</a:t>
            </a:r>
            <a:r>
              <a:rPr lang="en-US" sz="3200" dirty="0">
                <a:ea typeface="+mn-lt"/>
                <a:cs typeface="+mn-lt"/>
              </a:rPr>
              <a:t> yang </a:t>
            </a:r>
            <a:r>
              <a:rPr lang="en-US" sz="3200" dirty="0" err="1">
                <a:ea typeface="+mn-lt"/>
                <a:cs typeface="+mn-lt"/>
              </a:rPr>
              <a:t>dapat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ambil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sebelum</a:t>
            </a:r>
            <a:r>
              <a:rPr lang="en-US" sz="3200" dirty="0">
                <a:ea typeface="+mn-lt"/>
                <a:cs typeface="+mn-lt"/>
              </a:rPr>
              <a:t> Anda </a:t>
            </a:r>
            <a:r>
              <a:rPr lang="en-US" sz="3200" dirty="0" err="1">
                <a:ea typeface="+mn-lt"/>
                <a:cs typeface="+mn-lt"/>
              </a:rPr>
              <a:t>mempertimbangkan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meninggalkan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? </a:t>
            </a:r>
            <a:r>
              <a:rPr lang="en-US" sz="3200" dirty="0" err="1">
                <a:ea typeface="+mn-lt"/>
                <a:cs typeface="+mn-lt"/>
              </a:rPr>
              <a:t>Ini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adalah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percakapan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penting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untuk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dimiliki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 para </a:t>
            </a:r>
            <a:r>
              <a:rPr lang="en-US" sz="3200" dirty="0" err="1">
                <a:ea typeface="+mn-lt"/>
                <a:cs typeface="+mn-lt"/>
              </a:rPr>
              <a:t>pemangku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kepentingan</a:t>
            </a:r>
            <a:r>
              <a:rPr lang="en-US" sz="3200" dirty="0">
                <a:ea typeface="+mn-lt"/>
                <a:cs typeface="+mn-lt"/>
              </a:rPr>
              <a:t> Anda.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46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Celestial</vt:lpstr>
      <vt:lpstr>Manajemen Proyek TI</vt:lpstr>
      <vt:lpstr>Manajemen risiko proyek</vt:lpstr>
      <vt:lpstr>Resiko</vt:lpstr>
      <vt:lpstr>Resiko Positif dan Negatif</vt:lpstr>
      <vt:lpstr>Cont'd</vt:lpstr>
      <vt:lpstr>PowerPoint Presentation</vt:lpstr>
      <vt:lpstr>Menilai resiko</vt:lpstr>
      <vt:lpstr>Cont'd</vt:lpstr>
      <vt:lpstr>rencana respons manajemen risiko</vt:lpstr>
      <vt:lpstr>Cont'd</vt:lpstr>
      <vt:lpstr>PowerPoint Presentation</vt:lpstr>
      <vt:lpstr>Cont'd</vt:lpstr>
      <vt:lpstr>Cont'd</vt:lpstr>
      <vt:lpstr>Mulai Proyek Anda Sadar-Risiko, Bukan "Bebas-Risiko"</vt:lpstr>
      <vt:lpstr>Resiko it</vt:lpstr>
      <vt:lpstr>Contoh resiko projek ti</vt:lpstr>
      <vt:lpstr>Cont'd</vt:lpstr>
      <vt:lpstr>Cont'd</vt:lpstr>
      <vt:lpstr>Risiko Pengembangan Perangkat Lunak </vt:lpstr>
      <vt:lpstr>Cont'd</vt:lpstr>
      <vt:lpstr>Cont'd</vt:lpstr>
      <vt:lpstr>Cont'd</vt:lpstr>
      <vt:lpstr>Cont'd</vt:lpstr>
      <vt:lpstr>Cont'd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2012-07-30T23:42:41Z</dcterms:created>
  <dcterms:modified xsi:type="dcterms:W3CDTF">2019-11-30T05:08:56Z</dcterms:modified>
</cp:coreProperties>
</file>