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9" r:id="rId5"/>
    <p:sldId id="259" r:id="rId6"/>
    <p:sldId id="271" r:id="rId7"/>
    <p:sldId id="261" r:id="rId8"/>
    <p:sldId id="262" r:id="rId9"/>
    <p:sldId id="263" r:id="rId10"/>
    <p:sldId id="268" r:id="rId11"/>
    <p:sldId id="270" r:id="rId12"/>
    <p:sldId id="258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AB3EC-D7D7-4C1A-9498-7BDEDA3D6927}" v="553" dt="2020-12-06T11:18:15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QZ9/UGr5K0C954TRx2YVemBIv6+ROOpGBScm1FuaWOk=" providerId="None" clId="Web-{796AB3EC-D7D7-4C1A-9498-7BDEDA3D6927}"/>
    <pc:docChg chg="addSld delSld modSld sldOrd addMainMaster delMainMaster">
      <pc:chgData name="maulanahirzan" userId="QZ9/UGr5K0C954TRx2YVemBIv6+ROOpGBScm1FuaWOk=" providerId="None" clId="Web-{796AB3EC-D7D7-4C1A-9498-7BDEDA3D6927}" dt="2020-12-06T11:18:15.303" v="534" actId="20577"/>
      <pc:docMkLst>
        <pc:docMk/>
      </pc:docMkLst>
      <pc:sldChg chg="modSp mod modClrScheme chgLayout">
        <pc:chgData name="maulanahirzan" userId="QZ9/UGr5K0C954TRx2YVemBIv6+ROOpGBScm1FuaWOk=" providerId="None" clId="Web-{796AB3EC-D7D7-4C1A-9498-7BDEDA3D6927}" dt="2020-12-06T09:51:55.748" v="34"/>
        <pc:sldMkLst>
          <pc:docMk/>
          <pc:sldMk cId="1351651579" sldId="256"/>
        </pc:sldMkLst>
        <pc:spChg chg="mod ord">
          <ac:chgData name="maulanahirzan" userId="QZ9/UGr5K0C954TRx2YVemBIv6+ROOpGBScm1FuaWOk=" providerId="None" clId="Web-{796AB3EC-D7D7-4C1A-9498-7BDEDA3D6927}" dt="2020-12-06T09:51:55.748" v="34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QZ9/UGr5K0C954TRx2YVemBIv6+ROOpGBScm1FuaWOk=" providerId="None" clId="Web-{796AB3EC-D7D7-4C1A-9498-7BDEDA3D6927}" dt="2020-12-06T09:51:55.748" v="34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 mod modClrScheme chgLayout">
        <pc:chgData name="maulanahirzan" userId="QZ9/UGr5K0C954TRx2YVemBIv6+ROOpGBScm1FuaWOk=" providerId="None" clId="Web-{796AB3EC-D7D7-4C1A-9498-7BDEDA3D6927}" dt="2020-12-06T10:02:56.673" v="197" actId="20577"/>
        <pc:sldMkLst>
          <pc:docMk/>
          <pc:sldMk cId="2768743316" sldId="257"/>
        </pc:sldMkLst>
        <pc:spChg chg="mod ord">
          <ac:chgData name="maulanahirzan" userId="QZ9/UGr5K0C954TRx2YVemBIv6+ROOpGBScm1FuaWOk=" providerId="None" clId="Web-{796AB3EC-D7D7-4C1A-9498-7BDEDA3D6927}" dt="2020-12-06T09:55:02.530" v="61" actId="20577"/>
          <ac:spMkLst>
            <pc:docMk/>
            <pc:sldMk cId="2768743316" sldId="257"/>
            <ac:spMk id="2" creationId="{A51A2607-E8DF-428B-A7B0-BDE38EDF46E7}"/>
          </ac:spMkLst>
        </pc:spChg>
        <pc:spChg chg="mod ord">
          <ac:chgData name="maulanahirzan" userId="QZ9/UGr5K0C954TRx2YVemBIv6+ROOpGBScm1FuaWOk=" providerId="None" clId="Web-{796AB3EC-D7D7-4C1A-9498-7BDEDA3D6927}" dt="2020-12-06T10:02:56.673" v="197" actId="20577"/>
          <ac:spMkLst>
            <pc:docMk/>
            <pc:sldMk cId="2768743316" sldId="257"/>
            <ac:spMk id="3" creationId="{77E55113-83F7-46C9-83E0-BE9CB69934DB}"/>
          </ac:spMkLst>
        </pc:spChg>
      </pc:sldChg>
      <pc:sldChg chg="addSp delSp modSp new ord">
        <pc:chgData name="maulanahirzan" userId="QZ9/UGr5K0C954TRx2YVemBIv6+ROOpGBScm1FuaWOk=" providerId="None" clId="Web-{796AB3EC-D7D7-4C1A-9498-7BDEDA3D6927}" dt="2020-12-06T11:03:17.377" v="457"/>
        <pc:sldMkLst>
          <pc:docMk/>
          <pc:sldMk cId="3524441573" sldId="258"/>
        </pc:sldMkLst>
        <pc:spChg chg="del">
          <ac:chgData name="maulanahirzan" userId="QZ9/UGr5K0C954TRx2YVemBIv6+ROOpGBScm1FuaWOk=" providerId="None" clId="Web-{796AB3EC-D7D7-4C1A-9498-7BDEDA3D6927}" dt="2020-12-06T09:57:35.406" v="80"/>
          <ac:spMkLst>
            <pc:docMk/>
            <pc:sldMk cId="3524441573" sldId="258"/>
            <ac:spMk id="3" creationId="{29546373-B963-41F1-97CF-055E3D702BFD}"/>
          </ac:spMkLst>
        </pc:spChg>
        <pc:picChg chg="add mod ord">
          <ac:chgData name="maulanahirzan" userId="QZ9/UGr5K0C954TRx2YVemBIv6+ROOpGBScm1FuaWOk=" providerId="None" clId="Web-{796AB3EC-D7D7-4C1A-9498-7BDEDA3D6927}" dt="2020-12-06T09:57:44.094" v="82" actId="14100"/>
          <ac:picMkLst>
            <pc:docMk/>
            <pc:sldMk cId="3524441573" sldId="258"/>
            <ac:picMk id="4" creationId="{BA119190-C0C5-4684-889E-0F4150652816}"/>
          </ac:picMkLst>
        </pc:picChg>
      </pc:sldChg>
      <pc:sldChg chg="modSp new">
        <pc:chgData name="maulanahirzan" userId="QZ9/UGr5K0C954TRx2YVemBIv6+ROOpGBScm1FuaWOk=" providerId="None" clId="Web-{796AB3EC-D7D7-4C1A-9498-7BDEDA3D6927}" dt="2020-12-06T10:01:43.313" v="184" actId="20577"/>
        <pc:sldMkLst>
          <pc:docMk/>
          <pc:sldMk cId="3104667851" sldId="259"/>
        </pc:sldMkLst>
        <pc:spChg chg="mod">
          <ac:chgData name="maulanahirzan" userId="QZ9/UGr5K0C954TRx2YVemBIv6+ROOpGBScm1FuaWOk=" providerId="None" clId="Web-{796AB3EC-D7D7-4C1A-9498-7BDEDA3D6927}" dt="2020-12-06T10:00:38.032" v="92" actId="20577"/>
          <ac:spMkLst>
            <pc:docMk/>
            <pc:sldMk cId="3104667851" sldId="259"/>
            <ac:spMk id="2" creationId="{C75079AA-4BF3-49C8-9C28-CE1F3920EF69}"/>
          </ac:spMkLst>
        </pc:spChg>
        <pc:spChg chg="mod">
          <ac:chgData name="maulanahirzan" userId="QZ9/UGr5K0C954TRx2YVemBIv6+ROOpGBScm1FuaWOk=" providerId="None" clId="Web-{796AB3EC-D7D7-4C1A-9498-7BDEDA3D6927}" dt="2020-12-06T10:01:43.313" v="184" actId="20577"/>
          <ac:spMkLst>
            <pc:docMk/>
            <pc:sldMk cId="3104667851" sldId="259"/>
            <ac:spMk id="3" creationId="{CA3FB9C7-CA64-459D-8493-B81A4FBF6054}"/>
          </ac:spMkLst>
        </pc:spChg>
      </pc:sldChg>
      <pc:sldChg chg="modSp new ord">
        <pc:chgData name="maulanahirzan" userId="QZ9/UGr5K0C954TRx2YVemBIv6+ROOpGBScm1FuaWOk=" providerId="None" clId="Web-{796AB3EC-D7D7-4C1A-9498-7BDEDA3D6927}" dt="2020-12-06T10:05:15.596" v="216" actId="20577"/>
        <pc:sldMkLst>
          <pc:docMk/>
          <pc:sldMk cId="2640653186" sldId="260"/>
        </pc:sldMkLst>
        <pc:spChg chg="mod">
          <ac:chgData name="maulanahirzan" userId="QZ9/UGr5K0C954TRx2YVemBIv6+ROOpGBScm1FuaWOk=" providerId="None" clId="Web-{796AB3EC-D7D7-4C1A-9498-7BDEDA3D6927}" dt="2020-12-06T10:04:18.423" v="200" actId="20577"/>
          <ac:spMkLst>
            <pc:docMk/>
            <pc:sldMk cId="2640653186" sldId="260"/>
            <ac:spMk id="2" creationId="{1B13B07F-57B3-4B46-AF43-E3DD3B808331}"/>
          </ac:spMkLst>
        </pc:spChg>
        <pc:spChg chg="mod">
          <ac:chgData name="maulanahirzan" userId="QZ9/UGr5K0C954TRx2YVemBIv6+ROOpGBScm1FuaWOk=" providerId="None" clId="Web-{796AB3EC-D7D7-4C1A-9498-7BDEDA3D6927}" dt="2020-12-06T10:05:15.596" v="216" actId="20577"/>
          <ac:spMkLst>
            <pc:docMk/>
            <pc:sldMk cId="2640653186" sldId="260"/>
            <ac:spMk id="3" creationId="{4C87B7BE-B6DF-4F30-8139-2124841FE74C}"/>
          </ac:spMkLst>
        </pc:spChg>
      </pc:sldChg>
      <pc:sldChg chg="modSp new">
        <pc:chgData name="maulanahirzan" userId="QZ9/UGr5K0C954TRx2YVemBIv6+ROOpGBScm1FuaWOk=" providerId="None" clId="Web-{796AB3EC-D7D7-4C1A-9498-7BDEDA3D6927}" dt="2020-12-06T10:08:00.549" v="242" actId="20577"/>
        <pc:sldMkLst>
          <pc:docMk/>
          <pc:sldMk cId="2904492385" sldId="261"/>
        </pc:sldMkLst>
        <pc:spChg chg="mod">
          <ac:chgData name="maulanahirzan" userId="QZ9/UGr5K0C954TRx2YVemBIv6+ROOpGBScm1FuaWOk=" providerId="None" clId="Web-{796AB3EC-D7D7-4C1A-9498-7BDEDA3D6927}" dt="2020-12-06T10:06:36.190" v="227" actId="20577"/>
          <ac:spMkLst>
            <pc:docMk/>
            <pc:sldMk cId="2904492385" sldId="261"/>
            <ac:spMk id="2" creationId="{D8D16D6C-5795-4843-B5F9-7F189C6529C2}"/>
          </ac:spMkLst>
        </pc:spChg>
        <pc:spChg chg="mod">
          <ac:chgData name="maulanahirzan" userId="QZ9/UGr5K0C954TRx2YVemBIv6+ROOpGBScm1FuaWOk=" providerId="None" clId="Web-{796AB3EC-D7D7-4C1A-9498-7BDEDA3D6927}" dt="2020-12-06T10:08:00.549" v="242" actId="20577"/>
          <ac:spMkLst>
            <pc:docMk/>
            <pc:sldMk cId="2904492385" sldId="261"/>
            <ac:spMk id="3" creationId="{08BCF7DF-3BAE-442D-B99C-FEB1C9C662AE}"/>
          </ac:spMkLst>
        </pc:spChg>
      </pc:sldChg>
      <pc:sldChg chg="modSp new">
        <pc:chgData name="maulanahirzan" userId="QZ9/UGr5K0C954TRx2YVemBIv6+ROOpGBScm1FuaWOk=" providerId="None" clId="Web-{796AB3EC-D7D7-4C1A-9498-7BDEDA3D6927}" dt="2020-12-06T10:11:17.629" v="272" actId="20577"/>
        <pc:sldMkLst>
          <pc:docMk/>
          <pc:sldMk cId="475376674" sldId="262"/>
        </pc:sldMkLst>
        <pc:spChg chg="mod">
          <ac:chgData name="maulanahirzan" userId="QZ9/UGr5K0C954TRx2YVemBIv6+ROOpGBScm1FuaWOk=" providerId="None" clId="Web-{796AB3EC-D7D7-4C1A-9498-7BDEDA3D6927}" dt="2020-12-06T10:09:13.534" v="249" actId="20577"/>
          <ac:spMkLst>
            <pc:docMk/>
            <pc:sldMk cId="475376674" sldId="262"/>
            <ac:spMk id="2" creationId="{F02BC88A-6817-4DD4-A14A-2C493E8B2960}"/>
          </ac:spMkLst>
        </pc:spChg>
        <pc:spChg chg="mod">
          <ac:chgData name="maulanahirzan" userId="QZ9/UGr5K0C954TRx2YVemBIv6+ROOpGBScm1FuaWOk=" providerId="None" clId="Web-{796AB3EC-D7D7-4C1A-9498-7BDEDA3D6927}" dt="2020-12-06T10:11:17.629" v="272" actId="20577"/>
          <ac:spMkLst>
            <pc:docMk/>
            <pc:sldMk cId="475376674" sldId="262"/>
            <ac:spMk id="3" creationId="{9449BACD-4FB5-47AA-8194-3F972C7B4A31}"/>
          </ac:spMkLst>
        </pc:spChg>
      </pc:sldChg>
      <pc:sldChg chg="modSp new">
        <pc:chgData name="maulanahirzan" userId="QZ9/UGr5K0C954TRx2YVemBIv6+ROOpGBScm1FuaWOk=" providerId="None" clId="Web-{796AB3EC-D7D7-4C1A-9498-7BDEDA3D6927}" dt="2020-12-06T10:21:45.350" v="356" actId="20577"/>
        <pc:sldMkLst>
          <pc:docMk/>
          <pc:sldMk cId="424498185" sldId="263"/>
        </pc:sldMkLst>
        <pc:spChg chg="mod">
          <ac:chgData name="maulanahirzan" userId="QZ9/UGr5K0C954TRx2YVemBIv6+ROOpGBScm1FuaWOk=" providerId="None" clId="Web-{796AB3EC-D7D7-4C1A-9498-7BDEDA3D6927}" dt="2020-12-06T10:13:16.504" v="287" actId="20577"/>
          <ac:spMkLst>
            <pc:docMk/>
            <pc:sldMk cId="424498185" sldId="263"/>
            <ac:spMk id="2" creationId="{38850A92-3239-4231-87EC-250522AA9EF5}"/>
          </ac:spMkLst>
        </pc:spChg>
        <pc:spChg chg="mod">
          <ac:chgData name="maulanahirzan" userId="QZ9/UGr5K0C954TRx2YVemBIv6+ROOpGBScm1FuaWOk=" providerId="None" clId="Web-{796AB3EC-D7D7-4C1A-9498-7BDEDA3D6927}" dt="2020-12-06T10:21:45.350" v="356" actId="20577"/>
          <ac:spMkLst>
            <pc:docMk/>
            <pc:sldMk cId="424498185" sldId="263"/>
            <ac:spMk id="3" creationId="{087CA710-E0F3-4684-ADD5-EE8F933F9F71}"/>
          </ac:spMkLst>
        </pc:spChg>
      </pc:sldChg>
      <pc:sldChg chg="addSp modSp new">
        <pc:chgData name="maulanahirzan" userId="QZ9/UGr5K0C954TRx2YVemBIv6+ROOpGBScm1FuaWOk=" providerId="None" clId="Web-{796AB3EC-D7D7-4C1A-9498-7BDEDA3D6927}" dt="2020-12-06T10:36:31.511" v="416" actId="14100"/>
        <pc:sldMkLst>
          <pc:docMk/>
          <pc:sldMk cId="3952389156" sldId="264"/>
        </pc:sldMkLst>
        <pc:spChg chg="mod">
          <ac:chgData name="maulanahirzan" userId="QZ9/UGr5K0C954TRx2YVemBIv6+ROOpGBScm1FuaWOk=" providerId="None" clId="Web-{796AB3EC-D7D7-4C1A-9498-7BDEDA3D6927}" dt="2020-12-06T10:31:42.244" v="365" actId="20577"/>
          <ac:spMkLst>
            <pc:docMk/>
            <pc:sldMk cId="3952389156" sldId="264"/>
            <ac:spMk id="2" creationId="{128A1F1C-C6B7-41CD-A8C9-FD3E75415EF4}"/>
          </ac:spMkLst>
        </pc:spChg>
        <pc:spChg chg="mod">
          <ac:chgData name="maulanahirzan" userId="QZ9/UGr5K0C954TRx2YVemBIv6+ROOpGBScm1FuaWOk=" providerId="None" clId="Web-{796AB3EC-D7D7-4C1A-9498-7BDEDA3D6927}" dt="2020-12-06T10:32:22.884" v="374" actId="20577"/>
          <ac:spMkLst>
            <pc:docMk/>
            <pc:sldMk cId="3952389156" sldId="264"/>
            <ac:spMk id="3" creationId="{C8E11B52-BA57-4026-AD72-B03AFC83EEC4}"/>
          </ac:spMkLst>
        </pc:spChg>
        <pc:picChg chg="add mod">
          <ac:chgData name="maulanahirzan" userId="QZ9/UGr5K0C954TRx2YVemBIv6+ROOpGBScm1FuaWOk=" providerId="None" clId="Web-{796AB3EC-D7D7-4C1A-9498-7BDEDA3D6927}" dt="2020-12-06T10:36:31.511" v="416" actId="14100"/>
          <ac:picMkLst>
            <pc:docMk/>
            <pc:sldMk cId="3952389156" sldId="264"/>
            <ac:picMk id="4" creationId="{AFEF5768-CF26-4EA0-A369-2E5FB6EEE6DB}"/>
          </ac:picMkLst>
        </pc:picChg>
      </pc:sldChg>
      <pc:sldChg chg="addSp modSp new">
        <pc:chgData name="maulanahirzan" userId="QZ9/UGr5K0C954TRx2YVemBIv6+ROOpGBScm1FuaWOk=" providerId="None" clId="Web-{796AB3EC-D7D7-4C1A-9498-7BDEDA3D6927}" dt="2020-12-06T10:36:52.901" v="419" actId="14100"/>
        <pc:sldMkLst>
          <pc:docMk/>
          <pc:sldMk cId="2370703756" sldId="265"/>
        </pc:sldMkLst>
        <pc:spChg chg="mod">
          <ac:chgData name="maulanahirzan" userId="QZ9/UGr5K0C954TRx2YVemBIv6+ROOpGBScm1FuaWOk=" providerId="None" clId="Web-{796AB3EC-D7D7-4C1A-9498-7BDEDA3D6927}" dt="2020-12-06T10:32:35.900" v="384" actId="20577"/>
          <ac:spMkLst>
            <pc:docMk/>
            <pc:sldMk cId="2370703756" sldId="265"/>
            <ac:spMk id="2" creationId="{4A630A2B-ABA7-48FB-A770-9B7C5B2F5636}"/>
          </ac:spMkLst>
        </pc:spChg>
        <pc:spChg chg="mod">
          <ac:chgData name="maulanahirzan" userId="QZ9/UGr5K0C954TRx2YVemBIv6+ROOpGBScm1FuaWOk=" providerId="None" clId="Web-{796AB3EC-D7D7-4C1A-9498-7BDEDA3D6927}" dt="2020-12-06T10:33:15.135" v="400" actId="14100"/>
          <ac:spMkLst>
            <pc:docMk/>
            <pc:sldMk cId="2370703756" sldId="265"/>
            <ac:spMk id="3" creationId="{87BD74A7-6D17-42F6-81BB-18781354668E}"/>
          </ac:spMkLst>
        </pc:spChg>
        <pc:picChg chg="add mod">
          <ac:chgData name="maulanahirzan" userId="QZ9/UGr5K0C954TRx2YVemBIv6+ROOpGBScm1FuaWOk=" providerId="None" clId="Web-{796AB3EC-D7D7-4C1A-9498-7BDEDA3D6927}" dt="2020-12-06T10:36:52.901" v="419" actId="14100"/>
          <ac:picMkLst>
            <pc:docMk/>
            <pc:sldMk cId="2370703756" sldId="265"/>
            <ac:picMk id="4" creationId="{C28935DB-3C0F-4DD8-BE3C-0024F33F5EA8}"/>
          </ac:picMkLst>
        </pc:picChg>
      </pc:sldChg>
      <pc:sldChg chg="addSp modSp new">
        <pc:chgData name="maulanahirzan" userId="QZ9/UGr5K0C954TRx2YVemBIv6+ROOpGBScm1FuaWOk=" providerId="None" clId="Web-{796AB3EC-D7D7-4C1A-9498-7BDEDA3D6927}" dt="2020-12-06T10:35:33.370" v="412" actId="14100"/>
        <pc:sldMkLst>
          <pc:docMk/>
          <pc:sldMk cId="3597041773" sldId="266"/>
        </pc:sldMkLst>
        <pc:spChg chg="mod">
          <ac:chgData name="maulanahirzan" userId="QZ9/UGr5K0C954TRx2YVemBIv6+ROOpGBScm1FuaWOk=" providerId="None" clId="Web-{796AB3EC-D7D7-4C1A-9498-7BDEDA3D6927}" dt="2020-12-06T10:33:25.853" v="404" actId="20577"/>
          <ac:spMkLst>
            <pc:docMk/>
            <pc:sldMk cId="3597041773" sldId="266"/>
            <ac:spMk id="2" creationId="{21405672-9AB5-40F8-B6E2-8D95722387DC}"/>
          </ac:spMkLst>
        </pc:spChg>
        <pc:spChg chg="mod">
          <ac:chgData name="maulanahirzan" userId="QZ9/UGr5K0C954TRx2YVemBIv6+ROOpGBScm1FuaWOk=" providerId="None" clId="Web-{796AB3EC-D7D7-4C1A-9498-7BDEDA3D6927}" dt="2020-12-06T10:33:38.197" v="409" actId="14100"/>
          <ac:spMkLst>
            <pc:docMk/>
            <pc:sldMk cId="3597041773" sldId="266"/>
            <ac:spMk id="3" creationId="{17006FDA-11BC-4488-9B65-C822E050A983}"/>
          </ac:spMkLst>
        </pc:spChg>
        <pc:picChg chg="add mod">
          <ac:chgData name="maulanahirzan" userId="QZ9/UGr5K0C954TRx2YVemBIv6+ROOpGBScm1FuaWOk=" providerId="None" clId="Web-{796AB3EC-D7D7-4C1A-9498-7BDEDA3D6927}" dt="2020-12-06T10:35:33.370" v="412" actId="14100"/>
          <ac:picMkLst>
            <pc:docMk/>
            <pc:sldMk cId="3597041773" sldId="266"/>
            <ac:picMk id="4" creationId="{8B1339FD-A148-4CDE-A3DC-ADDC3268EF78}"/>
          </ac:picMkLst>
        </pc:picChg>
      </pc:sldChg>
      <pc:sldChg chg="modSp new">
        <pc:chgData name="maulanahirzan" userId="QZ9/UGr5K0C954TRx2YVemBIv6+ROOpGBScm1FuaWOk=" providerId="None" clId="Web-{796AB3EC-D7D7-4C1A-9498-7BDEDA3D6927}" dt="2020-12-06T11:18:13.553" v="532" actId="20577"/>
        <pc:sldMkLst>
          <pc:docMk/>
          <pc:sldMk cId="2503971865" sldId="267"/>
        </pc:sldMkLst>
        <pc:spChg chg="mod">
          <ac:chgData name="maulanahirzan" userId="QZ9/UGr5K0C954TRx2YVemBIv6+ROOpGBScm1FuaWOk=" providerId="None" clId="Web-{796AB3EC-D7D7-4C1A-9498-7BDEDA3D6927}" dt="2020-12-06T11:18:10.600" v="531" actId="20577"/>
          <ac:spMkLst>
            <pc:docMk/>
            <pc:sldMk cId="2503971865" sldId="267"/>
            <ac:spMk id="2" creationId="{F727734A-F456-49C4-978E-CE34E9075D8F}"/>
          </ac:spMkLst>
        </pc:spChg>
        <pc:spChg chg="mod">
          <ac:chgData name="maulanahirzan" userId="QZ9/UGr5K0C954TRx2YVemBIv6+ROOpGBScm1FuaWOk=" providerId="None" clId="Web-{796AB3EC-D7D7-4C1A-9498-7BDEDA3D6927}" dt="2020-12-06T11:18:13.553" v="532" actId="20577"/>
          <ac:spMkLst>
            <pc:docMk/>
            <pc:sldMk cId="2503971865" sldId="267"/>
            <ac:spMk id="3" creationId="{FBE61C5D-F44A-4BF2-92B7-74C5B319A261}"/>
          </ac:spMkLst>
        </pc:spChg>
      </pc:sldChg>
      <pc:sldChg chg="addSp delSp modSp new">
        <pc:chgData name="maulanahirzan" userId="QZ9/UGr5K0C954TRx2YVemBIv6+ROOpGBScm1FuaWOk=" providerId="None" clId="Web-{796AB3EC-D7D7-4C1A-9498-7BDEDA3D6927}" dt="2020-12-06T10:52:14.687" v="452" actId="14100"/>
        <pc:sldMkLst>
          <pc:docMk/>
          <pc:sldMk cId="741546545" sldId="268"/>
        </pc:sldMkLst>
        <pc:spChg chg="del">
          <ac:chgData name="maulanahirzan" userId="QZ9/UGr5K0C954TRx2YVemBIv6+ROOpGBScm1FuaWOk=" providerId="None" clId="Web-{796AB3EC-D7D7-4C1A-9498-7BDEDA3D6927}" dt="2020-12-06T10:52:01.984" v="450"/>
          <ac:spMkLst>
            <pc:docMk/>
            <pc:sldMk cId="741546545" sldId="268"/>
            <ac:spMk id="3" creationId="{11A258B9-A9CC-44E4-B093-23BBBDB0A8E7}"/>
          </ac:spMkLst>
        </pc:spChg>
        <pc:picChg chg="add mod ord">
          <ac:chgData name="maulanahirzan" userId="QZ9/UGr5K0C954TRx2YVemBIv6+ROOpGBScm1FuaWOk=" providerId="None" clId="Web-{796AB3EC-D7D7-4C1A-9498-7BDEDA3D6927}" dt="2020-12-06T10:52:14.687" v="452" actId="14100"/>
          <ac:picMkLst>
            <pc:docMk/>
            <pc:sldMk cId="741546545" sldId="268"/>
            <ac:picMk id="4" creationId="{EC7997A7-8284-4586-A5F7-9018D56162E0}"/>
          </ac:picMkLst>
        </pc:picChg>
      </pc:sldChg>
      <pc:sldChg chg="modSp new del">
        <pc:chgData name="maulanahirzan" userId="QZ9/UGr5K0C954TRx2YVemBIv6+ROOpGBScm1FuaWOk=" providerId="None" clId="Web-{796AB3EC-D7D7-4C1A-9498-7BDEDA3D6927}" dt="2020-12-06T11:03:00.690" v="456"/>
        <pc:sldMkLst>
          <pc:docMk/>
          <pc:sldMk cId="1821095583" sldId="269"/>
        </pc:sldMkLst>
        <pc:spChg chg="mod">
          <ac:chgData name="maulanahirzan" userId="QZ9/UGr5K0C954TRx2YVemBIv6+ROOpGBScm1FuaWOk=" providerId="None" clId="Web-{796AB3EC-D7D7-4C1A-9498-7BDEDA3D6927}" dt="2020-12-06T11:02:58.924" v="455" actId="20577"/>
          <ac:spMkLst>
            <pc:docMk/>
            <pc:sldMk cId="1821095583" sldId="269"/>
            <ac:spMk id="2" creationId="{2194EC55-25EA-42BF-8863-7FF68A5F6879}"/>
          </ac:spMkLst>
        </pc:spChg>
      </pc:sldChg>
      <pc:sldChg chg="addSp delSp modSp new">
        <pc:chgData name="maulanahirzan" userId="QZ9/UGr5K0C954TRx2YVemBIv6+ROOpGBScm1FuaWOk=" providerId="None" clId="Web-{796AB3EC-D7D7-4C1A-9498-7BDEDA3D6927}" dt="2020-12-06T11:03:30.487" v="461" actId="14100"/>
        <pc:sldMkLst>
          <pc:docMk/>
          <pc:sldMk cId="4030676104" sldId="269"/>
        </pc:sldMkLst>
        <pc:spChg chg="del">
          <ac:chgData name="maulanahirzan" userId="QZ9/UGr5K0C954TRx2YVemBIv6+ROOpGBScm1FuaWOk=" providerId="None" clId="Web-{796AB3EC-D7D7-4C1A-9498-7BDEDA3D6927}" dt="2020-12-06T11:03:24.987" v="459"/>
          <ac:spMkLst>
            <pc:docMk/>
            <pc:sldMk cId="4030676104" sldId="269"/>
            <ac:spMk id="3" creationId="{E6A74177-DE9C-41A1-A9FA-363988251297}"/>
          </ac:spMkLst>
        </pc:spChg>
        <pc:picChg chg="add mod ord">
          <ac:chgData name="maulanahirzan" userId="QZ9/UGr5K0C954TRx2YVemBIv6+ROOpGBScm1FuaWOk=" providerId="None" clId="Web-{796AB3EC-D7D7-4C1A-9498-7BDEDA3D6927}" dt="2020-12-06T11:03:30.487" v="461" actId="14100"/>
          <ac:picMkLst>
            <pc:docMk/>
            <pc:sldMk cId="4030676104" sldId="269"/>
            <ac:picMk id="4" creationId="{4E4C5D2B-47BA-4659-A677-1AEB9B2EBB58}"/>
          </ac:picMkLst>
        </pc:picChg>
      </pc:sldChg>
      <pc:sldChg chg="addSp modSp new">
        <pc:chgData name="maulanahirzan" userId="QZ9/UGr5K0C954TRx2YVemBIv6+ROOpGBScm1FuaWOk=" providerId="None" clId="Web-{796AB3EC-D7D7-4C1A-9498-7BDEDA3D6927}" dt="2020-12-06T11:06:59.785" v="503" actId="20577"/>
        <pc:sldMkLst>
          <pc:docMk/>
          <pc:sldMk cId="688868279" sldId="270"/>
        </pc:sldMkLst>
        <pc:spChg chg="mod">
          <ac:chgData name="maulanahirzan" userId="QZ9/UGr5K0C954TRx2YVemBIv6+ROOpGBScm1FuaWOk=" providerId="None" clId="Web-{796AB3EC-D7D7-4C1A-9498-7BDEDA3D6927}" dt="2020-12-06T11:04:26.362" v="465" actId="20577"/>
          <ac:spMkLst>
            <pc:docMk/>
            <pc:sldMk cId="688868279" sldId="270"/>
            <ac:spMk id="2" creationId="{D614D1C2-2553-4967-ABC2-C2B68D12AB3D}"/>
          </ac:spMkLst>
        </pc:spChg>
        <pc:spChg chg="mod">
          <ac:chgData name="maulanahirzan" userId="QZ9/UGr5K0C954TRx2YVemBIv6+ROOpGBScm1FuaWOk=" providerId="None" clId="Web-{796AB3EC-D7D7-4C1A-9498-7BDEDA3D6927}" dt="2020-12-06T11:06:59.785" v="503" actId="20577"/>
          <ac:spMkLst>
            <pc:docMk/>
            <pc:sldMk cId="688868279" sldId="270"/>
            <ac:spMk id="3" creationId="{C4A47F78-5E6D-4AF0-B546-878E850BB4A4}"/>
          </ac:spMkLst>
        </pc:spChg>
        <pc:spChg chg="add mod">
          <ac:chgData name="maulanahirzan" userId="QZ9/UGr5K0C954TRx2YVemBIv6+ROOpGBScm1FuaWOk=" providerId="None" clId="Web-{796AB3EC-D7D7-4C1A-9498-7BDEDA3D6927}" dt="2020-12-06T11:05:32.347" v="496" actId="1076"/>
          <ac:spMkLst>
            <pc:docMk/>
            <pc:sldMk cId="688868279" sldId="270"/>
            <ac:spMk id="5" creationId="{47F8F6D4-DDF5-4CE8-B346-71232D2002E0}"/>
          </ac:spMkLst>
        </pc:spChg>
        <pc:picChg chg="add mod">
          <ac:chgData name="maulanahirzan" userId="QZ9/UGr5K0C954TRx2YVemBIv6+ROOpGBScm1FuaWOk=" providerId="None" clId="Web-{796AB3EC-D7D7-4C1A-9498-7BDEDA3D6927}" dt="2020-12-06T11:05:35.909" v="498" actId="14100"/>
          <ac:picMkLst>
            <pc:docMk/>
            <pc:sldMk cId="688868279" sldId="270"/>
            <ac:picMk id="4" creationId="{A9481FEF-5C8F-4B11-A468-670CE7D0F1CC}"/>
          </ac:picMkLst>
        </pc:picChg>
      </pc:sldChg>
      <pc:sldChg chg="modSp new">
        <pc:chgData name="maulanahirzan" userId="QZ9/UGr5K0C954TRx2YVemBIv6+ROOpGBScm1FuaWOk=" providerId="None" clId="Web-{796AB3EC-D7D7-4C1A-9498-7BDEDA3D6927}" dt="2020-12-06T11:17:55.647" v="528" actId="20577"/>
        <pc:sldMkLst>
          <pc:docMk/>
          <pc:sldMk cId="4013529207" sldId="271"/>
        </pc:sldMkLst>
        <pc:spChg chg="mod">
          <ac:chgData name="maulanahirzan" userId="QZ9/UGr5K0C954TRx2YVemBIv6+ROOpGBScm1FuaWOk=" providerId="None" clId="Web-{796AB3EC-D7D7-4C1A-9498-7BDEDA3D6927}" dt="2020-12-06T11:16:35.725" v="507" actId="20577"/>
          <ac:spMkLst>
            <pc:docMk/>
            <pc:sldMk cId="4013529207" sldId="271"/>
            <ac:spMk id="2" creationId="{189A19D1-0FA4-44C0-B9E4-7C498BF55340}"/>
          </ac:spMkLst>
        </pc:spChg>
        <pc:spChg chg="mod">
          <ac:chgData name="maulanahirzan" userId="QZ9/UGr5K0C954TRx2YVemBIv6+ROOpGBScm1FuaWOk=" providerId="None" clId="Web-{796AB3EC-D7D7-4C1A-9498-7BDEDA3D6927}" dt="2020-12-06T11:17:55.647" v="528" actId="20577"/>
          <ac:spMkLst>
            <pc:docMk/>
            <pc:sldMk cId="4013529207" sldId="271"/>
            <ac:spMk id="3" creationId="{52E0371A-A8B8-4D5E-8C41-29E713566918}"/>
          </ac:spMkLst>
        </pc:spChg>
      </pc:sldChg>
      <pc:sldMasterChg chg="del delSldLayout">
        <pc:chgData name="maulanahirzan" userId="QZ9/UGr5K0C954TRx2YVemBIv6+ROOpGBScm1FuaWOk=" providerId="None" clId="Web-{796AB3EC-D7D7-4C1A-9498-7BDEDA3D6927}" dt="2020-12-06T09:50:39.482" v="0"/>
        <pc:sldMasterMkLst>
          <pc:docMk/>
          <pc:sldMasterMk cId="3154979492" sldId="2147483648"/>
        </pc:sldMasterMkLst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QZ9/UGr5K0C954TRx2YVemBIv6+ROOpGBScm1FuaWOk=" providerId="None" clId="Web-{796AB3EC-D7D7-4C1A-9498-7BDEDA3D6927}" dt="2020-12-06T09:50:39.482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796AB3EC-D7D7-4C1A-9498-7BDEDA3D6927}" dt="2020-12-06T09:51:01.498" v="1"/>
        <pc:sldMasterMkLst>
          <pc:docMk/>
          <pc:sldMasterMk cId="2276754620" sldId="2147483660"/>
        </pc:sldMasterMkLst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2337020376" sldId="2147483661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751662240" sldId="2147483662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578060933" sldId="2147483663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1274952176" sldId="2147483664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2408564920" sldId="2147483665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379449314" sldId="2147483666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2978129593" sldId="2147483667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3166373646" sldId="2147483668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2673203109" sldId="2147483669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4157830066" sldId="2147483670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01.498" v="1"/>
          <pc:sldLayoutMkLst>
            <pc:docMk/>
            <pc:sldMasterMk cId="2276754620" sldId="2147483660"/>
            <pc:sldLayoutMk cId="117628399" sldId="2147483671"/>
          </pc:sldLayoutMkLst>
        </pc:sldLayoutChg>
      </pc:sldMasterChg>
      <pc:sldMasterChg chg="add del addSldLayout delSldLayout modSldLayout">
        <pc:chgData name="maulanahirzan" userId="QZ9/UGr5K0C954TRx2YVemBIv6+ROOpGBScm1FuaWOk=" providerId="None" clId="Web-{796AB3EC-D7D7-4C1A-9498-7BDEDA3D6927}" dt="2020-12-06T09:51:55.748" v="34"/>
        <pc:sldMasterMkLst>
          <pc:docMk/>
          <pc:sldMasterMk cId="1919297503" sldId="2147483672"/>
        </pc:sldMasterMkLst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694078594" sldId="2147483673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3926745786" sldId="2147483674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2359925771" sldId="2147483675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1309043181" sldId="2147483676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2255494627" sldId="2147483677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4004310355" sldId="2147483678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3436507283" sldId="2147483679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1429999364" sldId="2147483680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3242455813" sldId="2147483681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3577742733" sldId="2147483682"/>
          </pc:sldLayoutMkLst>
        </pc:sldLayoutChg>
        <pc:sldLayoutChg chg="add del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1919297503" sldId="2147483672"/>
            <pc:sldLayoutMk cId="3630862430" sldId="2147483683"/>
          </pc:sldLayoutMkLst>
        </pc:sldLayoutChg>
      </pc:sldMasterChg>
      <pc:sldMasterChg chg="add addSldLayout modSldLayout">
        <pc:chgData name="maulanahirzan" userId="QZ9/UGr5K0C954TRx2YVemBIv6+ROOpGBScm1FuaWOk=" providerId="None" clId="Web-{796AB3EC-D7D7-4C1A-9498-7BDEDA3D6927}" dt="2020-12-06T09:51:55.748" v="34"/>
        <pc:sldMasterMkLst>
          <pc:docMk/>
          <pc:sldMasterMk cId="2200069823" sldId="2147483684"/>
        </pc:sldMasterMkLst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3498455726" sldId="2147483685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3303729091" sldId="2147483686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293675553" sldId="2147483687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1300237902" sldId="2147483688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2471360672" sldId="2147483689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2653223245" sldId="2147483690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1621263278" sldId="2147483691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1450033113" sldId="2147483692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1301591461" sldId="2147483693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341133856" sldId="2147483694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3316604526" sldId="2147483695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4225631460" sldId="2147483696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2171256825" sldId="2147483697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2699920630" sldId="2147483698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2207635744" sldId="2147483699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743252290" sldId="2147483700"/>
          </pc:sldLayoutMkLst>
        </pc:sldLayoutChg>
        <pc:sldLayoutChg chg="add mod replId">
          <pc:chgData name="maulanahirzan" userId="QZ9/UGr5K0C954TRx2YVemBIv6+ROOpGBScm1FuaWOk=" providerId="None" clId="Web-{796AB3EC-D7D7-4C1A-9498-7BDEDA3D6927}" dt="2020-12-06T09:51:55.748" v="34"/>
          <pc:sldLayoutMkLst>
            <pc:docMk/>
            <pc:sldMasterMk cId="2200069823" sldId="2147483684"/>
            <pc:sldLayoutMk cId="634562007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5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63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56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20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3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5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6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2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3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3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69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sightextractor.com/2016/10/04/introduction-sql-performance-tuning-data-analysts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13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7E17-457A-42C5-8CE3-369C62D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7997A7-8284-4586-A5F7-9018D561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21" y="1751790"/>
            <a:ext cx="11911413" cy="4880864"/>
          </a:xfrm>
        </p:spPr>
      </p:pic>
    </p:spTree>
    <p:extLst>
      <p:ext uri="{BB962C8B-B14F-4D97-AF65-F5344CB8AC3E}">
        <p14:creationId xmlns:p14="http://schemas.microsoft.com/office/powerpoint/2010/main" val="74154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D1C2-2553-4967-ABC2-C2B68D12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IS-IS?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7F78-5E6D-4AF0-B546-878E850B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1.  Stability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2.</a:t>
            </a:r>
            <a:r>
              <a:rPr lang="en-US" dirty="0">
                <a:ea typeface="+mj-lt"/>
                <a:cs typeface="+mj-lt"/>
              </a:rPr>
              <a:t>  </a:t>
            </a:r>
            <a:r>
              <a:rPr lang="en-US" b="1" dirty="0">
                <a:ea typeface="+mj-lt"/>
                <a:cs typeface="+mj-lt"/>
              </a:rPr>
              <a:t>Scalability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3.</a:t>
            </a:r>
            <a:r>
              <a:rPr lang="en-US" dirty="0">
                <a:ea typeface="+mj-lt"/>
                <a:cs typeface="+mj-lt"/>
              </a:rPr>
              <a:t>  </a:t>
            </a:r>
            <a:r>
              <a:rPr lang="en-US" b="1" dirty="0">
                <a:ea typeface="+mj-lt"/>
                <a:cs typeface="+mj-lt"/>
              </a:rPr>
              <a:t>Complexity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A9481FEF-5C8F-4B11-A468-670CE7D0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6582" y="666008"/>
            <a:ext cx="7481454" cy="5706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F8F6D4-DDF5-4CE8-B346-71232D2002E0}"/>
              </a:ext>
            </a:extLst>
          </p:cNvPr>
          <p:cNvSpPr txBox="1"/>
          <p:nvPr/>
        </p:nvSpPr>
        <p:spPr>
          <a:xfrm>
            <a:off x="9254836" y="6371648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86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2A37-37A3-4E8B-A6DF-8A2F25C5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A119190-C0C5-4684-889E-0F415065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13" y="620781"/>
            <a:ext cx="11929629" cy="6089938"/>
          </a:xfrm>
        </p:spPr>
      </p:pic>
    </p:spTree>
    <p:extLst>
      <p:ext uri="{BB962C8B-B14F-4D97-AF65-F5344CB8AC3E}">
        <p14:creationId xmlns:p14="http://schemas.microsoft.com/office/powerpoint/2010/main" val="35244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1F1C-C6B7-41CD-A8C9-FD3E7541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1B52-BA57-4026-AD72-B03AFC83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Sistem level 1: </a:t>
            </a:r>
            <a:r>
              <a:rPr lang="en-US" sz="2400" dirty="0" err="1">
                <a:ea typeface="+mj-lt"/>
                <a:cs typeface="+mj-lt"/>
              </a:rPr>
              <a:t>ini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router intra-area, </a:t>
            </a:r>
            <a:r>
              <a:rPr lang="en-US" sz="2400" dirty="0" err="1">
                <a:ea typeface="+mj-lt"/>
                <a:cs typeface="+mj-lt"/>
              </a:rPr>
              <a:t>ia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hanya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tahu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seperti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apa</a:t>
            </a:r>
            <a:r>
              <a:rPr lang="en-US" sz="2400" dirty="0">
                <a:ea typeface="+mj-lt"/>
                <a:cs typeface="+mj-lt"/>
              </a:rPr>
              <a:t> area </a:t>
            </a:r>
            <a:r>
              <a:rPr lang="en-US" sz="2400" dirty="0" err="1">
                <a:ea typeface="+mj-lt"/>
                <a:cs typeface="+mj-lt"/>
              </a:rPr>
              <a:t>lokal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itu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hanya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mempelajari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prefiks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areanya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sendiri</a:t>
            </a:r>
            <a:r>
              <a:rPr lang="en-US" sz="2400" dirty="0">
                <a:ea typeface="+mj-lt"/>
                <a:cs typeface="+mj-lt"/>
              </a:rPr>
              <a:t>. Ini </a:t>
            </a:r>
            <a:r>
              <a:rPr lang="en-US" sz="2400" dirty="0" err="1">
                <a:ea typeface="+mj-lt"/>
                <a:cs typeface="+mj-lt"/>
              </a:rPr>
              <a:t>membuat</a:t>
            </a:r>
            <a:r>
              <a:rPr lang="en-US" sz="2400" dirty="0">
                <a:ea typeface="+mj-lt"/>
                <a:cs typeface="+mj-lt"/>
              </a:rPr>
              <a:t> database status link </a:t>
            </a:r>
            <a:r>
              <a:rPr lang="en-US" sz="2400" dirty="0" err="1">
                <a:ea typeface="+mj-lt"/>
                <a:cs typeface="+mj-lt"/>
              </a:rPr>
              <a:t>tingkat</a:t>
            </a:r>
            <a:r>
              <a:rPr lang="en-US" sz="2400" dirty="0">
                <a:ea typeface="+mj-lt"/>
                <a:cs typeface="+mj-lt"/>
              </a:rPr>
              <a:t> 1 dan </a:t>
            </a:r>
            <a:r>
              <a:rPr lang="en-US" sz="2400" dirty="0" err="1">
                <a:ea typeface="+mj-lt"/>
                <a:cs typeface="+mj-lt"/>
              </a:rPr>
              <a:t>pohon</a:t>
            </a:r>
            <a:r>
              <a:rPr lang="en-US" sz="2400" dirty="0">
                <a:ea typeface="+mj-lt"/>
                <a:cs typeface="+mj-lt"/>
              </a:rPr>
              <a:t> SPF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area </a:t>
            </a:r>
            <a:r>
              <a:rPr lang="en-US" sz="2400" dirty="0" err="1">
                <a:ea typeface="+mj-lt"/>
                <a:cs typeface="+mj-lt"/>
              </a:rPr>
              <a:t>tersebut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/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FEF5768-CF26-4EA0-A369-2E5FB6EE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644159"/>
            <a:ext cx="5888181" cy="30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0A2B-ABA7-48FB-A770-9B7C5B2F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74A7-6D17-42F6-81BB-18781354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48868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Sistem level 2: </a:t>
            </a:r>
            <a:r>
              <a:rPr lang="en-US" sz="2400" dirty="0" err="1"/>
              <a:t>ini</a:t>
            </a:r>
            <a:r>
              <a:rPr lang="en-US" sz="2400" dirty="0"/>
              <a:t> </a:t>
            </a:r>
            <a:r>
              <a:rPr lang="en-US" sz="2400" dirty="0" err="1"/>
              <a:t>adalah</a:t>
            </a:r>
            <a:r>
              <a:rPr lang="en-US" sz="2400" dirty="0"/>
              <a:t> router </a:t>
            </a:r>
            <a:r>
              <a:rPr lang="en-US" sz="2400" dirty="0" err="1"/>
              <a:t>tulang</a:t>
            </a:r>
            <a:r>
              <a:rPr lang="en-US" sz="2400" dirty="0"/>
              <a:t> </a:t>
            </a:r>
            <a:r>
              <a:rPr lang="en-US" sz="2400" dirty="0" err="1"/>
              <a:t>punggung</a:t>
            </a:r>
            <a:r>
              <a:rPr lang="en-US" sz="2400" dirty="0"/>
              <a:t> yang </a:t>
            </a:r>
            <a:r>
              <a:rPr lang="en-US" sz="2400" dirty="0" err="1"/>
              <a:t>mengetahui</a:t>
            </a:r>
            <a:r>
              <a:rPr lang="en-US" sz="2400" dirty="0"/>
              <a:t> </a:t>
            </a:r>
            <a:r>
              <a:rPr lang="en-US" sz="2400" dirty="0" err="1"/>
              <a:t>semua</a:t>
            </a:r>
            <a:r>
              <a:rPr lang="en-US" sz="2400" dirty="0"/>
              <a:t> </a:t>
            </a:r>
            <a:r>
              <a:rPr lang="en-US" sz="2400" dirty="0" err="1"/>
              <a:t>rute</a:t>
            </a:r>
            <a:r>
              <a:rPr lang="en-US" sz="2400" dirty="0"/>
              <a:t> intra-area dan </a:t>
            </a:r>
            <a:r>
              <a:rPr lang="en-US" sz="2400" dirty="0" err="1"/>
              <a:t>antar</a:t>
            </a:r>
            <a:r>
              <a:rPr lang="en-US" sz="2400" dirty="0"/>
              <a:t>-area. Ini </a:t>
            </a:r>
            <a:r>
              <a:rPr lang="en-US" sz="2400" dirty="0" err="1"/>
              <a:t>menciptakan</a:t>
            </a:r>
            <a:r>
              <a:rPr lang="en-US" sz="2400" dirty="0"/>
              <a:t> database link-state level 2 dan </a:t>
            </a:r>
            <a:r>
              <a:rPr lang="en-US" sz="2400" dirty="0" err="1"/>
              <a:t>pohon</a:t>
            </a:r>
            <a:r>
              <a:rPr lang="en-US" sz="2400" dirty="0"/>
              <a:t> SPF </a:t>
            </a:r>
            <a:r>
              <a:rPr lang="en-US" sz="2400" dirty="0" err="1"/>
              <a:t>untuk</a:t>
            </a:r>
            <a:r>
              <a:rPr lang="en-US" sz="2400" dirty="0"/>
              <a:t> </a:t>
            </a:r>
            <a:r>
              <a:rPr lang="en-US" sz="2400" dirty="0" err="1"/>
              <a:t>tulang</a:t>
            </a:r>
            <a:r>
              <a:rPr lang="en-US" sz="2400" dirty="0"/>
              <a:t> </a:t>
            </a:r>
            <a:r>
              <a:rPr lang="en-US" sz="2400" dirty="0" err="1"/>
              <a:t>punggung</a:t>
            </a:r>
            <a:r>
              <a:rPr lang="en-US" sz="2400" dirty="0"/>
              <a:t>.</a:t>
            </a:r>
            <a:endParaRPr lang="en-US" sz="2400" dirty="0">
              <a:ea typeface="+mj-lt"/>
              <a:cs typeface="+mj-lt"/>
            </a:endParaRPr>
          </a:p>
          <a:p>
            <a:pPr marL="0" indent="0">
              <a:buClr>
                <a:srgbClr val="8AD0D6"/>
              </a:buClr>
              <a:buNone/>
            </a:pPr>
            <a:endParaRPr lang="en-US" sz="2400" dirty="0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8935DB-3C0F-4DD8-BE3C-0024F33F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40001"/>
            <a:ext cx="10474036" cy="26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5672-9AB5-40F8-B6E2-8D957223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6FDA-11BC-4488-9B65-C822E050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21159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Sistem level 1-2: </a:t>
            </a:r>
            <a:r>
              <a:rPr lang="en-US" dirty="0" err="1">
                <a:ea typeface="+mj-lt"/>
                <a:cs typeface="+mj-lt"/>
              </a:rPr>
              <a:t>ini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adalah</a:t>
            </a:r>
            <a:r>
              <a:rPr lang="en-US" dirty="0">
                <a:ea typeface="+mj-lt"/>
                <a:cs typeface="+mj-lt"/>
              </a:rPr>
              <a:t> router yang </a:t>
            </a:r>
            <a:r>
              <a:rPr lang="en-US" dirty="0" err="1">
                <a:ea typeface="+mj-lt"/>
                <a:cs typeface="+mj-lt"/>
              </a:rPr>
              <a:t>melakukan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kedua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peran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tersebut</a:t>
            </a:r>
            <a:r>
              <a:rPr lang="en-US" dirty="0">
                <a:ea typeface="+mj-lt"/>
                <a:cs typeface="+mj-lt"/>
              </a:rPr>
              <a:t>. Ini </a:t>
            </a:r>
            <a:r>
              <a:rPr lang="en-US" dirty="0" err="1">
                <a:ea typeface="+mj-lt"/>
                <a:cs typeface="+mj-lt"/>
              </a:rPr>
              <a:t>membuat</a:t>
            </a:r>
            <a:r>
              <a:rPr lang="en-US" dirty="0">
                <a:ea typeface="+mj-lt"/>
                <a:cs typeface="+mj-lt"/>
              </a:rPr>
              <a:t> database status-link level 1 dan 2 yang </a:t>
            </a:r>
            <a:r>
              <a:rPr lang="en-US" dirty="0" err="1">
                <a:ea typeface="+mj-lt"/>
                <a:cs typeface="+mj-lt"/>
              </a:rPr>
              <a:t>terpisah</a:t>
            </a:r>
            <a:r>
              <a:rPr lang="en-US" dirty="0">
                <a:ea typeface="+mj-lt"/>
                <a:cs typeface="+mj-lt"/>
              </a:rPr>
              <a:t> dan </a:t>
            </a:r>
            <a:r>
              <a:rPr lang="en-US" dirty="0" err="1">
                <a:ea typeface="+mj-lt"/>
                <a:cs typeface="+mj-lt"/>
              </a:rPr>
              <a:t>dua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pohon</a:t>
            </a:r>
            <a:r>
              <a:rPr lang="en-US" dirty="0">
                <a:ea typeface="+mj-lt"/>
                <a:cs typeface="+mj-lt"/>
              </a:rPr>
              <a:t> SPF, </a:t>
            </a:r>
            <a:r>
              <a:rPr lang="en-US" dirty="0" err="1">
                <a:ea typeface="+mj-lt"/>
                <a:cs typeface="+mj-lt"/>
              </a:rPr>
              <a:t>satu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 err="1">
                <a:ea typeface="+mj-lt"/>
                <a:cs typeface="+mj-lt"/>
              </a:rPr>
              <a:t>setiap</a:t>
            </a:r>
            <a:r>
              <a:rPr lang="en-US" dirty="0">
                <a:ea typeface="+mj-lt"/>
                <a:cs typeface="+mj-lt"/>
              </a:rPr>
              <a:t> database.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B1339FD-A148-4CDE-A3DC-ADDC3268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3234206"/>
            <a:ext cx="5805054" cy="35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734A-F456-49C4-978E-CE34E907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1C5D-F44A-4BF2-92B7-74C5B319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7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607-E8DF-428B-A7B0-BDE38EDF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Intermediate System to Intermediate System (IS 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55113-83F7-46C9-83E0-BE9CB699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dirancang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memindahkan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efisien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komputer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sekelompok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komputer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terhubung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fisik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atau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perangkat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serupa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Ini </a:t>
            </a:r>
            <a:r>
              <a:rPr lang="en-US" sz="2400" dirty="0" err="1">
                <a:ea typeface="+mj-lt"/>
                <a:cs typeface="+mj-lt"/>
              </a:rPr>
              <a:t>menyelesaikan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menentukan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rute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terbaik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data </a:t>
            </a:r>
            <a:r>
              <a:rPr lang="en-US" sz="2400" dirty="0" err="1">
                <a:ea typeface="+mj-lt"/>
                <a:cs typeface="+mj-lt"/>
              </a:rPr>
              <a:t>melalui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switching Paket.</a:t>
            </a:r>
          </a:p>
          <a:p>
            <a:pPr>
              <a:buClr>
                <a:srgbClr val="8AD0D6"/>
              </a:buClr>
            </a:pP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IS-IS </a:t>
            </a:r>
            <a:r>
              <a:rPr lang="en-US" sz="2400" dirty="0" err="1">
                <a:ea typeface="+mj-lt"/>
                <a:cs typeface="+mj-lt"/>
              </a:rPr>
              <a:t>telah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disebut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 "</a:t>
            </a:r>
            <a:r>
              <a:rPr lang="en-US" sz="2400" dirty="0" err="1">
                <a:ea typeface="+mj-lt"/>
                <a:cs typeface="+mj-lt"/>
              </a:rPr>
              <a:t>standar</a:t>
            </a:r>
            <a:r>
              <a:rPr lang="en-US" sz="2400" dirty="0">
                <a:ea typeface="+mj-lt"/>
                <a:cs typeface="+mj-lt"/>
              </a:rPr>
              <a:t> de facto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tulang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punggung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penyedia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layanan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besar</a:t>
            </a:r>
            <a:endParaRPr lang="en-US" sz="24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74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B07F-57B3-4B46-AF43-E3DD3B80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B7BE-B6DF-4F30-8139-2124841F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IS-IS </a:t>
            </a:r>
            <a:r>
              <a:rPr lang="en-US" sz="2800" err="1">
                <a:ea typeface="+mj-lt"/>
                <a:cs typeface="+mj-lt"/>
              </a:rPr>
              <a:t>adalah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protokol</a:t>
            </a:r>
            <a:r>
              <a:rPr lang="en-US" sz="2800" dirty="0">
                <a:ea typeface="+mj-lt"/>
                <a:cs typeface="+mj-lt"/>
              </a:rPr>
              <a:t> gateway interior, </a:t>
            </a:r>
            <a:r>
              <a:rPr lang="en-US" sz="2800" err="1">
                <a:ea typeface="+mj-lt"/>
                <a:cs typeface="+mj-lt"/>
              </a:rPr>
              <a:t>dirancang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untuk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digunakan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dalam</a:t>
            </a:r>
            <a:r>
              <a:rPr lang="en-US" sz="2800" dirty="0">
                <a:ea typeface="+mj-lt"/>
                <a:cs typeface="+mj-lt"/>
              </a:rPr>
              <a:t> domain </a:t>
            </a:r>
            <a:r>
              <a:rPr lang="en-US" sz="2800" err="1">
                <a:ea typeface="+mj-lt"/>
                <a:cs typeface="+mj-lt"/>
              </a:rPr>
              <a:t>atau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jaringan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administratif</a:t>
            </a:r>
            <a:r>
              <a:rPr lang="en-US" sz="2800" dirty="0">
                <a:ea typeface="+mj-lt"/>
                <a:cs typeface="+mj-lt"/>
              </a:rPr>
              <a:t>. 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28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Ini </a:t>
            </a:r>
            <a:r>
              <a:rPr lang="en-US" sz="2800" dirty="0" err="1">
                <a:ea typeface="+mj-lt"/>
                <a:cs typeface="+mj-lt"/>
              </a:rPr>
              <a:t>berbeda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dengan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protokol</a:t>
            </a:r>
            <a:r>
              <a:rPr lang="en-US" sz="2800" dirty="0">
                <a:ea typeface="+mj-lt"/>
                <a:cs typeface="+mj-lt"/>
              </a:rPr>
              <a:t> gateway </a:t>
            </a:r>
            <a:r>
              <a:rPr lang="en-US" sz="2800" dirty="0" err="1">
                <a:ea typeface="+mj-lt"/>
                <a:cs typeface="+mj-lt"/>
              </a:rPr>
              <a:t>eksterior</a:t>
            </a:r>
            <a:r>
              <a:rPr lang="en-US" sz="2800" dirty="0">
                <a:ea typeface="+mj-lt"/>
                <a:cs typeface="+mj-lt"/>
              </a:rPr>
              <a:t>, </a:t>
            </a:r>
            <a:r>
              <a:rPr lang="en-US" sz="2800" dirty="0" err="1">
                <a:ea typeface="+mj-lt"/>
                <a:cs typeface="+mj-lt"/>
              </a:rPr>
              <a:t>terutama</a:t>
            </a:r>
            <a:r>
              <a:rPr lang="en-US" sz="2800" dirty="0">
                <a:ea typeface="+mj-lt"/>
                <a:cs typeface="+mj-lt"/>
              </a:rPr>
              <a:t> Border Gateway Protocol (BGP), yang </a:t>
            </a:r>
            <a:r>
              <a:rPr lang="en-US" sz="2800" dirty="0" err="1">
                <a:ea typeface="+mj-lt"/>
                <a:cs typeface="+mj-lt"/>
              </a:rPr>
              <a:t>digunakan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untuk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perutean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antara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sistem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dirty="0" err="1">
                <a:ea typeface="+mj-lt"/>
                <a:cs typeface="+mj-lt"/>
              </a:rPr>
              <a:t>otonom</a:t>
            </a:r>
            <a:r>
              <a:rPr lang="en-US" sz="2800" dirty="0">
                <a:ea typeface="+mj-lt"/>
                <a:cs typeface="+mj-lt"/>
              </a:rPr>
              <a:t> (RFC 1930).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2761-3842-46A3-83B5-5161FE1C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E4C5D2B-47BA-4659-A677-1AEB9B2EB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80" y="281344"/>
            <a:ext cx="10849840" cy="6367029"/>
          </a:xfrm>
        </p:spPr>
      </p:pic>
    </p:spTree>
    <p:extLst>
      <p:ext uri="{BB962C8B-B14F-4D97-AF65-F5344CB8AC3E}">
        <p14:creationId xmlns:p14="http://schemas.microsoft.com/office/powerpoint/2010/main" val="403067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79AA-4BF3-49C8-9C28-CE1F3920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Standarisasi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B9C7-CA64-459D-8493-B81A4FBF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Di </a:t>
            </a:r>
            <a:r>
              <a:rPr lang="en-US" sz="2800" err="1">
                <a:ea typeface="+mj-lt"/>
                <a:cs typeface="+mj-lt"/>
              </a:rPr>
              <a:t>standari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sasi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dengan</a:t>
            </a:r>
            <a:r>
              <a:rPr lang="en-US" sz="2800" dirty="0">
                <a:ea typeface="+mj-lt"/>
                <a:cs typeface="+mj-lt"/>
              </a:rPr>
              <a:t> ISO / IEC 10589: 2002 </a:t>
            </a:r>
          </a:p>
          <a:p>
            <a:pPr>
              <a:buClr>
                <a:srgbClr val="8AD0D6"/>
              </a:buClr>
            </a:pPr>
            <a:r>
              <a:rPr lang="en-US" sz="2800" err="1">
                <a:ea typeface="+mj-lt"/>
                <a:cs typeface="+mj-lt"/>
              </a:rPr>
              <a:t>diterbitkan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ulang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dalam</a:t>
            </a:r>
            <a:r>
              <a:rPr lang="en-US" sz="2800" dirty="0">
                <a:ea typeface="+mj-lt"/>
                <a:cs typeface="+mj-lt"/>
              </a:rPr>
              <a:t> RFC 1142, </a:t>
            </a:r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RFC </a:t>
            </a:r>
            <a:r>
              <a:rPr lang="en-US" sz="2800" err="1">
                <a:ea typeface="+mj-lt"/>
                <a:cs typeface="+mj-lt"/>
              </a:rPr>
              <a:t>sebelumnya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dianggap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sejarang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karena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terjadi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kebingungan</a:t>
            </a:r>
            <a:r>
              <a:rPr lang="en-US" sz="2800" dirty="0">
                <a:ea typeface="+mj-lt"/>
                <a:cs typeface="+mj-lt"/>
              </a:rPr>
              <a:t> di RFC 7142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19D1-0FA4-44C0-B9E4-7C498BF5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Baik Buruk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371A-A8B8-4D5E-8C41-29E71356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Baik</a:t>
            </a:r>
          </a:p>
          <a:p>
            <a:pPr lvl="1" algn="just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IS-IS </a:t>
            </a:r>
            <a:r>
              <a:rPr lang="en-US" sz="2000" dirty="0" err="1">
                <a:ea typeface="+mj-lt"/>
                <a:cs typeface="+mj-lt"/>
              </a:rPr>
              <a:t>memiliki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perilaku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konvergensi</a:t>
            </a:r>
            <a:r>
              <a:rPr lang="en-US" sz="2000" dirty="0">
                <a:ea typeface="+mj-lt"/>
                <a:cs typeface="+mj-lt"/>
              </a:rPr>
              <a:t> yang </a:t>
            </a:r>
            <a:r>
              <a:rPr lang="en-US" sz="2000" dirty="0" err="1">
                <a:ea typeface="+mj-lt"/>
                <a:cs typeface="+mj-lt"/>
              </a:rPr>
              <a:t>luar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biasa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dalam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kombinasi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dengan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skalabilitasnya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untuk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mendukung</a:t>
            </a:r>
            <a:r>
              <a:rPr lang="en-US" sz="2000" dirty="0">
                <a:ea typeface="+mj-lt"/>
                <a:cs typeface="+mj-lt"/>
              </a:rPr>
              <a:t> area yang </a:t>
            </a:r>
            <a:r>
              <a:rPr lang="en-US" sz="2000" dirty="0" err="1">
                <a:ea typeface="+mj-lt"/>
                <a:cs typeface="+mj-lt"/>
              </a:rPr>
              <a:t>luas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dari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beberapa</a:t>
            </a:r>
            <a:r>
              <a:rPr lang="en-US" sz="2000" dirty="0">
                <a:ea typeface="+mj-lt"/>
                <a:cs typeface="+mj-lt"/>
              </a:rPr>
              <a:t> ratus </a:t>
            </a:r>
            <a:r>
              <a:rPr lang="en-US" sz="2000" dirty="0" err="1">
                <a:ea typeface="+mj-lt"/>
                <a:cs typeface="+mj-lt"/>
              </a:rPr>
              <a:t>sistem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perantara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tanpa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penurunan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kinerja</a:t>
            </a:r>
            <a:r>
              <a:rPr lang="en-US" sz="2000" dirty="0">
                <a:ea typeface="+mj-lt"/>
                <a:cs typeface="+mj-lt"/>
              </a:rPr>
              <a:t> SPF yang </a:t>
            </a:r>
            <a:r>
              <a:rPr lang="en-US" sz="2000" dirty="0" err="1">
                <a:ea typeface="+mj-lt"/>
                <a:cs typeface="+mj-lt"/>
              </a:rPr>
              <a:t>cukup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besar</a:t>
            </a:r>
            <a:endParaRPr lang="en-US" sz="2000" dirty="0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en-US" sz="2400" dirty="0"/>
              <a:t>Buruk</a:t>
            </a:r>
          </a:p>
          <a:p>
            <a:pPr lvl="1" algn="just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Hal yang </a:t>
            </a:r>
            <a:r>
              <a:rPr lang="en-US" sz="2000" dirty="0" err="1">
                <a:ea typeface="+mj-lt"/>
                <a:cs typeface="+mj-lt"/>
              </a:rPr>
              <a:t>membuat</a:t>
            </a:r>
            <a:r>
              <a:rPr lang="en-US" sz="2000" dirty="0">
                <a:ea typeface="+mj-lt"/>
                <a:cs typeface="+mj-lt"/>
              </a:rPr>
              <a:t> IS-IS </a:t>
            </a:r>
            <a:r>
              <a:rPr lang="en-US" sz="2000" dirty="0" err="1">
                <a:ea typeface="+mj-lt"/>
                <a:cs typeface="+mj-lt"/>
              </a:rPr>
              <a:t>sulit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untuk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dipahami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adalah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masalah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alamat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titik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akses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layanan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jaringan</a:t>
            </a:r>
            <a:r>
              <a:rPr lang="en-US" sz="2000" dirty="0">
                <a:ea typeface="+mj-lt"/>
                <a:cs typeface="+mj-lt"/>
              </a:rPr>
              <a:t> (NSAP) yang </a:t>
            </a:r>
            <a:r>
              <a:rPr lang="en-US" sz="2000" dirty="0" err="1">
                <a:ea typeface="+mj-lt"/>
                <a:cs typeface="+mj-lt"/>
              </a:rPr>
              <a:t>diperlukan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untuk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identifikasi</a:t>
            </a:r>
            <a:r>
              <a:rPr lang="en-US" sz="2000" dirty="0">
                <a:ea typeface="+mj-lt"/>
                <a:cs typeface="+mj-lt"/>
              </a:rPr>
              <a:t> node </a:t>
            </a:r>
            <a:r>
              <a:rPr lang="en-US" sz="2000" dirty="0" err="1">
                <a:ea typeface="+mj-lt"/>
                <a:cs typeface="+mj-lt"/>
              </a:rPr>
              <a:t>dalam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kombinasi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dengan</a:t>
            </a:r>
            <a:r>
              <a:rPr lang="en-US" sz="2000" dirty="0">
                <a:ea typeface="+mj-lt"/>
                <a:cs typeface="+mj-lt"/>
              </a:rPr>
              <a:t> CLNP </a:t>
            </a:r>
            <a:r>
              <a:rPr lang="en-US" sz="2000" dirty="0" err="1">
                <a:ea typeface="+mj-lt"/>
                <a:cs typeface="+mj-lt"/>
              </a:rPr>
              <a:t>sebagai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protokol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lapisan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jaringan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tambahan</a:t>
            </a:r>
            <a:r>
              <a:rPr lang="en-US" sz="2000" dirty="0">
                <a:ea typeface="+mj-lt"/>
                <a:cs typeface="+mj-l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52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6D6C-5795-4843-B5F9-7F189C6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F7DF-3BAE-442D-B99C-FEB1C9C6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IS-IS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 link-state, </a:t>
            </a:r>
            <a:r>
              <a:rPr lang="en-US" sz="2400" dirty="0" err="1">
                <a:ea typeface="+mj-lt"/>
                <a:cs typeface="+mj-lt"/>
              </a:rPr>
              <a:t>beroperasi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dengan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membanjiri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status </a:t>
            </a:r>
            <a:r>
              <a:rPr lang="en-US" sz="2400" dirty="0" err="1">
                <a:ea typeface="+mj-lt"/>
                <a:cs typeface="+mj-lt"/>
              </a:rPr>
              <a:t>tautan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andal</a:t>
            </a:r>
            <a:r>
              <a:rPr lang="en-US" sz="2400" dirty="0">
                <a:ea typeface="+mj-lt"/>
                <a:cs typeface="+mj-lt"/>
              </a:rPr>
              <a:t> di </a:t>
            </a:r>
            <a:r>
              <a:rPr lang="en-US" sz="2400" dirty="0" err="1">
                <a:ea typeface="+mj-lt"/>
                <a:cs typeface="+mj-lt"/>
              </a:rPr>
              <a:t>seluruh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router. </a:t>
            </a:r>
          </a:p>
          <a:p>
            <a:pPr>
              <a:buClr>
                <a:srgbClr val="8AD0D6"/>
              </a:buClr>
            </a:pPr>
            <a:r>
              <a:rPr lang="en-US" sz="2400" dirty="0" err="1">
                <a:ea typeface="+mj-lt"/>
                <a:cs typeface="+mj-lt"/>
              </a:rPr>
              <a:t>Setiap</a:t>
            </a:r>
            <a:r>
              <a:rPr lang="en-US" sz="2400" dirty="0">
                <a:ea typeface="+mj-lt"/>
                <a:cs typeface="+mj-lt"/>
              </a:rPr>
              <a:t> router IS-IS </a:t>
            </a:r>
            <a:r>
              <a:rPr lang="en-US" sz="2400" dirty="0" err="1">
                <a:ea typeface="+mj-lt"/>
                <a:cs typeface="+mj-lt"/>
              </a:rPr>
              <a:t>secara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independen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membangun</a:t>
            </a:r>
            <a:r>
              <a:rPr lang="en-US" sz="2400" dirty="0">
                <a:ea typeface="+mj-lt"/>
                <a:cs typeface="+mj-lt"/>
              </a:rPr>
              <a:t> database </a:t>
            </a:r>
            <a:r>
              <a:rPr lang="en-US" sz="2400" dirty="0" err="1">
                <a:ea typeface="+mj-lt"/>
                <a:cs typeface="+mj-lt"/>
              </a:rPr>
              <a:t>topologi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mengumpulkan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yang </a:t>
            </a:r>
            <a:r>
              <a:rPr lang="en-US" sz="2400" dirty="0" err="1">
                <a:ea typeface="+mj-lt"/>
                <a:cs typeface="+mj-lt"/>
              </a:rPr>
              <a:t>dibanjiri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>
              <a:buClr>
                <a:srgbClr val="8AD0D6"/>
              </a:buClr>
            </a:pPr>
            <a:r>
              <a:rPr lang="en-US" sz="2400" dirty="0" err="1">
                <a:ea typeface="+mj-lt"/>
                <a:cs typeface="+mj-lt"/>
              </a:rPr>
              <a:t>Seperti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OSPF, IS-IS </a:t>
            </a:r>
            <a:r>
              <a:rPr lang="en-US" sz="2400" dirty="0" err="1">
                <a:ea typeface="+mj-lt"/>
                <a:cs typeface="+mj-lt"/>
              </a:rPr>
              <a:t>menggunakan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algoritma</a:t>
            </a:r>
            <a:r>
              <a:rPr lang="en-US" sz="2400" dirty="0">
                <a:ea typeface="+mj-lt"/>
                <a:cs typeface="+mj-lt"/>
              </a:rPr>
              <a:t> Dijkstra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menghitung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jalur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terbaik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melalui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. 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Paket (datagram) </a:t>
            </a:r>
            <a:r>
              <a:rPr lang="en-US" sz="2400" dirty="0" err="1">
                <a:ea typeface="+mj-lt"/>
                <a:cs typeface="+mj-lt"/>
              </a:rPr>
              <a:t>kemudian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diteruskan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berdasarkan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jalur</a:t>
            </a:r>
            <a:r>
              <a:rPr lang="en-US" sz="2400" dirty="0">
                <a:ea typeface="+mj-lt"/>
                <a:cs typeface="+mj-lt"/>
              </a:rPr>
              <a:t> ideal yang </a:t>
            </a:r>
            <a:r>
              <a:rPr lang="en-US" sz="2400" dirty="0" err="1">
                <a:ea typeface="+mj-lt"/>
                <a:cs typeface="+mj-lt"/>
              </a:rPr>
              <a:t>dihitung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melalui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jaringan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ke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tujuan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44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C88A-6817-4DD4-A14A-2C493E8B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Paket 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BACD-4FB5-47AA-8194-3F972C7B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Hello Packet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LSP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CSNP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berisi</a:t>
            </a:r>
            <a:r>
              <a:rPr lang="en-US" dirty="0">
                <a:ea typeface="+mj-lt"/>
                <a:cs typeface="+mj-lt"/>
              </a:rPr>
              <a:t> daftar ID LSP </a:t>
            </a:r>
            <a:r>
              <a:rPr lang="en-US" dirty="0" err="1">
                <a:ea typeface="+mj-lt"/>
                <a:cs typeface="+mj-lt"/>
              </a:rPr>
              <a:t>bersama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dengan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nomor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urut</a:t>
            </a:r>
            <a:r>
              <a:rPr lang="en-US" dirty="0">
                <a:ea typeface="+mj-lt"/>
                <a:cs typeface="+mj-lt"/>
              </a:rPr>
              <a:t> dan checksum.</a:t>
            </a:r>
          </a:p>
          <a:p>
            <a:pPr>
              <a:buClr>
                <a:srgbClr val="8AD0D6"/>
              </a:buClr>
            </a:pPr>
            <a:r>
              <a:rPr lang="en-US" b="1" dirty="0">
                <a:ea typeface="+mj-lt"/>
                <a:cs typeface="+mj-lt"/>
              </a:rPr>
              <a:t>PSNP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mengirimkan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permintaan</a:t>
            </a:r>
            <a:r>
              <a:rPr lang="en-US" dirty="0">
                <a:ea typeface="+mj-lt"/>
                <a:cs typeface="+mj-lt"/>
              </a:rPr>
              <a:t> PSNP </a:t>
            </a:r>
            <a:r>
              <a:rPr lang="en-US" dirty="0" err="1">
                <a:ea typeface="+mj-lt"/>
                <a:cs typeface="+mj-lt"/>
              </a:rPr>
              <a:t>meminta</a:t>
            </a:r>
            <a:r>
              <a:rPr lang="en-US" dirty="0">
                <a:ea typeface="+mj-lt"/>
                <a:cs typeface="+mj-lt"/>
              </a:rPr>
              <a:t> DIS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mengirim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kembali</a:t>
            </a:r>
            <a:r>
              <a:rPr lang="en-US" dirty="0">
                <a:ea typeface="+mj-lt"/>
                <a:cs typeface="+mj-lt"/>
              </a:rPr>
              <a:t> LSP </a:t>
            </a:r>
            <a:r>
              <a:rPr lang="en-US" dirty="0" err="1">
                <a:ea typeface="+mj-lt"/>
                <a:cs typeface="+mj-lt"/>
              </a:rPr>
              <a:t>tertentu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sana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0A92-3239-4231-87EC-250522AA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OSPF dan IS-IS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A710-E0F3-4684-ADD5-EE8F933F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39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j-lt"/>
                <a:cs typeface="+mj-lt"/>
              </a:rPr>
              <a:t>OSPF </a:t>
            </a:r>
            <a:r>
              <a:rPr lang="en-US" sz="2400" dirty="0" err="1">
                <a:ea typeface="+mj-lt"/>
                <a:cs typeface="+mj-lt"/>
              </a:rPr>
              <a:t>merupakan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Layer 3, IS-IS </a:t>
            </a:r>
            <a:r>
              <a:rPr lang="en-US" sz="2400" dirty="0" err="1">
                <a:ea typeface="+mj-lt"/>
                <a:cs typeface="+mj-lt"/>
              </a:rPr>
              <a:t>adalah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protokol</a:t>
            </a:r>
            <a:r>
              <a:rPr lang="en-US" sz="2400" dirty="0">
                <a:ea typeface="+mj-lt"/>
                <a:cs typeface="+mj-lt"/>
              </a:rPr>
              <a:t> OSI Layer 2.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OSPF </a:t>
            </a:r>
            <a:r>
              <a:rPr lang="en-US" sz="2400" dirty="0" err="1">
                <a:ea typeface="+mj-lt"/>
                <a:cs typeface="+mj-lt"/>
              </a:rPr>
              <a:t>versi</a:t>
            </a:r>
            <a:r>
              <a:rPr lang="en-US" sz="2400" dirty="0">
                <a:ea typeface="+mj-lt"/>
                <a:cs typeface="+mj-lt"/>
              </a:rPr>
              <a:t> 2 </a:t>
            </a:r>
            <a:r>
              <a:rPr lang="en-US" sz="2400" dirty="0" err="1">
                <a:ea typeface="+mj-lt"/>
                <a:cs typeface="+mj-lt"/>
              </a:rPr>
              <a:t>dirancang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untuk</a:t>
            </a:r>
            <a:r>
              <a:rPr lang="en-US" sz="2400" dirty="0">
                <a:ea typeface="+mj-lt"/>
                <a:cs typeface="+mj-lt"/>
              </a:rPr>
              <a:t> IPv4. IS-IS </a:t>
            </a:r>
            <a:r>
              <a:rPr lang="en-US" sz="2400" dirty="0" err="1">
                <a:ea typeface="+mj-lt"/>
                <a:cs typeface="+mj-lt"/>
              </a:rPr>
              <a:t>itu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netral</a:t>
            </a:r>
            <a:endParaRPr lang="en-US" sz="2400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Area Router IS-IS </a:t>
            </a:r>
            <a:r>
              <a:rPr lang="en-US" sz="2400" dirty="0" err="1">
                <a:ea typeface="+mj-lt"/>
                <a:cs typeface="+mj-lt"/>
              </a:rPr>
              <a:t>ditetapkan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sebagai</a:t>
            </a:r>
            <a:r>
              <a:rPr lang="en-US" sz="2400" dirty="0">
                <a:ea typeface="+mj-lt"/>
                <a:cs typeface="+mj-lt"/>
              </a:rPr>
              <a:t>: Level 1 (intra-area); Level 2 (</a:t>
            </a:r>
            <a:r>
              <a:rPr lang="en-US" sz="2400" dirty="0" err="1">
                <a:ea typeface="+mj-lt"/>
                <a:cs typeface="+mj-lt"/>
              </a:rPr>
              <a:t>antar</a:t>
            </a:r>
            <a:r>
              <a:rPr lang="en-US" sz="2400" dirty="0">
                <a:ea typeface="+mj-lt"/>
                <a:cs typeface="+mj-lt"/>
              </a:rPr>
              <a:t> area); </a:t>
            </a:r>
            <a:r>
              <a:rPr lang="en-US" sz="2400" dirty="0" err="1">
                <a:ea typeface="+mj-lt"/>
                <a:cs typeface="+mj-lt"/>
              </a:rPr>
              <a:t>atau</a:t>
            </a:r>
            <a:r>
              <a:rPr lang="en-US" sz="2400" dirty="0">
                <a:ea typeface="+mj-lt"/>
                <a:cs typeface="+mj-lt"/>
              </a:rPr>
              <a:t> Level 1–2 (</a:t>
            </a:r>
            <a:r>
              <a:rPr lang="en-US" sz="2400" dirty="0" err="1">
                <a:ea typeface="+mj-lt"/>
                <a:cs typeface="+mj-lt"/>
              </a:rPr>
              <a:t>keduanya</a:t>
            </a:r>
            <a:r>
              <a:rPr lang="en-US" sz="2400" dirty="0">
                <a:ea typeface="+mj-lt"/>
                <a:cs typeface="+mj-lt"/>
              </a:rPr>
              <a:t>). OSPF </a:t>
            </a:r>
            <a:r>
              <a:rPr lang="en-US" sz="2400" dirty="0" err="1">
                <a:ea typeface="+mj-lt"/>
                <a:cs typeface="+mj-lt"/>
              </a:rPr>
              <a:t>bisa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lebih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2</a:t>
            </a:r>
          </a:p>
          <a:p>
            <a:pPr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IS-IS </a:t>
            </a:r>
            <a:r>
              <a:rPr lang="en-US" sz="2400" dirty="0" err="1">
                <a:ea typeface="+mj-lt"/>
                <a:cs typeface="+mj-lt"/>
              </a:rPr>
              <a:t>berbeda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dari</a:t>
            </a:r>
            <a:r>
              <a:rPr lang="en-US" sz="2400" dirty="0">
                <a:ea typeface="+mj-lt"/>
                <a:cs typeface="+mj-lt"/>
              </a:rPr>
              <a:t> OSPF </a:t>
            </a:r>
            <a:r>
              <a:rPr lang="en-US" sz="2400" dirty="0" err="1">
                <a:ea typeface="+mj-lt"/>
                <a:cs typeface="+mj-lt"/>
              </a:rPr>
              <a:t>dalam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metode</a:t>
            </a:r>
            <a:r>
              <a:rPr lang="en-US" sz="2400" dirty="0">
                <a:ea typeface="+mj-lt"/>
                <a:cs typeface="+mj-lt"/>
              </a:rPr>
              <a:t>  </a:t>
            </a:r>
            <a:r>
              <a:rPr lang="en-US" sz="2400" dirty="0" err="1">
                <a:ea typeface="+mj-lt"/>
                <a:cs typeface="+mj-lt"/>
              </a:rPr>
              <a:t>membanjiri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topologi</a:t>
            </a:r>
            <a:r>
              <a:rPr lang="en-US" sz="2400" dirty="0">
                <a:ea typeface="+mj-lt"/>
                <a:cs typeface="+mj-lt"/>
              </a:rPr>
              <a:t> dan </a:t>
            </a:r>
            <a:r>
              <a:rPr lang="en-US" sz="2400" dirty="0" err="1">
                <a:ea typeface="+mj-lt"/>
                <a:cs typeface="+mj-lt"/>
              </a:rPr>
              <a:t>perubahan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topologi</a:t>
            </a:r>
            <a:r>
              <a:rPr lang="en-US" sz="2400" dirty="0">
                <a:ea typeface="+mj-lt"/>
                <a:cs typeface="+mj-lt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98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500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Manajemen Routing</vt:lpstr>
      <vt:lpstr>Konsep Intermediate System to Intermediate System (IS IS)</vt:lpstr>
      <vt:lpstr>Lanjutan</vt:lpstr>
      <vt:lpstr>PowerPoint Presentation</vt:lpstr>
      <vt:lpstr>Standarisasi</vt:lpstr>
      <vt:lpstr>Baik Buruk</vt:lpstr>
      <vt:lpstr>Operasi IS-IS</vt:lpstr>
      <vt:lpstr>Paket IS-IS</vt:lpstr>
      <vt:lpstr>Perbedaan OSPF dan IS-IS</vt:lpstr>
      <vt:lpstr>PowerPoint Presentation</vt:lpstr>
      <vt:lpstr>Kenapa IS-IS?</vt:lpstr>
      <vt:lpstr>PowerPoint Presentation</vt:lpstr>
      <vt:lpstr>Area IS-IS</vt:lpstr>
      <vt:lpstr>Area IS-IS</vt:lpstr>
      <vt:lpstr>Area IS-IS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ALAUDDIN MAULANA HIRZAN</cp:lastModifiedBy>
  <cp:revision>154</cp:revision>
  <dcterms:created xsi:type="dcterms:W3CDTF">2012-07-30T23:42:41Z</dcterms:created>
  <dcterms:modified xsi:type="dcterms:W3CDTF">2020-12-08T05:20:07Z</dcterms:modified>
</cp:coreProperties>
</file>