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F6C1A-7EA7-4CD1-96AD-3A977BBCAE5F}" v="167" dt="2020-12-18T04:19:27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001F6C1A-7EA7-4CD1-96AD-3A977BBCAE5F}"/>
    <pc:docChg chg="addSld modSld addMainMaster delMainMaster">
      <pc:chgData name="maulanahirzan" userId="QZ9/UGr5K0C954TRx2YVemBIv6+ROOpGBScm1FuaWOk=" providerId="None" clId="Web-{001F6C1A-7EA7-4CD1-96AD-3A977BBCAE5F}" dt="2020-12-18T04:19:27.989" v="151"/>
      <pc:docMkLst>
        <pc:docMk/>
      </pc:docMkLst>
      <pc:sldChg chg="modSp mod modClrScheme chgLayout">
        <pc:chgData name="maulanahirzan" userId="QZ9/UGr5K0C954TRx2YVemBIv6+ROOpGBScm1FuaWOk=" providerId="None" clId="Web-{001F6C1A-7EA7-4CD1-96AD-3A977BBCAE5F}" dt="2020-12-18T03:38:33.726" v="19" actId="20577"/>
        <pc:sldMkLst>
          <pc:docMk/>
          <pc:sldMk cId="1351651579" sldId="256"/>
        </pc:sldMkLst>
        <pc:spChg chg="mod ord">
          <ac:chgData name="maulanahirzan" userId="QZ9/UGr5K0C954TRx2YVemBIv6+ROOpGBScm1FuaWOk=" providerId="None" clId="Web-{001F6C1A-7EA7-4CD1-96AD-3A977BBCAE5F}" dt="2020-12-18T03:38:27.101" v="9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001F6C1A-7EA7-4CD1-96AD-3A977BBCAE5F}" dt="2020-12-18T03:38:33.726" v="19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">
        <pc:chgData name="maulanahirzan" userId="QZ9/UGr5K0C954TRx2YVemBIv6+ROOpGBScm1FuaWOk=" providerId="None" clId="Web-{001F6C1A-7EA7-4CD1-96AD-3A977BBCAE5F}" dt="2020-12-18T03:45:13.403" v="35" actId="1076"/>
        <pc:sldMkLst>
          <pc:docMk/>
          <pc:sldMk cId="4259263066" sldId="257"/>
        </pc:sldMkLst>
        <pc:spChg chg="mod">
          <ac:chgData name="maulanahirzan" userId="QZ9/UGr5K0C954TRx2YVemBIv6+ROOpGBScm1FuaWOk=" providerId="None" clId="Web-{001F6C1A-7EA7-4CD1-96AD-3A977BBCAE5F}" dt="2020-12-18T03:41:51.869" v="22" actId="20577"/>
          <ac:spMkLst>
            <pc:docMk/>
            <pc:sldMk cId="4259263066" sldId="257"/>
            <ac:spMk id="2" creationId="{F0E5F43C-6040-4663-ABB3-8E9BBC74A778}"/>
          </ac:spMkLst>
        </pc:spChg>
        <pc:spChg chg="mod">
          <ac:chgData name="maulanahirzan" userId="QZ9/UGr5K0C954TRx2YVemBIv6+ROOpGBScm1FuaWOk=" providerId="None" clId="Web-{001F6C1A-7EA7-4CD1-96AD-3A977BBCAE5F}" dt="2020-12-18T03:42:02.291" v="30" actId="20577"/>
          <ac:spMkLst>
            <pc:docMk/>
            <pc:sldMk cId="4259263066" sldId="257"/>
            <ac:spMk id="3" creationId="{4DEA90DA-264B-48BF-8E83-C5404A05C05B}"/>
          </ac:spMkLst>
        </pc:spChg>
        <pc:picChg chg="add mod">
          <ac:chgData name="maulanahirzan" userId="QZ9/UGr5K0C954TRx2YVemBIv6+ROOpGBScm1FuaWOk=" providerId="None" clId="Web-{001F6C1A-7EA7-4CD1-96AD-3A977BBCAE5F}" dt="2020-12-18T03:45:13.403" v="35" actId="1076"/>
          <ac:picMkLst>
            <pc:docMk/>
            <pc:sldMk cId="4259263066" sldId="257"/>
            <ac:picMk id="4" creationId="{7EA458A4-1B0D-4D19-B6B5-DECCE6521F39}"/>
          </ac:picMkLst>
        </pc:picChg>
      </pc:sldChg>
      <pc:sldChg chg="addSp modSp new">
        <pc:chgData name="maulanahirzan" userId="QZ9/UGr5K0C954TRx2YVemBIv6+ROOpGBScm1FuaWOk=" providerId="None" clId="Web-{001F6C1A-7EA7-4CD1-96AD-3A977BBCAE5F}" dt="2020-12-18T03:59:48.725" v="65" actId="14100"/>
        <pc:sldMkLst>
          <pc:docMk/>
          <pc:sldMk cId="3537902231" sldId="258"/>
        </pc:sldMkLst>
        <pc:spChg chg="mod">
          <ac:chgData name="maulanahirzan" userId="QZ9/UGr5K0C954TRx2YVemBIv6+ROOpGBScm1FuaWOk=" providerId="None" clId="Web-{001F6C1A-7EA7-4CD1-96AD-3A977BBCAE5F}" dt="2020-12-18T03:48:39.124" v="37" actId="20577"/>
          <ac:spMkLst>
            <pc:docMk/>
            <pc:sldMk cId="3537902231" sldId="258"/>
            <ac:spMk id="2" creationId="{4EA4928F-8E7B-4F4C-AA4E-9F7C698DD927}"/>
          </ac:spMkLst>
        </pc:spChg>
        <pc:spChg chg="mod">
          <ac:chgData name="maulanahirzan" userId="QZ9/UGr5K0C954TRx2YVemBIv6+ROOpGBScm1FuaWOk=" providerId="None" clId="Web-{001F6C1A-7EA7-4CD1-96AD-3A977BBCAE5F}" dt="2020-12-18T03:59:44.100" v="62" actId="20577"/>
          <ac:spMkLst>
            <pc:docMk/>
            <pc:sldMk cId="3537902231" sldId="258"/>
            <ac:spMk id="3" creationId="{5E6721BE-CA70-4A80-A3C2-240508234974}"/>
          </ac:spMkLst>
        </pc:spChg>
        <pc:picChg chg="add mod">
          <ac:chgData name="maulanahirzan" userId="QZ9/UGr5K0C954TRx2YVemBIv6+ROOpGBScm1FuaWOk=" providerId="None" clId="Web-{001F6C1A-7EA7-4CD1-96AD-3A977BBCAE5F}" dt="2020-12-18T03:59:48.725" v="65" actId="14100"/>
          <ac:picMkLst>
            <pc:docMk/>
            <pc:sldMk cId="3537902231" sldId="258"/>
            <ac:picMk id="4" creationId="{33705E56-97FD-402F-998D-7314639EA1B1}"/>
          </ac:picMkLst>
        </pc:picChg>
      </pc:sldChg>
      <pc:sldChg chg="addSp modSp new">
        <pc:chgData name="maulanahirzan" userId="QZ9/UGr5K0C954TRx2YVemBIv6+ROOpGBScm1FuaWOk=" providerId="None" clId="Web-{001F6C1A-7EA7-4CD1-96AD-3A977BBCAE5F}" dt="2020-12-18T04:07:10.809" v="90" actId="14100"/>
        <pc:sldMkLst>
          <pc:docMk/>
          <pc:sldMk cId="4008742740" sldId="259"/>
        </pc:sldMkLst>
        <pc:spChg chg="mod">
          <ac:chgData name="maulanahirzan" userId="QZ9/UGr5K0C954TRx2YVemBIv6+ROOpGBScm1FuaWOk=" providerId="None" clId="Web-{001F6C1A-7EA7-4CD1-96AD-3A977BBCAE5F}" dt="2020-12-18T04:02:53.399" v="76" actId="20577"/>
          <ac:spMkLst>
            <pc:docMk/>
            <pc:sldMk cId="4008742740" sldId="259"/>
            <ac:spMk id="2" creationId="{D57B3B50-8F53-40BB-9AFE-B235AFFD503E}"/>
          </ac:spMkLst>
        </pc:spChg>
        <pc:spChg chg="mod">
          <ac:chgData name="maulanahirzan" userId="QZ9/UGr5K0C954TRx2YVemBIv6+ROOpGBScm1FuaWOk=" providerId="None" clId="Web-{001F6C1A-7EA7-4CD1-96AD-3A977BBCAE5F}" dt="2020-12-18T04:03:27.493" v="87" actId="1076"/>
          <ac:spMkLst>
            <pc:docMk/>
            <pc:sldMk cId="4008742740" sldId="259"/>
            <ac:spMk id="3" creationId="{34B0BDB2-8DD1-439E-8963-8ADF3342E02A}"/>
          </ac:spMkLst>
        </pc:spChg>
        <pc:picChg chg="add mod">
          <ac:chgData name="maulanahirzan" userId="QZ9/UGr5K0C954TRx2YVemBIv6+ROOpGBScm1FuaWOk=" providerId="None" clId="Web-{001F6C1A-7EA7-4CD1-96AD-3A977BBCAE5F}" dt="2020-12-18T04:07:10.809" v="90" actId="14100"/>
          <ac:picMkLst>
            <pc:docMk/>
            <pc:sldMk cId="4008742740" sldId="259"/>
            <ac:picMk id="4" creationId="{6B5F3502-B93B-41D3-B038-3AED049A3102}"/>
          </ac:picMkLst>
        </pc:picChg>
      </pc:sldChg>
      <pc:sldChg chg="modSp new">
        <pc:chgData name="maulanahirzan" userId="QZ9/UGr5K0C954TRx2YVemBIv6+ROOpGBScm1FuaWOk=" providerId="None" clId="Web-{001F6C1A-7EA7-4CD1-96AD-3A977BBCAE5F}" dt="2020-12-18T04:11:10.593" v="104" actId="20577"/>
        <pc:sldMkLst>
          <pc:docMk/>
          <pc:sldMk cId="463937546" sldId="260"/>
        </pc:sldMkLst>
        <pc:spChg chg="mod">
          <ac:chgData name="maulanahirzan" userId="QZ9/UGr5K0C954TRx2YVemBIv6+ROOpGBScm1FuaWOk=" providerId="None" clId="Web-{001F6C1A-7EA7-4CD1-96AD-3A977BBCAE5F}" dt="2020-12-18T04:10:30.092" v="94" actId="20577"/>
          <ac:spMkLst>
            <pc:docMk/>
            <pc:sldMk cId="463937546" sldId="260"/>
            <ac:spMk id="2" creationId="{D937D5D1-382C-4522-B7DF-6269A26E65F3}"/>
          </ac:spMkLst>
        </pc:spChg>
        <pc:spChg chg="mod">
          <ac:chgData name="maulanahirzan" userId="QZ9/UGr5K0C954TRx2YVemBIv6+ROOpGBScm1FuaWOk=" providerId="None" clId="Web-{001F6C1A-7EA7-4CD1-96AD-3A977BBCAE5F}" dt="2020-12-18T04:11:10.593" v="104" actId="20577"/>
          <ac:spMkLst>
            <pc:docMk/>
            <pc:sldMk cId="463937546" sldId="260"/>
            <ac:spMk id="3" creationId="{AFDEBF8A-4469-49A6-B72B-368A01866037}"/>
          </ac:spMkLst>
        </pc:spChg>
      </pc:sldChg>
      <pc:sldChg chg="modSp new">
        <pc:chgData name="maulanahirzan" userId="QZ9/UGr5K0C954TRx2YVemBIv6+ROOpGBScm1FuaWOk=" providerId="None" clId="Web-{001F6C1A-7EA7-4CD1-96AD-3A977BBCAE5F}" dt="2020-12-18T04:12:01.281" v="119" actId="20577"/>
        <pc:sldMkLst>
          <pc:docMk/>
          <pc:sldMk cId="3928525226" sldId="261"/>
        </pc:sldMkLst>
        <pc:spChg chg="mod">
          <ac:chgData name="maulanahirzan" userId="QZ9/UGr5K0C954TRx2YVemBIv6+ROOpGBScm1FuaWOk=" providerId="None" clId="Web-{001F6C1A-7EA7-4CD1-96AD-3A977BBCAE5F}" dt="2020-12-18T04:11:33.202" v="109" actId="20577"/>
          <ac:spMkLst>
            <pc:docMk/>
            <pc:sldMk cId="3928525226" sldId="261"/>
            <ac:spMk id="2" creationId="{59BADCB9-8D9C-4C56-9E2C-7BA98AE106A1}"/>
          </ac:spMkLst>
        </pc:spChg>
        <pc:spChg chg="mod">
          <ac:chgData name="maulanahirzan" userId="QZ9/UGr5K0C954TRx2YVemBIv6+ROOpGBScm1FuaWOk=" providerId="None" clId="Web-{001F6C1A-7EA7-4CD1-96AD-3A977BBCAE5F}" dt="2020-12-18T04:12:01.281" v="119" actId="20577"/>
          <ac:spMkLst>
            <pc:docMk/>
            <pc:sldMk cId="3928525226" sldId="261"/>
            <ac:spMk id="3" creationId="{811B43CC-F79D-439A-A3BE-A6277EB4B0D5}"/>
          </ac:spMkLst>
        </pc:spChg>
      </pc:sldChg>
      <pc:sldChg chg="addSp modSp new">
        <pc:chgData name="maulanahirzan" userId="QZ9/UGr5K0C954TRx2YVemBIv6+ROOpGBScm1FuaWOk=" providerId="None" clId="Web-{001F6C1A-7EA7-4CD1-96AD-3A977BBCAE5F}" dt="2020-12-18T04:16:36.987" v="150" actId="14100"/>
        <pc:sldMkLst>
          <pc:docMk/>
          <pc:sldMk cId="2799956865" sldId="262"/>
        </pc:sldMkLst>
        <pc:spChg chg="mod">
          <ac:chgData name="maulanahirzan" userId="QZ9/UGr5K0C954TRx2YVemBIv6+ROOpGBScm1FuaWOk=" providerId="None" clId="Web-{001F6C1A-7EA7-4CD1-96AD-3A977BBCAE5F}" dt="2020-12-18T04:13:13.110" v="133" actId="20577"/>
          <ac:spMkLst>
            <pc:docMk/>
            <pc:sldMk cId="2799956865" sldId="262"/>
            <ac:spMk id="2" creationId="{A53ED583-DFD3-4956-B6CB-F75101ACCEF3}"/>
          </ac:spMkLst>
        </pc:spChg>
        <pc:spChg chg="mod">
          <ac:chgData name="maulanahirzan" userId="QZ9/UGr5K0C954TRx2YVemBIv6+ROOpGBScm1FuaWOk=" providerId="None" clId="Web-{001F6C1A-7EA7-4CD1-96AD-3A977BBCAE5F}" dt="2020-12-18T04:13:37.188" v="143" actId="14100"/>
          <ac:spMkLst>
            <pc:docMk/>
            <pc:sldMk cId="2799956865" sldId="262"/>
            <ac:spMk id="3" creationId="{924D6998-BE27-407C-8506-5244904883F3}"/>
          </ac:spMkLst>
        </pc:spChg>
        <pc:spChg chg="add mod">
          <ac:chgData name="maulanahirzan" userId="QZ9/UGr5K0C954TRx2YVemBIv6+ROOpGBScm1FuaWOk=" providerId="None" clId="Web-{001F6C1A-7EA7-4CD1-96AD-3A977BBCAE5F}" dt="2020-12-18T04:16:30.096" v="148" actId="1076"/>
          <ac:spMkLst>
            <pc:docMk/>
            <pc:sldMk cId="2799956865" sldId="262"/>
            <ac:spMk id="5" creationId="{BACD020C-2D62-4C1C-A46A-7833699E9D24}"/>
          </ac:spMkLst>
        </pc:spChg>
        <pc:picChg chg="add mod">
          <ac:chgData name="maulanahirzan" userId="QZ9/UGr5K0C954TRx2YVemBIv6+ROOpGBScm1FuaWOk=" providerId="None" clId="Web-{001F6C1A-7EA7-4CD1-96AD-3A977BBCAE5F}" dt="2020-12-18T04:16:36.987" v="150" actId="14100"/>
          <ac:picMkLst>
            <pc:docMk/>
            <pc:sldMk cId="2799956865" sldId="262"/>
            <ac:picMk id="4" creationId="{8016D68A-2D90-46B3-BAC6-3E6677DCC363}"/>
          </ac:picMkLst>
        </pc:picChg>
      </pc:sldChg>
      <pc:sldChg chg="new">
        <pc:chgData name="maulanahirzan" userId="QZ9/UGr5K0C954TRx2YVemBIv6+ROOpGBScm1FuaWOk=" providerId="None" clId="Web-{001F6C1A-7EA7-4CD1-96AD-3A977BBCAE5F}" dt="2020-12-18T04:19:27.989" v="151"/>
        <pc:sldMkLst>
          <pc:docMk/>
          <pc:sldMk cId="3810027825" sldId="263"/>
        </pc:sldMkLst>
      </pc:sldChg>
      <pc:sldMasterChg chg="del delSldLayout">
        <pc:chgData name="maulanahirzan" userId="QZ9/UGr5K0C954TRx2YVemBIv6+ROOpGBScm1FuaWOk=" providerId="None" clId="Web-{001F6C1A-7EA7-4CD1-96AD-3A977BBCAE5F}" dt="2020-12-18T03:37:14.350" v="0"/>
        <pc:sldMasterMkLst>
          <pc:docMk/>
          <pc:sldMasterMk cId="3154979492" sldId="2147483648"/>
        </pc:sldMasterMkLst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QZ9/UGr5K0C954TRx2YVemBIv6+ROOpGBScm1FuaWOk=" providerId="None" clId="Web-{001F6C1A-7EA7-4CD1-96AD-3A977BBCAE5F}" dt="2020-12-18T03:37:14.350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001F6C1A-7EA7-4CD1-96AD-3A977BBCAE5F}" dt="2020-12-18T03:37:21.960" v="1"/>
        <pc:sldMasterMkLst>
          <pc:docMk/>
          <pc:sldMasterMk cId="3139059598" sldId="2147483660"/>
        </pc:sldMasterMkLst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2687406914" sldId="2147483661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499641195" sldId="2147483662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4285226952" sldId="2147483663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1967117872" sldId="2147483664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3994348094" sldId="2147483665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418430961" sldId="2147483666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3922336928" sldId="2147483667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1083402221" sldId="2147483668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172725621" sldId="2147483669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2095535918" sldId="2147483670"/>
          </pc:sldLayoutMkLst>
        </pc:sldLayoutChg>
        <pc:sldLayoutChg chg="add del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3139059598" sldId="2147483660"/>
            <pc:sldLayoutMk cId="4128142804" sldId="2147483671"/>
          </pc:sldLayoutMkLst>
        </pc:sldLayoutChg>
      </pc:sldMasterChg>
      <pc:sldMasterChg chg="add addSldLayout modSldLayout">
        <pc:chgData name="maulanahirzan" userId="QZ9/UGr5K0C954TRx2YVemBIv6+ROOpGBScm1FuaWOk=" providerId="None" clId="Web-{001F6C1A-7EA7-4CD1-96AD-3A977BBCAE5F}" dt="2020-12-18T03:37:21.960" v="1"/>
        <pc:sldMasterMkLst>
          <pc:docMk/>
          <pc:sldMasterMk cId="934459254" sldId="2147483672"/>
        </pc:sldMasterMkLst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2437035232" sldId="2147483673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3637448398" sldId="2147483674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2616730525" sldId="2147483675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4004238734" sldId="2147483676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1962908075" sldId="2147483677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2742580382" sldId="2147483678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1545788414" sldId="2147483679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1648732903" sldId="2147483680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3661848086" sldId="2147483681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2980927630" sldId="2147483682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694925847" sldId="2147483683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3755514117" sldId="2147483684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1202194744" sldId="2147483685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2310428344" sldId="2147483686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2064194348" sldId="2147483687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1789697786" sldId="2147483688"/>
          </pc:sldLayoutMkLst>
        </pc:sldLayoutChg>
        <pc:sldLayoutChg chg="add mod replId">
          <pc:chgData name="maulanahirzan" userId="QZ9/UGr5K0C954TRx2YVemBIv6+ROOpGBScm1FuaWOk=" providerId="None" clId="Web-{001F6C1A-7EA7-4CD1-96AD-3A977BBCAE5F}" dt="2020-12-18T03:37:21.960" v="1"/>
          <pc:sldLayoutMkLst>
            <pc:docMk/>
            <pc:sldMasterMk cId="934459254" sldId="2147483672"/>
            <pc:sldLayoutMk cId="1954652324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2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9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2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4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0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8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8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aph_based_maze_animation.gif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1B0DC3-AF7E-4DE8-AAF3-77C22D14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Lanjutan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8FF7-4A8D-439E-8048-D242140F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60813"/>
            <a:ext cx="4278929" cy="373038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id-ID" sz="2000"/>
              <a:t>DUAL mengevaluasi data yang diterima dari router lain dalam tabel topologi dan menghitung rute primer (penerus) dan sekunder (penerus yang layak). </a:t>
            </a:r>
            <a:endParaRPr lang="en-US" sz="2000"/>
          </a:p>
          <a:p>
            <a:pPr algn="just">
              <a:lnSpc>
                <a:spcPct val="90000"/>
              </a:lnSpc>
            </a:pPr>
            <a:endParaRPr lang="en-US" sz="2000"/>
          </a:p>
          <a:p>
            <a:pPr algn="just">
              <a:lnSpc>
                <a:spcPct val="90000"/>
              </a:lnSpc>
            </a:pPr>
            <a:r>
              <a:rPr lang="id-ID" sz="2000"/>
              <a:t>Jalur utama biasanya jalur dengan metrik terendah untuk mencapai tujuan, dan jalur yang berlebihan adalah jalur dengan biaya terendah kedua (jika memenuhi syarat kelayakan).</a:t>
            </a:r>
          </a:p>
        </p:txBody>
      </p:sp>
      <p:sp>
        <p:nvSpPr>
          <p:cNvPr id="2053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ffusing Update Algorithm (DUAL) | Network Included">
            <a:extLst>
              <a:ext uri="{FF2B5EF4-FFF2-40B4-BE49-F238E27FC236}">
                <a16:creationId xmlns:a16="http://schemas.microsoft.com/office/drawing/2014/main" id="{9373E799-B166-474F-96F3-45DD305F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1446148"/>
            <a:ext cx="4744154" cy="367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4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AFB6-AF89-4FB0-9C73-45EA98D9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Utama DUAL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306E-164D-4C92-B7E8-E4A08A65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temukan rute cadangan jika tersedia.</a:t>
            </a:r>
          </a:p>
          <a:p>
            <a:r>
              <a:rPr lang="id-ID"/>
              <a:t>dukungan untuk subnet mask panjang variabel (VLSM).</a:t>
            </a:r>
          </a:p>
          <a:p>
            <a:r>
              <a:rPr lang="id-ID"/>
              <a:t>melakukan pemulihan rute dinamis.</a:t>
            </a:r>
          </a:p>
          <a:p>
            <a:r>
              <a:rPr lang="id-ID"/>
              <a:t>menanyakan tetangga untuk rute alternatif yang tidak diketahui.</a:t>
            </a:r>
          </a:p>
          <a:p>
            <a:r>
              <a:rPr lang="id-ID"/>
              <a:t>mengirimkan pertanyaan untuk rute alternatif.</a:t>
            </a:r>
          </a:p>
        </p:txBody>
      </p:sp>
    </p:spTree>
    <p:extLst>
      <p:ext uri="{BB962C8B-B14F-4D97-AF65-F5344CB8AC3E}">
        <p14:creationId xmlns:p14="http://schemas.microsoft.com/office/powerpoint/2010/main" val="142606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9C2F-7C6F-4A87-9107-73F0D5C0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Persyaratan Dasar EIGRP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4363-7A31-4E26-940C-DD8297E7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Persyaratan berikut harus dipenuhi agar DUAL berfungsi dengan benar:</a:t>
            </a:r>
          </a:p>
          <a:p>
            <a:endParaRPr lang="id-ID"/>
          </a:p>
          <a:p>
            <a:r>
              <a:rPr lang="id-ID"/>
              <a:t>Tetangga EIGRP harus ditemukan.</a:t>
            </a:r>
          </a:p>
          <a:p>
            <a:r>
              <a:rPr lang="id-ID"/>
              <a:t>semua pesan EIGRP yang dikirim harus diterima dengan benar.</a:t>
            </a:r>
          </a:p>
          <a:p>
            <a:r>
              <a:rPr lang="id-ID"/>
              <a:t>semua perubahan dan pesan harus diproses sesuai urutan pendeteksiannya.</a:t>
            </a:r>
          </a:p>
        </p:txBody>
      </p:sp>
    </p:spTree>
    <p:extLst>
      <p:ext uri="{BB962C8B-B14F-4D97-AF65-F5344CB8AC3E}">
        <p14:creationId xmlns:p14="http://schemas.microsoft.com/office/powerpoint/2010/main" val="30289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ED8947-BAD6-40F3-9414-A02507D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Proses Penjagaan Tabel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4455-B4D1-41DD-92D0-1357481E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/>
              <a:t>EIGRP Mempertahankan Status Tetangga Menggunakan Halo</a:t>
            </a:r>
          </a:p>
          <a:p>
            <a:pPr>
              <a:lnSpc>
                <a:spcPct val="90000"/>
              </a:lnSpc>
            </a:pPr>
            <a:r>
              <a:rPr lang="id-ID"/>
              <a:t>Tidak seperti RIP, EIGRP tidak mengirim pesan pembaruan penuh atau sebagian berdasarkan pengatur waktu berkala.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igure 20-9">
            <a:extLst>
              <a:ext uri="{FF2B5EF4-FFF2-40B4-BE49-F238E27FC236}">
                <a16:creationId xmlns:a16="http://schemas.microsoft.com/office/drawing/2014/main" id="{AF43D6D2-ECEB-4207-9AAD-3BA55AF66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2164972"/>
            <a:ext cx="4744154" cy="22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AF5-7888-4860-9D31-2D219CE0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Metrik EIGRP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4E43-0888-41AF-87D3-ABADDB0B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/>
              <a:t>Topologi EIGRP dan Perhitungan Metrik</a:t>
            </a:r>
          </a:p>
          <a:p>
            <a:r>
              <a:rPr lang="id-ID"/>
              <a:t>Salah satu alasan paling kuat untuk mempertimbangkan menggunakan EIGRP daripada IGP lain adalah kekuatan metrik EIGRP. EIGRP menggunakan fungsi matematika untuk menghitung metrik.</a:t>
            </a:r>
          </a:p>
          <a:p>
            <a:endParaRPr lang="id-ID"/>
          </a:p>
          <a:p>
            <a:r>
              <a:rPr lang="id-ID"/>
              <a:t>Tautan paling lambat di rute ujung ke ujung</a:t>
            </a:r>
          </a:p>
          <a:p>
            <a:r>
              <a:rPr lang="id-ID"/>
              <a:t>Penundaan kumulatif untuk semua tautan di rute</a:t>
            </a:r>
          </a:p>
        </p:txBody>
      </p:sp>
    </p:spTree>
    <p:extLst>
      <p:ext uri="{BB962C8B-B14F-4D97-AF65-F5344CB8AC3E}">
        <p14:creationId xmlns:p14="http://schemas.microsoft.com/office/powerpoint/2010/main" val="421444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A79-140D-4FEA-927E-A75964F4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Konvergensi EIGRP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CEB4-E7D2-42B8-B828-81AB4DF0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Konvergensi EIGRP</a:t>
            </a:r>
          </a:p>
          <a:p>
            <a:r>
              <a:rPr lang="id-ID"/>
              <a:t>EIGRP menyatu jauh lebih cepat. EIGRP melakukan penghindaran loop sama sekali berbeda dari RIP dengan menyimpan beberapa informasi topologi dasar.</a:t>
            </a:r>
          </a:p>
        </p:txBody>
      </p:sp>
    </p:spTree>
    <p:extLst>
      <p:ext uri="{BB962C8B-B14F-4D97-AF65-F5344CB8AC3E}">
        <p14:creationId xmlns:p14="http://schemas.microsoft.com/office/powerpoint/2010/main" val="32263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01F9E9A7-F331-4F40-A967-EF66F683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922B8C6-230C-4EF2-95E4-ECF7A5ECF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8504775-5C63-4E54-B4A8-B88C0295D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igure 20-10">
            <a:extLst>
              <a:ext uri="{FF2B5EF4-FFF2-40B4-BE49-F238E27FC236}">
                <a16:creationId xmlns:a16="http://schemas.microsoft.com/office/drawing/2014/main" id="{248C0B46-EBF6-4AF6-B08B-A35D93C0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8" y="2412732"/>
            <a:ext cx="4737014" cy="2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gure 20-11">
            <a:extLst>
              <a:ext uri="{FF2B5EF4-FFF2-40B4-BE49-F238E27FC236}">
                <a16:creationId xmlns:a16="http://schemas.microsoft.com/office/drawing/2014/main" id="{42F50B46-BCA1-42B3-BC0C-BF360C1E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502" y="2419312"/>
            <a:ext cx="4737014" cy="20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2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54B70-29EB-448C-A99C-84C10129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71F235F0-8351-4BD9-AB63-ACADCC4C3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F43C-6040-4663-ABB3-8E9BBC74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90DA-264B-48BF-8E83-C5404A05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Enhanced Interior Gateway Routing Protocol (EIGRP)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jarak-vektor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tingkat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lanjut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digunakan</a:t>
            </a:r>
            <a:r>
              <a:rPr lang="en-US" dirty="0">
                <a:ea typeface="+mn-lt"/>
                <a:cs typeface="+mn-lt"/>
              </a:rPr>
              <a:t> pada </a:t>
            </a:r>
            <a:r>
              <a:rPr lang="en-US" dirty="0" err="1">
                <a:ea typeface="+mn-lt"/>
                <a:cs typeface="+mn-lt"/>
              </a:rPr>
              <a:t>jaringan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komputer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mengotomatiskan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keputusan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konfigurasi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Dans le coeur du fonctionnement d’EIGRP: L’algorithme DUAL ...">
            <a:extLst>
              <a:ext uri="{FF2B5EF4-FFF2-40B4-BE49-F238E27FC236}">
                <a16:creationId xmlns:a16="http://schemas.microsoft.com/office/drawing/2014/main" id="{7EA458A4-1B0D-4D19-B6B5-DECCE652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023" y="5162293"/>
            <a:ext cx="2743199" cy="15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928F-8E7B-4F4C-AA4E-9F7C698D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21BE-CA70-4A80-A3C2-24050823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7527"/>
            <a:ext cx="10018713" cy="2462843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dirancang</a:t>
            </a:r>
            <a:r>
              <a:rPr lang="en-US" dirty="0">
                <a:ea typeface="+mn-lt"/>
                <a:cs typeface="+mn-lt"/>
              </a:rPr>
              <a:t> oleh Cisco Systems </a:t>
            </a:r>
            <a:r>
              <a:rPr lang="en-US" dirty="0" err="1">
                <a:ea typeface="+mn-lt"/>
                <a:cs typeface="+mn-lt"/>
              </a:rPr>
              <a:t>sebagai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 yang </a:t>
            </a:r>
            <a:r>
              <a:rPr lang="en-US" dirty="0" err="1">
                <a:ea typeface="+mn-lt"/>
                <a:cs typeface="+mn-lt"/>
              </a:rPr>
              <a:t>hanya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tersedia</a:t>
            </a:r>
            <a:r>
              <a:rPr lang="en-US" dirty="0">
                <a:ea typeface="+mn-lt"/>
                <a:cs typeface="+mn-lt"/>
              </a:rPr>
              <a:t> di router Cisco. </a:t>
            </a:r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Fungsionalitas</a:t>
            </a:r>
            <a:r>
              <a:rPr lang="en-US" dirty="0">
                <a:ea typeface="+mn-lt"/>
                <a:cs typeface="+mn-lt"/>
              </a:rPr>
              <a:t> EIGRP </a:t>
            </a:r>
            <a:r>
              <a:rPr lang="en-US" dirty="0" err="1">
                <a:ea typeface="+mn-lt"/>
                <a:cs typeface="+mn-lt"/>
              </a:rPr>
              <a:t>diubah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menjadi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terbuka</a:t>
            </a:r>
            <a:r>
              <a:rPr lang="en-US" dirty="0">
                <a:ea typeface="+mn-lt"/>
                <a:cs typeface="+mn-lt"/>
              </a:rPr>
              <a:t> pada 2013 dan </a:t>
            </a:r>
            <a:r>
              <a:rPr lang="en-US" dirty="0" err="1">
                <a:ea typeface="+mn-lt"/>
                <a:cs typeface="+mn-lt"/>
              </a:rPr>
              <a:t>diterbitkan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status </a:t>
            </a:r>
            <a:r>
              <a:rPr lang="en-US" dirty="0" err="1">
                <a:ea typeface="+mn-lt"/>
                <a:cs typeface="+mn-lt"/>
              </a:rPr>
              <a:t>informasional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sebagai</a:t>
            </a:r>
            <a:r>
              <a:rPr lang="en-US" dirty="0">
                <a:ea typeface="+mn-lt"/>
                <a:cs typeface="+mn-lt"/>
              </a:rPr>
              <a:t> RFC 7868 pada 2016.</a:t>
            </a:r>
            <a:endParaRPr lang="en-US"/>
          </a:p>
        </p:txBody>
      </p:sp>
      <p:pic>
        <p:nvPicPr>
          <p:cNvPr id="4" name="Picture 4" descr="Request for Comments (RFC) – Network Encyclopedia">
            <a:extLst>
              <a:ext uri="{FF2B5EF4-FFF2-40B4-BE49-F238E27FC236}">
                <a16:creationId xmlns:a16="http://schemas.microsoft.com/office/drawing/2014/main" id="{33705E56-97FD-402F-998D-7314639E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965" y="4415286"/>
            <a:ext cx="2311880" cy="2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3B50-8F53-40BB-9AFE-B235AFFD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Tabel EIGRP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BDB2-8DD1-439E-8963-8ADF3342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1867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Selain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, EIGRP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berikut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menyimpan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informasi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Tabel </a:t>
            </a:r>
            <a:r>
              <a:rPr lang="en-US" dirty="0" err="1">
                <a:ea typeface="+mn-lt"/>
                <a:cs typeface="+mn-lt"/>
              </a:rPr>
              <a:t>Tetangga</a:t>
            </a:r>
            <a:r>
              <a:rPr lang="en-US" dirty="0">
                <a:ea typeface="+mn-lt"/>
                <a:cs typeface="+mn-lt"/>
              </a:rPr>
              <a:t>: Tabel </a:t>
            </a:r>
            <a:r>
              <a:rPr lang="en-US" dirty="0" err="1">
                <a:ea typeface="+mn-lt"/>
                <a:cs typeface="+mn-lt"/>
              </a:rPr>
              <a:t>tetangga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menyimpan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catatan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alamat</a:t>
            </a:r>
            <a:r>
              <a:rPr lang="en-US" dirty="0">
                <a:ea typeface="+mn-lt"/>
                <a:cs typeface="+mn-lt"/>
              </a:rPr>
              <a:t> IP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router yang </a:t>
            </a:r>
            <a:r>
              <a:rPr lang="en-US" dirty="0" err="1">
                <a:ea typeface="+mn-lt"/>
                <a:cs typeface="+mn-lt"/>
              </a:rPr>
              <a:t>memiliki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koneksi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fisik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langsung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router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Tabel </a:t>
            </a:r>
            <a:r>
              <a:rPr lang="en-US" dirty="0" err="1">
                <a:ea typeface="+mn-lt"/>
                <a:cs typeface="+mn-lt"/>
              </a:rPr>
              <a:t>Topologi</a:t>
            </a:r>
            <a:r>
              <a:rPr lang="en-US" dirty="0">
                <a:ea typeface="+mn-lt"/>
                <a:cs typeface="+mn-lt"/>
              </a:rPr>
              <a:t>: Tabel </a:t>
            </a:r>
            <a:r>
              <a:rPr lang="en-US" dirty="0" err="1">
                <a:ea typeface="+mn-lt"/>
                <a:cs typeface="+mn-lt"/>
              </a:rPr>
              <a:t>topologi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menyimpan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telah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dipelajari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routing </a:t>
            </a:r>
            <a:r>
              <a:rPr lang="en-US" dirty="0" err="1">
                <a:ea typeface="+mn-lt"/>
                <a:cs typeface="+mn-lt"/>
              </a:rPr>
              <a:t>tetangga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AWS Routing 101 – Matt Adorjan – Medium">
            <a:extLst>
              <a:ext uri="{FF2B5EF4-FFF2-40B4-BE49-F238E27FC236}">
                <a16:creationId xmlns:a16="http://schemas.microsoft.com/office/drawing/2014/main" id="{6B5F3502-B93B-41D3-B038-3AED049A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5" y="4593797"/>
            <a:ext cx="7013274" cy="19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5D1-382C-4522-B7DF-6269A26E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Dasar EIGRP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BF8A-4469-49A6-B72B-368A0186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EIGRP </a:t>
            </a:r>
            <a:r>
              <a:rPr lang="en-US" dirty="0" err="1">
                <a:ea typeface="+mn-lt"/>
                <a:cs typeface="+mn-lt"/>
              </a:rPr>
              <a:t>mendukung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fitur-fitur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berikut</a:t>
            </a:r>
            <a:r>
              <a:rPr lang="en-US" dirty="0">
                <a:ea typeface="+mn-lt"/>
                <a:cs typeface="+mn-lt"/>
              </a:rPr>
              <a:t>: [3]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Dukungan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Classless Inter-Domain Routing (CIDR) dan subnet masking </a:t>
            </a:r>
            <a:r>
              <a:rPr lang="en-US" dirty="0" err="1">
                <a:ea typeface="+mn-lt"/>
                <a:cs typeface="+mn-lt"/>
              </a:rPr>
              <a:t>panjang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variabel</a:t>
            </a:r>
            <a:r>
              <a:rPr lang="en-US" dirty="0">
                <a:ea typeface="+mn-lt"/>
                <a:cs typeface="+mn-lt"/>
              </a:rPr>
              <a:t>. Rute </a:t>
            </a:r>
            <a:r>
              <a:rPr lang="en-US" dirty="0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diringkas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batas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jaringan</a:t>
            </a:r>
            <a:r>
              <a:rPr lang="en-US" dirty="0">
                <a:ea typeface="+mn-lt"/>
                <a:cs typeface="+mn-lt"/>
              </a:rPr>
              <a:t> classful </a:t>
            </a:r>
            <a:r>
              <a:rPr lang="en-US" dirty="0" err="1">
                <a:ea typeface="+mn-lt"/>
                <a:cs typeface="+mn-lt"/>
              </a:rPr>
              <a:t>kecuali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ringkasan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otomatis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diaktifkan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Dukungan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load balancing pada </a:t>
            </a:r>
            <a:r>
              <a:rPr lang="en-US" dirty="0" err="1">
                <a:ea typeface="+mn-lt"/>
                <a:cs typeface="+mn-lt"/>
              </a:rPr>
              <a:t>tautan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paralel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antar</a:t>
            </a:r>
            <a:r>
              <a:rPr lang="en-US" dirty="0">
                <a:ea typeface="+mn-lt"/>
                <a:cs typeface="+mn-lt"/>
              </a:rPr>
              <a:t> situs.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Kemampuan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kata </a:t>
            </a:r>
            <a:r>
              <a:rPr lang="en-US" dirty="0" err="1">
                <a:ea typeface="+mn-lt"/>
                <a:cs typeface="+mn-lt"/>
              </a:rPr>
              <a:t>sandi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otentikasi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berbeda</a:t>
            </a:r>
            <a:r>
              <a:rPr lang="en-US" dirty="0">
                <a:ea typeface="+mn-lt"/>
                <a:cs typeface="+mn-lt"/>
              </a:rPr>
              <a:t> pada </a:t>
            </a:r>
            <a:r>
              <a:rPr lang="en-US" dirty="0" err="1">
                <a:ea typeface="+mn-lt"/>
                <a:cs typeface="+mn-lt"/>
              </a:rPr>
              <a:t>waktu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berbeda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Otentikasi</a:t>
            </a:r>
            <a:r>
              <a:rPr lang="en-US" dirty="0">
                <a:ea typeface="+mn-lt"/>
                <a:cs typeface="+mn-lt"/>
              </a:rPr>
              <a:t> MD5 dan SHA-2 </a:t>
            </a:r>
            <a:r>
              <a:rPr lang="en-US" dirty="0" err="1">
                <a:ea typeface="+mn-lt"/>
                <a:cs typeface="+mn-lt"/>
              </a:rPr>
              <a:t>antara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dua</a:t>
            </a:r>
            <a:r>
              <a:rPr lang="en-US" dirty="0">
                <a:ea typeface="+mn-lt"/>
                <a:cs typeface="+mn-lt"/>
              </a:rPr>
              <a:t> router.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iffusing update algorithm dual, ccna , ccna tutorials">
            <a:extLst>
              <a:ext uri="{FF2B5EF4-FFF2-40B4-BE49-F238E27FC236}">
                <a16:creationId xmlns:a16="http://schemas.microsoft.com/office/drawing/2014/main" id="{3D8EFBD0-26BB-4477-9571-E4D563ABB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r="6734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ADCB9-8D9C-4C56-9E2C-7BA98AE1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Lanjutan</a:t>
            </a:r>
            <a:endParaRPr lang="en-US" err="1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43CC-F79D-439A-A3BE-A6277EB4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Mengirim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perubahan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topologi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daripada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mengirim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seluruh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routing </a:t>
            </a:r>
            <a:r>
              <a:rPr lang="en-US" dirty="0" err="1">
                <a:ea typeface="+mn-lt"/>
                <a:cs typeface="+mn-lt"/>
              </a:rPr>
              <a:t>ketika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sebuah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diubah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Secara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berkala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memeriksa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apakah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tersedia</a:t>
            </a:r>
            <a:r>
              <a:rPr lang="en-US" dirty="0">
                <a:ea typeface="+mn-lt"/>
                <a:cs typeface="+mn-lt"/>
              </a:rPr>
              <a:t>, dan </a:t>
            </a:r>
            <a:r>
              <a:rPr lang="en-US" dirty="0" err="1">
                <a:ea typeface="+mn-lt"/>
                <a:cs typeface="+mn-lt"/>
              </a:rPr>
              <a:t>menyebarkan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perubahan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</a:t>
            </a:r>
            <a:r>
              <a:rPr lang="en-US" dirty="0">
                <a:ea typeface="+mn-lt"/>
                <a:cs typeface="+mn-lt"/>
              </a:rPr>
              <a:t> router </a:t>
            </a:r>
            <a:r>
              <a:rPr lang="en-US" dirty="0" err="1">
                <a:ea typeface="+mn-lt"/>
                <a:cs typeface="+mn-lt"/>
              </a:rPr>
              <a:t>tetangga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perubahan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terjadi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Menjalankan</a:t>
            </a:r>
            <a:r>
              <a:rPr lang="en-US" dirty="0">
                <a:ea typeface="+mn-lt"/>
                <a:cs typeface="+mn-lt"/>
              </a:rPr>
              <a:t> proses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terpisah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Internet (IP), IPv6, IPX, dan AppleTalk, </a:t>
            </a:r>
            <a:r>
              <a:rPr lang="en-US" dirty="0" err="1">
                <a:ea typeface="+mn-lt"/>
                <a:cs typeface="+mn-lt"/>
              </a:rPr>
              <a:t>melalui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penggunaan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modul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bergantung</a:t>
            </a:r>
            <a:r>
              <a:rPr lang="en-US" dirty="0">
                <a:ea typeface="+mn-lt"/>
                <a:cs typeface="+mn-lt"/>
              </a:rPr>
              <a:t> pada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(PDM).</a:t>
            </a:r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Kompatibilitas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mundur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routing IGRP.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D583-DFD3-4956-B6CB-F75101AC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DUAL EIGRP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6998-BE27-407C-8506-52449048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9740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EIGRP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vektor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jarak</a:t>
            </a:r>
            <a:r>
              <a:rPr lang="en-US" dirty="0">
                <a:ea typeface="+mn-lt"/>
                <a:cs typeface="+mn-lt"/>
              </a:rPr>
              <a:t> &amp;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perutean</a:t>
            </a:r>
            <a:r>
              <a:rPr lang="en-US" dirty="0">
                <a:ea typeface="+mn-lt"/>
                <a:cs typeface="+mn-lt"/>
              </a:rPr>
              <a:t> Status </a:t>
            </a:r>
            <a:r>
              <a:rPr lang="en-US" dirty="0" err="1">
                <a:ea typeface="+mn-lt"/>
                <a:cs typeface="+mn-lt"/>
              </a:rPr>
              <a:t>Tautan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pembaruan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menyebar</a:t>
            </a:r>
            <a:r>
              <a:rPr lang="en-US" dirty="0">
                <a:ea typeface="+mn-lt"/>
                <a:cs typeface="+mn-lt"/>
              </a:rPr>
              <a:t> (DUAL</a:t>
            </a:r>
            <a:r>
              <a:rPr lang="en-US">
                <a:ea typeface="+mn-lt"/>
                <a:cs typeface="+mn-lt"/>
              </a:rPr>
              <a:t>) </a:t>
            </a:r>
          </a:p>
          <a:p>
            <a:pPr algn="just"/>
            <a:r>
              <a:rPr lang="en-US">
                <a:ea typeface="+mn-lt"/>
                <a:cs typeface="+mn-lt"/>
              </a:rPr>
              <a:t>Untuk </a:t>
            </a:r>
            <a:r>
              <a:rPr lang="en-US" dirty="0" err="1">
                <a:ea typeface="+mn-lt"/>
                <a:cs typeface="+mn-lt"/>
              </a:rPr>
              <a:t>meningkatkan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efisiensi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membantu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mencegah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kesalahan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kalkulasi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mencoba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menentukan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jalur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terbaik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</a:t>
            </a:r>
            <a:r>
              <a:rPr lang="en-US" dirty="0">
                <a:ea typeface="+mn-lt"/>
                <a:cs typeface="+mn-lt"/>
              </a:rPr>
              <a:t> remote </a:t>
            </a:r>
            <a:r>
              <a:rPr lang="en-US" dirty="0" err="1">
                <a:ea typeface="+mn-lt"/>
                <a:cs typeface="+mn-lt"/>
              </a:rPr>
              <a:t>jaringan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8016D68A-2D90-46B3-BAC6-3E6677DC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6438" y="4372154"/>
            <a:ext cx="2096219" cy="2081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D020C-2D62-4C1C-A46A-7833699E9D24}"/>
              </a:ext>
            </a:extLst>
          </p:cNvPr>
          <p:cNvSpPr txBox="1"/>
          <p:nvPr/>
        </p:nvSpPr>
        <p:spPr>
          <a:xfrm>
            <a:off x="8879457" y="6453996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95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97D010-83C2-49E0-AFB8-1E1A3871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92FA-0093-4963-914B-E685F2B7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1505"/>
            <a:ext cx="4278929" cy="39896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/>
              <a:t>Nama lengkap dari algoritma ini adalah DUAL finite-state machine (DUAL FSM)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DUAL menggunakan tiga tabel terpisah untuk perhitungan rute. Tabel ini dibuat menggunakan informasi yang dipertukarkan antara router EIGRP.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iro Tammaro's Blog: - Cisco Networking: EIGRP and Diffusing Update  Algorithm (DUAL)">
            <a:extLst>
              <a:ext uri="{FF2B5EF4-FFF2-40B4-BE49-F238E27FC236}">
                <a16:creationId xmlns:a16="http://schemas.microsoft.com/office/drawing/2014/main" id="{23E4A774-3367-4060-9F3F-5CB7C3117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r="16150" b="2"/>
          <a:stretch/>
        </p:blipFill>
        <p:spPr bwMode="auto">
          <a:xfrm>
            <a:off x="6434407" y="1011765"/>
            <a:ext cx="4744154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02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More Efficient Diffusing Update Algorithm For Loop-Free Routing |  Semantic Scholar">
            <a:extLst>
              <a:ext uri="{FF2B5EF4-FFF2-40B4-BE49-F238E27FC236}">
                <a16:creationId xmlns:a16="http://schemas.microsoft.com/office/drawing/2014/main" id="{58142E18-F80D-443F-B87D-B14AFC653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b="57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7AAE5-72A9-4780-8122-89A35FF5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/>
              <a:t>DUAL FSM</a:t>
            </a:r>
            <a:endParaRPr lang="id-ID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DB6B-9E67-42FC-80B2-4316FF6A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id-ID"/>
              <a:t>DUAL finite state engine (FSM) terdiri dari berbagai status dan skenario. Protokol DUAL memindai semua rute untuk melacak jalur optimal, dalam hal efisiensi dan biaya. </a:t>
            </a:r>
            <a:endParaRPr lang="en-US"/>
          </a:p>
          <a:p>
            <a:r>
              <a:rPr lang="id-ID"/>
              <a:t>Kemudian, ia menambahkan jalur itu di tabel perutean. DUAL FSM juga mengelola rute cadangan, jika rute utama dan paling efisien hilang</a:t>
            </a:r>
          </a:p>
        </p:txBody>
      </p:sp>
    </p:spTree>
    <p:extLst>
      <p:ext uri="{BB962C8B-B14F-4D97-AF65-F5344CB8AC3E}">
        <p14:creationId xmlns:p14="http://schemas.microsoft.com/office/powerpoint/2010/main" val="270032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Manajemen Routing</vt:lpstr>
      <vt:lpstr>EIGRP</vt:lpstr>
      <vt:lpstr>Lanjutan</vt:lpstr>
      <vt:lpstr>Tabel EIGRP</vt:lpstr>
      <vt:lpstr>Fitur Dasar EIGRP</vt:lpstr>
      <vt:lpstr>Lanjutan</vt:lpstr>
      <vt:lpstr>Algoritma DUAL EIGRP</vt:lpstr>
      <vt:lpstr>Lanjutan</vt:lpstr>
      <vt:lpstr>DUAL FSM</vt:lpstr>
      <vt:lpstr>Lanjutan</vt:lpstr>
      <vt:lpstr>Tugas Utama DUAL</vt:lpstr>
      <vt:lpstr>Persyaratan Dasar EIGRP</vt:lpstr>
      <vt:lpstr>Proses Penjagaan Tabel</vt:lpstr>
      <vt:lpstr>Proses Metrik EIGRP</vt:lpstr>
      <vt:lpstr>Konvergensi EIGRP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Routing</dc:title>
  <dc:creator>ALAUDDIN MAULANA HIRZAN</dc:creator>
  <cp:lastModifiedBy>ALAUDDIN MAULANA HIRZAN</cp:lastModifiedBy>
  <cp:revision>1</cp:revision>
  <dcterms:created xsi:type="dcterms:W3CDTF">2020-12-19T13:31:53Z</dcterms:created>
  <dcterms:modified xsi:type="dcterms:W3CDTF">2020-12-19T13:31:54Z</dcterms:modified>
</cp:coreProperties>
</file>