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E1CEF-0A74-43C0-8BDA-399B696A308F}" v="1434" dt="2020-10-05T05:21:4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45AE1CEF-0A74-43C0-8BDA-399B696A308F}"/>
    <pc:docChg chg="addSld modSld addMainMaster delMainMaster">
      <pc:chgData name="maulanahirzan" userId="b2UmCM/1AJzJBziu+dFJrmZPlx7SpEHc5lLktJ6eYBI=" providerId="None" clId="Web-{45AE1CEF-0A74-43C0-8BDA-399B696A308F}" dt="2020-10-05T05:21:43.176" v="1407" actId="20577"/>
      <pc:docMkLst>
        <pc:docMk/>
      </pc:docMkLst>
      <pc:sldChg chg="modSp mod modClrScheme chgLayout">
        <pc:chgData name="maulanahirzan" userId="b2UmCM/1AJzJBziu+dFJrmZPlx7SpEHc5lLktJ6eYBI=" providerId="None" clId="Web-{45AE1CEF-0A74-43C0-8BDA-399B696A308F}" dt="2020-10-05T04:49:42.991" v="14" actId="20577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45AE1CEF-0A74-43C0-8BDA-399B696A308F}" dt="2020-10-05T04:49:39.007" v="6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45AE1CEF-0A74-43C0-8BDA-399B696A308F}" dt="2020-10-05T04:49:42.991" v="14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4:56:34.370" v="325" actId="20577"/>
        <pc:sldMkLst>
          <pc:docMk/>
          <pc:sldMk cId="1392146086" sldId="257"/>
        </pc:sldMkLst>
        <pc:spChg chg="mod">
          <ac:chgData name="maulanahirzan" userId="b2UmCM/1AJzJBziu+dFJrmZPlx7SpEHc5lLktJ6eYBI=" providerId="None" clId="Web-{45AE1CEF-0A74-43C0-8BDA-399B696A308F}" dt="2020-10-05T04:49:56.304" v="27" actId="20577"/>
          <ac:spMkLst>
            <pc:docMk/>
            <pc:sldMk cId="1392146086" sldId="257"/>
            <ac:spMk id="2" creationId="{96E2D3C5-1F46-46DC-83E6-480D1B8DC314}"/>
          </ac:spMkLst>
        </pc:spChg>
        <pc:spChg chg="mod">
          <ac:chgData name="maulanahirzan" userId="b2UmCM/1AJzJBziu+dFJrmZPlx7SpEHc5lLktJ6eYBI=" providerId="None" clId="Web-{45AE1CEF-0A74-43C0-8BDA-399B696A308F}" dt="2020-10-05T04:56:34.370" v="325" actId="20577"/>
          <ac:spMkLst>
            <pc:docMk/>
            <pc:sldMk cId="1392146086" sldId="257"/>
            <ac:spMk id="3" creationId="{4DD774FF-7F95-45EE-B3F5-0E823F18CE83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00:07.130" v="665" actId="20577"/>
        <pc:sldMkLst>
          <pc:docMk/>
          <pc:sldMk cId="2509149111" sldId="258"/>
        </pc:sldMkLst>
        <pc:spChg chg="mod">
          <ac:chgData name="maulanahirzan" userId="b2UmCM/1AJzJBziu+dFJrmZPlx7SpEHc5lLktJ6eYBI=" providerId="None" clId="Web-{45AE1CEF-0A74-43C0-8BDA-399B696A308F}" dt="2020-10-05T04:56:54.668" v="342" actId="20577"/>
          <ac:spMkLst>
            <pc:docMk/>
            <pc:sldMk cId="2509149111" sldId="258"/>
            <ac:spMk id="2" creationId="{DDE81B6F-4E86-4B9D-83E0-409CE43EB65C}"/>
          </ac:spMkLst>
        </pc:spChg>
        <pc:spChg chg="mod">
          <ac:chgData name="maulanahirzan" userId="b2UmCM/1AJzJBziu+dFJrmZPlx7SpEHc5lLktJ6eYBI=" providerId="None" clId="Web-{45AE1CEF-0A74-43C0-8BDA-399B696A308F}" dt="2020-10-05T05:00:07.130" v="665" actId="20577"/>
          <ac:spMkLst>
            <pc:docMk/>
            <pc:sldMk cId="2509149111" sldId="258"/>
            <ac:spMk id="3" creationId="{4D90B8E2-E03E-4BF4-9C6A-0C7A6B1441C5}"/>
          </ac:spMkLst>
        </pc:spChg>
      </pc:sldChg>
      <pc:sldChg chg="addSp delSp modSp new">
        <pc:chgData name="maulanahirzan" userId="b2UmCM/1AJzJBziu+dFJrmZPlx7SpEHc5lLktJ6eYBI=" providerId="None" clId="Web-{45AE1CEF-0A74-43C0-8BDA-399B696A308F}" dt="2020-10-05T05:00:56.976" v="673" actId="1076"/>
        <pc:sldMkLst>
          <pc:docMk/>
          <pc:sldMk cId="3077466382" sldId="259"/>
        </pc:sldMkLst>
        <pc:spChg chg="del">
          <ac:chgData name="maulanahirzan" userId="b2UmCM/1AJzJBziu+dFJrmZPlx7SpEHc5lLktJ6eYBI=" providerId="None" clId="Web-{45AE1CEF-0A74-43C0-8BDA-399B696A308F}" dt="2020-10-05T05:00:34.725" v="668"/>
          <ac:spMkLst>
            <pc:docMk/>
            <pc:sldMk cId="3077466382" sldId="259"/>
            <ac:spMk id="3" creationId="{7BAB6EF7-9872-4C71-A87D-C0F7877B61C8}"/>
          </ac:spMkLst>
        </pc:spChg>
        <pc:picChg chg="add mod ord">
          <ac:chgData name="maulanahirzan" userId="b2UmCM/1AJzJBziu+dFJrmZPlx7SpEHc5lLktJ6eYBI=" providerId="None" clId="Web-{45AE1CEF-0A74-43C0-8BDA-399B696A308F}" dt="2020-10-05T05:00:56.976" v="673" actId="1076"/>
          <ac:picMkLst>
            <pc:docMk/>
            <pc:sldMk cId="3077466382" sldId="259"/>
            <ac:picMk id="4" creationId="{A0EC5263-6F1E-4E1F-BC00-AC23E534A646}"/>
          </ac:picMkLst>
        </pc:picChg>
      </pc:sldChg>
      <pc:sldChg chg="modSp new">
        <pc:chgData name="maulanahirzan" userId="b2UmCM/1AJzJBziu+dFJrmZPlx7SpEHc5lLktJ6eYBI=" providerId="None" clId="Web-{45AE1CEF-0A74-43C0-8BDA-399B696A308F}" dt="2020-10-05T05:04:05.517" v="877" actId="20577"/>
        <pc:sldMkLst>
          <pc:docMk/>
          <pc:sldMk cId="2008102771" sldId="260"/>
        </pc:sldMkLst>
        <pc:spChg chg="mod">
          <ac:chgData name="maulanahirzan" userId="b2UmCM/1AJzJBziu+dFJrmZPlx7SpEHc5lLktJ6eYBI=" providerId="None" clId="Web-{45AE1CEF-0A74-43C0-8BDA-399B696A308F}" dt="2020-10-05T05:01:14.807" v="690" actId="20577"/>
          <ac:spMkLst>
            <pc:docMk/>
            <pc:sldMk cId="2008102771" sldId="260"/>
            <ac:spMk id="2" creationId="{8AC354E4-3D13-40A8-8566-0FCAE23A1A5F}"/>
          </ac:spMkLst>
        </pc:spChg>
        <pc:spChg chg="mod">
          <ac:chgData name="maulanahirzan" userId="b2UmCM/1AJzJBziu+dFJrmZPlx7SpEHc5lLktJ6eYBI=" providerId="None" clId="Web-{45AE1CEF-0A74-43C0-8BDA-399B696A308F}" dt="2020-10-05T05:04:05.517" v="877" actId="20577"/>
          <ac:spMkLst>
            <pc:docMk/>
            <pc:sldMk cId="2008102771" sldId="260"/>
            <ac:spMk id="3" creationId="{1B13A9D8-93D9-415F-9ECE-107999544A9A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15:10.783" v="1021" actId="20577"/>
        <pc:sldMkLst>
          <pc:docMk/>
          <pc:sldMk cId="452169985" sldId="261"/>
        </pc:sldMkLst>
        <pc:spChg chg="mod">
          <ac:chgData name="maulanahirzan" userId="b2UmCM/1AJzJBziu+dFJrmZPlx7SpEHc5lLktJ6eYBI=" providerId="None" clId="Web-{45AE1CEF-0A74-43C0-8BDA-399B696A308F}" dt="2020-10-05T05:12:26.447" v="1001" actId="20577"/>
          <ac:spMkLst>
            <pc:docMk/>
            <pc:sldMk cId="452169985" sldId="261"/>
            <ac:spMk id="2" creationId="{E8A30064-FCD3-40D9-9078-DE458AE5F5EF}"/>
          </ac:spMkLst>
        </pc:spChg>
        <pc:spChg chg="mod">
          <ac:chgData name="maulanahirzan" userId="b2UmCM/1AJzJBziu+dFJrmZPlx7SpEHc5lLktJ6eYBI=" providerId="None" clId="Web-{45AE1CEF-0A74-43C0-8BDA-399B696A308F}" dt="2020-10-05T05:15:10.783" v="1021" actId="20577"/>
          <ac:spMkLst>
            <pc:docMk/>
            <pc:sldMk cId="452169985" sldId="261"/>
            <ac:spMk id="3" creationId="{E764A6B6-6834-4115-8654-D29A0D163974}"/>
          </ac:spMkLst>
        </pc:spChg>
      </pc:sldChg>
      <pc:sldChg chg="addSp delSp modSp new">
        <pc:chgData name="maulanahirzan" userId="b2UmCM/1AJzJBziu+dFJrmZPlx7SpEHc5lLktJ6eYBI=" providerId="None" clId="Web-{45AE1CEF-0A74-43C0-8BDA-399B696A308F}" dt="2020-10-05T05:07:23.510" v="905"/>
        <pc:sldMkLst>
          <pc:docMk/>
          <pc:sldMk cId="252351037" sldId="262"/>
        </pc:sldMkLst>
        <pc:spChg chg="mod">
          <ac:chgData name="maulanahirzan" userId="b2UmCM/1AJzJBziu+dFJrmZPlx7SpEHc5lLktJ6eYBI=" providerId="None" clId="Web-{45AE1CEF-0A74-43C0-8BDA-399B696A308F}" dt="2020-10-05T05:06:44.993" v="888" actId="20577"/>
          <ac:spMkLst>
            <pc:docMk/>
            <pc:sldMk cId="252351037" sldId="262"/>
            <ac:spMk id="2" creationId="{115CD396-27B8-4EAB-A129-41DF92725DDB}"/>
          </ac:spMkLst>
        </pc:spChg>
        <pc:spChg chg="mod">
          <ac:chgData name="maulanahirzan" userId="b2UmCM/1AJzJBziu+dFJrmZPlx7SpEHc5lLktJ6eYBI=" providerId="None" clId="Web-{45AE1CEF-0A74-43C0-8BDA-399B696A308F}" dt="2020-10-05T05:07:18.619" v="904" actId="14100"/>
          <ac:spMkLst>
            <pc:docMk/>
            <pc:sldMk cId="252351037" sldId="262"/>
            <ac:spMk id="3" creationId="{6944928B-E944-4296-A83A-2051B5F5CEB2}"/>
          </ac:spMkLst>
        </pc:spChg>
        <pc:picChg chg="add del mod">
          <ac:chgData name="maulanahirzan" userId="b2UmCM/1AJzJBziu+dFJrmZPlx7SpEHc5lLktJ6eYBI=" providerId="None" clId="Web-{45AE1CEF-0A74-43C0-8BDA-399B696A308F}" dt="2020-10-05T05:07:23.510" v="905"/>
          <ac:picMkLst>
            <pc:docMk/>
            <pc:sldMk cId="252351037" sldId="262"/>
            <ac:picMk id="4" creationId="{939B42EF-9960-44C1-A87C-A2844709BAEC}"/>
          </ac:picMkLst>
        </pc:picChg>
      </pc:sldChg>
      <pc:sldChg chg="addSp delSp modSp new">
        <pc:chgData name="maulanahirzan" userId="b2UmCM/1AJzJBziu+dFJrmZPlx7SpEHc5lLktJ6eYBI=" providerId="None" clId="Web-{45AE1CEF-0A74-43C0-8BDA-399B696A308F}" dt="2020-10-05T05:08:06.106" v="914"/>
        <pc:sldMkLst>
          <pc:docMk/>
          <pc:sldMk cId="767017910" sldId="263"/>
        </pc:sldMkLst>
        <pc:spChg chg="del">
          <ac:chgData name="maulanahirzan" userId="b2UmCM/1AJzJBziu+dFJrmZPlx7SpEHc5lLktJ6eYBI=" providerId="None" clId="Web-{45AE1CEF-0A74-43C0-8BDA-399B696A308F}" dt="2020-10-05T05:08:06.106" v="914"/>
          <ac:spMkLst>
            <pc:docMk/>
            <pc:sldMk cId="767017910" sldId="263"/>
            <ac:spMk id="2" creationId="{AE2A0BBF-D4B2-4F21-89E3-D3F9B9ADF2C9}"/>
          </ac:spMkLst>
        </pc:spChg>
        <pc:spChg chg="del">
          <ac:chgData name="maulanahirzan" userId="b2UmCM/1AJzJBziu+dFJrmZPlx7SpEHc5lLktJ6eYBI=" providerId="None" clId="Web-{45AE1CEF-0A74-43C0-8BDA-399B696A308F}" dt="2020-10-05T05:07:28.807" v="907"/>
          <ac:spMkLst>
            <pc:docMk/>
            <pc:sldMk cId="767017910" sldId="263"/>
            <ac:spMk id="3" creationId="{9E15125F-818A-476E-A0B4-BC54C877CB64}"/>
          </ac:spMkLst>
        </pc:spChg>
        <pc:spChg chg="add del mod">
          <ac:chgData name="maulanahirzan" userId="b2UmCM/1AJzJBziu+dFJrmZPlx7SpEHc5lLktJ6eYBI=" providerId="None" clId="Web-{45AE1CEF-0A74-43C0-8BDA-399B696A308F}" dt="2020-10-05T05:07:57.231" v="911"/>
          <ac:spMkLst>
            <pc:docMk/>
            <pc:sldMk cId="767017910" sldId="263"/>
            <ac:spMk id="6" creationId="{F4B3B795-BD06-457C-B9BA-520B52E9246D}"/>
          </ac:spMkLst>
        </pc:spChg>
        <pc:picChg chg="add del mod ord">
          <ac:chgData name="maulanahirzan" userId="b2UmCM/1AJzJBziu+dFJrmZPlx7SpEHc5lLktJ6eYBI=" providerId="None" clId="Web-{45AE1CEF-0A74-43C0-8BDA-399B696A308F}" dt="2020-10-05T05:07:51.762" v="910"/>
          <ac:picMkLst>
            <pc:docMk/>
            <pc:sldMk cId="767017910" sldId="263"/>
            <ac:picMk id="4" creationId="{56209286-48DF-4A53-B3C1-DD14792148DC}"/>
          </ac:picMkLst>
        </pc:picChg>
        <pc:picChg chg="add mod ord">
          <ac:chgData name="maulanahirzan" userId="b2UmCM/1AJzJBziu+dFJrmZPlx7SpEHc5lLktJ6eYBI=" providerId="None" clId="Web-{45AE1CEF-0A74-43C0-8BDA-399B696A308F}" dt="2020-10-05T05:08:03.184" v="913" actId="14100"/>
          <ac:picMkLst>
            <pc:docMk/>
            <pc:sldMk cId="767017910" sldId="263"/>
            <ac:picMk id="7" creationId="{5E8E4A87-3530-4E09-804A-C77C0177E82C}"/>
          </ac:picMkLst>
        </pc:picChg>
      </pc:sldChg>
      <pc:sldChg chg="modSp new">
        <pc:chgData name="maulanahirzan" userId="b2UmCM/1AJzJBziu+dFJrmZPlx7SpEHc5lLktJ6eYBI=" providerId="None" clId="Web-{45AE1CEF-0A74-43C0-8BDA-399B696A308F}" dt="2020-10-05T05:09:49.970" v="943" actId="14100"/>
        <pc:sldMkLst>
          <pc:docMk/>
          <pc:sldMk cId="3335630044" sldId="264"/>
        </pc:sldMkLst>
        <pc:spChg chg="mod">
          <ac:chgData name="maulanahirzan" userId="b2UmCM/1AJzJBziu+dFJrmZPlx7SpEHc5lLktJ6eYBI=" providerId="None" clId="Web-{45AE1CEF-0A74-43C0-8BDA-399B696A308F}" dt="2020-10-05T05:09:02.484" v="927" actId="20577"/>
          <ac:spMkLst>
            <pc:docMk/>
            <pc:sldMk cId="3335630044" sldId="264"/>
            <ac:spMk id="2" creationId="{ED2B11B4-55AA-4143-8FD1-AB7120674E09}"/>
          </ac:spMkLst>
        </pc:spChg>
        <pc:spChg chg="mod">
          <ac:chgData name="maulanahirzan" userId="b2UmCM/1AJzJBziu+dFJrmZPlx7SpEHc5lLktJ6eYBI=" providerId="None" clId="Web-{45AE1CEF-0A74-43C0-8BDA-399B696A308F}" dt="2020-10-05T05:09:49.970" v="943" actId="14100"/>
          <ac:spMkLst>
            <pc:docMk/>
            <pc:sldMk cId="3335630044" sldId="264"/>
            <ac:spMk id="3" creationId="{F7C446D7-62E4-41BA-A925-D3E9FC573039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10:40.785" v="965" actId="20577"/>
        <pc:sldMkLst>
          <pc:docMk/>
          <pc:sldMk cId="568482726" sldId="265"/>
        </pc:sldMkLst>
        <pc:spChg chg="mod">
          <ac:chgData name="maulanahirzan" userId="b2UmCM/1AJzJBziu+dFJrmZPlx7SpEHc5lLktJ6eYBI=" providerId="None" clId="Web-{45AE1CEF-0A74-43C0-8BDA-399B696A308F}" dt="2020-10-05T05:10:21.222" v="954" actId="20577"/>
          <ac:spMkLst>
            <pc:docMk/>
            <pc:sldMk cId="568482726" sldId="265"/>
            <ac:spMk id="2" creationId="{6E428816-608E-48FD-9720-3C7EEEB4BC6D}"/>
          </ac:spMkLst>
        </pc:spChg>
        <pc:spChg chg="mod">
          <ac:chgData name="maulanahirzan" userId="b2UmCM/1AJzJBziu+dFJrmZPlx7SpEHc5lLktJ6eYBI=" providerId="None" clId="Web-{45AE1CEF-0A74-43C0-8BDA-399B696A308F}" dt="2020-10-05T05:10:40.785" v="965" actId="20577"/>
          <ac:spMkLst>
            <pc:docMk/>
            <pc:sldMk cId="568482726" sldId="265"/>
            <ac:spMk id="3" creationId="{4E136C79-B661-4FFF-955B-6D415DFBA098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11:33.147" v="989" actId="14100"/>
        <pc:sldMkLst>
          <pc:docMk/>
          <pc:sldMk cId="1259445953" sldId="266"/>
        </pc:sldMkLst>
        <pc:spChg chg="mod">
          <ac:chgData name="maulanahirzan" userId="b2UmCM/1AJzJBziu+dFJrmZPlx7SpEHc5lLktJ6eYBI=" providerId="None" clId="Web-{45AE1CEF-0A74-43C0-8BDA-399B696A308F}" dt="2020-10-05T05:11:01.411" v="977" actId="20577"/>
          <ac:spMkLst>
            <pc:docMk/>
            <pc:sldMk cId="1259445953" sldId="266"/>
            <ac:spMk id="2" creationId="{4ECB80FC-162B-4B44-AF60-40FF7F18C2DE}"/>
          </ac:spMkLst>
        </pc:spChg>
        <pc:spChg chg="mod">
          <ac:chgData name="maulanahirzan" userId="b2UmCM/1AJzJBziu+dFJrmZPlx7SpEHc5lLktJ6eYBI=" providerId="None" clId="Web-{45AE1CEF-0A74-43C0-8BDA-399B696A308F}" dt="2020-10-05T05:11:33.147" v="989" actId="14100"/>
          <ac:spMkLst>
            <pc:docMk/>
            <pc:sldMk cId="1259445953" sldId="266"/>
            <ac:spMk id="3" creationId="{E83AA646-FFCE-4942-A5A8-1C41613BD34B}"/>
          </ac:spMkLst>
        </pc:spChg>
      </pc:sldChg>
      <pc:sldChg chg="addSp delSp modSp new">
        <pc:chgData name="maulanahirzan" userId="b2UmCM/1AJzJBziu+dFJrmZPlx7SpEHc5lLktJ6eYBI=" providerId="None" clId="Web-{45AE1CEF-0A74-43C0-8BDA-399B696A308F}" dt="2020-10-05T05:16:03.410" v="1066" actId="20577"/>
        <pc:sldMkLst>
          <pc:docMk/>
          <pc:sldMk cId="1776709530" sldId="267"/>
        </pc:sldMkLst>
        <pc:spChg chg="mod">
          <ac:chgData name="maulanahirzan" userId="b2UmCM/1AJzJBziu+dFJrmZPlx7SpEHc5lLktJ6eYBI=" providerId="None" clId="Web-{45AE1CEF-0A74-43C0-8BDA-399B696A308F}" dt="2020-10-05T05:15:29.299" v="1028" actId="20577"/>
          <ac:spMkLst>
            <pc:docMk/>
            <pc:sldMk cId="1776709530" sldId="267"/>
            <ac:spMk id="2" creationId="{20070E6B-AACF-4A21-B9D1-7AA9F1067111}"/>
          </ac:spMkLst>
        </pc:spChg>
        <pc:spChg chg="del">
          <ac:chgData name="maulanahirzan" userId="b2UmCM/1AJzJBziu+dFJrmZPlx7SpEHc5lLktJ6eYBI=" providerId="None" clId="Web-{45AE1CEF-0A74-43C0-8BDA-399B696A308F}" dt="2020-10-05T05:15:32.658" v="1029"/>
          <ac:spMkLst>
            <pc:docMk/>
            <pc:sldMk cId="1776709530" sldId="267"/>
            <ac:spMk id="3" creationId="{16EBC644-C051-4DF5-B95A-D77C2421D380}"/>
          </ac:spMkLst>
        </pc:spChg>
        <pc:spChg chg="add mod">
          <ac:chgData name="maulanahirzan" userId="b2UmCM/1AJzJBziu+dFJrmZPlx7SpEHc5lLktJ6eYBI=" providerId="None" clId="Web-{45AE1CEF-0A74-43C0-8BDA-399B696A308F}" dt="2020-10-05T05:16:03.410" v="1066" actId="20577"/>
          <ac:spMkLst>
            <pc:docMk/>
            <pc:sldMk cId="1776709530" sldId="267"/>
            <ac:spMk id="5" creationId="{CFC27683-D0BF-4471-9EF1-7375F6FCA481}"/>
          </ac:spMkLst>
        </pc:spChg>
        <pc:picChg chg="add mod">
          <ac:chgData name="maulanahirzan" userId="b2UmCM/1AJzJBziu+dFJrmZPlx7SpEHc5lLktJ6eYBI=" providerId="None" clId="Web-{45AE1CEF-0A74-43C0-8BDA-399B696A308F}" dt="2020-10-05T05:15:42.065" v="1032" actId="14100"/>
          <ac:picMkLst>
            <pc:docMk/>
            <pc:sldMk cId="1776709530" sldId="267"/>
            <ac:picMk id="4" creationId="{3D3B31E2-E176-4153-89BC-22194C552198}"/>
          </ac:picMkLst>
        </pc:picChg>
      </pc:sldChg>
      <pc:sldChg chg="modSp new">
        <pc:chgData name="maulanahirzan" userId="b2UmCM/1AJzJBziu+dFJrmZPlx7SpEHc5lLktJ6eYBI=" providerId="None" clId="Web-{45AE1CEF-0A74-43C0-8BDA-399B696A308F}" dt="2020-10-05T05:17:46.430" v="1167" actId="20577"/>
        <pc:sldMkLst>
          <pc:docMk/>
          <pc:sldMk cId="4147349482" sldId="268"/>
        </pc:sldMkLst>
        <pc:spChg chg="mod">
          <ac:chgData name="maulanahirzan" userId="b2UmCM/1AJzJBziu+dFJrmZPlx7SpEHc5lLktJ6eYBI=" providerId="None" clId="Web-{45AE1CEF-0A74-43C0-8BDA-399B696A308F}" dt="2020-10-05T05:16:44.599" v="1074" actId="20577"/>
          <ac:spMkLst>
            <pc:docMk/>
            <pc:sldMk cId="4147349482" sldId="268"/>
            <ac:spMk id="2" creationId="{441A9FE2-5534-4985-B4F1-AEE5287A0D96}"/>
          </ac:spMkLst>
        </pc:spChg>
        <pc:spChg chg="mod">
          <ac:chgData name="maulanahirzan" userId="b2UmCM/1AJzJBziu+dFJrmZPlx7SpEHc5lLktJ6eYBI=" providerId="None" clId="Web-{45AE1CEF-0A74-43C0-8BDA-399B696A308F}" dt="2020-10-05T05:17:46.430" v="1167" actId="20577"/>
          <ac:spMkLst>
            <pc:docMk/>
            <pc:sldMk cId="4147349482" sldId="268"/>
            <ac:spMk id="3" creationId="{E3841AA3-05E8-4697-A8C1-2AA39B93D612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19:00.715" v="1184" actId="20577"/>
        <pc:sldMkLst>
          <pc:docMk/>
          <pc:sldMk cId="4238688683" sldId="269"/>
        </pc:sldMkLst>
        <pc:spChg chg="mod">
          <ac:chgData name="maulanahirzan" userId="b2UmCM/1AJzJBziu+dFJrmZPlx7SpEHc5lLktJ6eYBI=" providerId="None" clId="Web-{45AE1CEF-0A74-43C0-8BDA-399B696A308F}" dt="2020-10-05T05:18:36.948" v="1175" actId="20577"/>
          <ac:spMkLst>
            <pc:docMk/>
            <pc:sldMk cId="4238688683" sldId="269"/>
            <ac:spMk id="2" creationId="{CE90776B-D119-4A36-8442-085F701D4386}"/>
          </ac:spMkLst>
        </pc:spChg>
        <pc:spChg chg="mod">
          <ac:chgData name="maulanahirzan" userId="b2UmCM/1AJzJBziu+dFJrmZPlx7SpEHc5lLktJ6eYBI=" providerId="None" clId="Web-{45AE1CEF-0A74-43C0-8BDA-399B696A308F}" dt="2020-10-05T05:19:00.715" v="1184" actId="20577"/>
          <ac:spMkLst>
            <pc:docMk/>
            <pc:sldMk cId="4238688683" sldId="269"/>
            <ac:spMk id="3" creationId="{371EFB8A-89C8-474C-9C45-272001A42534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21:11.534" v="1403" actId="14100"/>
        <pc:sldMkLst>
          <pc:docMk/>
          <pc:sldMk cId="2812374142" sldId="270"/>
        </pc:sldMkLst>
        <pc:spChg chg="mod">
          <ac:chgData name="maulanahirzan" userId="b2UmCM/1AJzJBziu+dFJrmZPlx7SpEHc5lLktJ6eYBI=" providerId="None" clId="Web-{45AE1CEF-0A74-43C0-8BDA-399B696A308F}" dt="2020-10-05T05:19:41.139" v="1198" actId="20577"/>
          <ac:spMkLst>
            <pc:docMk/>
            <pc:sldMk cId="2812374142" sldId="270"/>
            <ac:spMk id="2" creationId="{5FB2E818-76BB-4B54-9429-E2178FE0BA36}"/>
          </ac:spMkLst>
        </pc:spChg>
        <pc:spChg chg="mod">
          <ac:chgData name="maulanahirzan" userId="b2UmCM/1AJzJBziu+dFJrmZPlx7SpEHc5lLktJ6eYBI=" providerId="None" clId="Web-{45AE1CEF-0A74-43C0-8BDA-399B696A308F}" dt="2020-10-05T05:21:11.534" v="1403" actId="14100"/>
          <ac:spMkLst>
            <pc:docMk/>
            <pc:sldMk cId="2812374142" sldId="270"/>
            <ac:spMk id="3" creationId="{8533E692-28D9-413D-BFD4-8FB60D6047F8}"/>
          </ac:spMkLst>
        </pc:spChg>
      </pc:sldChg>
      <pc:sldChg chg="modSp new">
        <pc:chgData name="maulanahirzan" userId="b2UmCM/1AJzJBziu+dFJrmZPlx7SpEHc5lLktJ6eYBI=" providerId="None" clId="Web-{45AE1CEF-0A74-43C0-8BDA-399B696A308F}" dt="2020-10-05T05:21:43.176" v="1407" actId="20577"/>
        <pc:sldMkLst>
          <pc:docMk/>
          <pc:sldMk cId="2533216971" sldId="271"/>
        </pc:sldMkLst>
        <pc:spChg chg="mod">
          <ac:chgData name="maulanahirzan" userId="b2UmCM/1AJzJBziu+dFJrmZPlx7SpEHc5lLktJ6eYBI=" providerId="None" clId="Web-{45AE1CEF-0A74-43C0-8BDA-399B696A308F}" dt="2020-10-05T05:21:43.176" v="1407" actId="20577"/>
          <ac:spMkLst>
            <pc:docMk/>
            <pc:sldMk cId="2533216971" sldId="271"/>
            <ac:spMk id="2" creationId="{3908A97C-3378-4D05-8BC6-2721E4B94E0B}"/>
          </ac:spMkLst>
        </pc:spChg>
      </pc:sldChg>
      <pc:sldMasterChg chg="del delSldLayout">
        <pc:chgData name="maulanahirzan" userId="b2UmCM/1AJzJBziu+dFJrmZPlx7SpEHc5lLktJ6eYBI=" providerId="None" clId="Web-{45AE1CEF-0A74-43C0-8BDA-399B696A308F}" dt="2020-10-05T04:49:29.366" v="0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maulanahirzan" userId="b2UmCM/1AJzJBziu+dFJrmZPlx7SpEHc5lLktJ6eYBI=" providerId="None" clId="Web-{45AE1CEF-0A74-43C0-8BDA-399B696A308F}" dt="2020-10-05T04:49:29.366" v="0"/>
        <pc:sldMasterMkLst>
          <pc:docMk/>
          <pc:sldMasterMk cId="3248272548" sldId="2147483660"/>
        </pc:sldMasterMkLst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2616165713" sldId="2147483661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2842714920" sldId="2147483662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2281823123" sldId="2147483663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690751466" sldId="2147483664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3763496352" sldId="2147483665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3137385049" sldId="2147483666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169677409" sldId="2147483667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1011284371" sldId="2147483668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3161846659" sldId="2147483669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2709809886" sldId="2147483670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593646609" sldId="2147483671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3624800642" sldId="2147483672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4265499160" sldId="2147483673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2661426607" sldId="2147483674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1601552719" sldId="2147483675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1621244069" sldId="2147483676"/>
          </pc:sldLayoutMkLst>
        </pc:sldLayoutChg>
        <pc:sldLayoutChg chg="add mod replId">
          <pc:chgData name="maulanahirzan" userId="b2UmCM/1AJzJBziu+dFJrmZPlx7SpEHc5lLktJ6eYBI=" providerId="None" clId="Web-{45AE1CEF-0A74-43C0-8BDA-399B696A308F}" dt="2020-10-05T04:49:29.366" v="0"/>
          <pc:sldLayoutMkLst>
            <pc:docMk/>
            <pc:sldMasterMk cId="3248272548" sldId="2147483660"/>
            <pc:sldLayoutMk cId="2392383776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4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800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4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8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d%E2%80%93Fulkerson_algorithm" TargetMode="External"/><Relationship Id="rId2" Type="http://schemas.openxmlformats.org/officeDocument/2006/relationships/hyperlink" Target="https://en.wikipedia.org/wiki/Bellman%E2%80%93Ford_algorith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54E4-3D13-40A8-8566-0FCAE23A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Perutean</a:t>
            </a:r>
            <a:r>
              <a:rPr lang="en-US" dirty="0"/>
              <a:t> </a:t>
            </a:r>
            <a:r>
              <a:rPr lang="en-US" dirty="0" err="1"/>
              <a:t>Dinamis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A9D8-93D9-415F-9ECE-10799954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Interior Gateway Protocol</a:t>
            </a:r>
          </a:p>
          <a:p>
            <a:pPr lvl="1"/>
            <a:r>
              <a:rPr lang="en-US" dirty="0"/>
              <a:t>Distance Vector (Jarak)</a:t>
            </a:r>
          </a:p>
          <a:p>
            <a:pPr lvl="1"/>
            <a:r>
              <a:rPr lang="en-US" dirty="0"/>
              <a:t>Link State (</a:t>
            </a:r>
            <a:r>
              <a:rPr lang="en-US" dirty="0" err="1"/>
              <a:t>Biaya</a:t>
            </a:r>
            <a:r>
              <a:rPr lang="en-US" dirty="0"/>
              <a:t>/Cost)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Exterior Gateway Protocol</a:t>
            </a:r>
          </a:p>
          <a:p>
            <a:pPr lvl="1"/>
            <a:r>
              <a:rPr lang="en-US" dirty="0"/>
              <a:t>Path Vector</a:t>
            </a:r>
          </a:p>
        </p:txBody>
      </p:sp>
    </p:spTree>
    <p:extLst>
      <p:ext uri="{BB962C8B-B14F-4D97-AF65-F5344CB8AC3E}">
        <p14:creationId xmlns:p14="http://schemas.microsoft.com/office/powerpoint/2010/main" val="200810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0064-FCD3-40D9-9078-DE458AE5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A6B6-6834-4115-8654-D29A0D16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routing </a:t>
            </a:r>
            <a:r>
              <a:rPr lang="en-US" sz="2400" dirty="0" err="1">
                <a:ea typeface="+mj-lt"/>
                <a:cs typeface="+mj-lt"/>
              </a:rPr>
              <a:t>jarak-vektor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mengukur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jumlah</a:t>
            </a:r>
            <a:r>
              <a:rPr lang="en-US" sz="2400" dirty="0">
                <a:ea typeface="+mj-lt"/>
                <a:cs typeface="+mj-lt"/>
              </a:rPr>
              <a:t> router yang </a:t>
            </a:r>
            <a:r>
              <a:rPr lang="en-US" sz="2400" dirty="0" err="1">
                <a:ea typeface="+mj-lt"/>
                <a:cs typeface="+mj-lt"/>
              </a:rPr>
              <a:t>harus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dilewati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paket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satu</a:t>
            </a:r>
            <a:r>
              <a:rPr lang="en-US" sz="2400" dirty="0">
                <a:ea typeface="+mj-lt"/>
                <a:cs typeface="+mj-lt"/>
              </a:rPr>
              <a:t> router </a:t>
            </a:r>
            <a:r>
              <a:rPr lang="en-US" sz="2400" dirty="0" err="1">
                <a:ea typeface="+mj-lt"/>
                <a:cs typeface="+mj-lt"/>
              </a:rPr>
              <a:t>dihitung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satu</a:t>
            </a:r>
            <a:r>
              <a:rPr lang="en-US" sz="2400" dirty="0">
                <a:ea typeface="+mj-lt"/>
                <a:cs typeface="+mj-lt"/>
              </a:rPr>
              <a:t> hop. </a:t>
            </a:r>
            <a:endParaRPr lang="en-US" sz="2400"/>
          </a:p>
          <a:p>
            <a:pPr algn="just"/>
            <a:r>
              <a:rPr lang="en-US" sz="2400" dirty="0" err="1">
                <a:ea typeface="+mj-lt"/>
                <a:cs typeface="+mj-lt"/>
              </a:rPr>
              <a:t>Beberapa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jarak-vektor</a:t>
            </a:r>
            <a:r>
              <a:rPr lang="en-US" sz="2400" dirty="0">
                <a:ea typeface="+mj-lt"/>
                <a:cs typeface="+mj-lt"/>
              </a:rPr>
              <a:t> juga </a:t>
            </a:r>
            <a:r>
              <a:rPr lang="en-US" sz="2400" dirty="0" err="1">
                <a:ea typeface="+mj-lt"/>
                <a:cs typeface="+mj-lt"/>
              </a:rPr>
              <a:t>memperhitungkan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latensi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faktor</a:t>
            </a:r>
            <a:r>
              <a:rPr lang="en-US" sz="2400" dirty="0">
                <a:ea typeface="+mj-lt"/>
                <a:cs typeface="+mj-lt"/>
              </a:rPr>
              <a:t> lain yang </a:t>
            </a:r>
            <a:r>
              <a:rPr lang="en-US" sz="2400" dirty="0" err="1">
                <a:ea typeface="+mj-lt"/>
                <a:cs typeface="+mj-lt"/>
              </a:rPr>
              <a:t>memengaruhi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lalu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lintas</a:t>
            </a:r>
            <a:r>
              <a:rPr lang="en-US" sz="2400" dirty="0">
                <a:ea typeface="+mj-lt"/>
                <a:cs typeface="+mj-lt"/>
              </a:rPr>
              <a:t> pada </a:t>
            </a:r>
            <a:r>
              <a:rPr lang="en-US" sz="2400" dirty="0" err="1">
                <a:ea typeface="+mj-lt"/>
                <a:cs typeface="+mj-lt"/>
              </a:rPr>
              <a:t>rute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tertentu</a:t>
            </a:r>
            <a:r>
              <a:rPr lang="en-US" sz="2400" dirty="0">
                <a:ea typeface="+mj-lt"/>
                <a:cs typeface="+mj-lt"/>
              </a:rPr>
              <a:t>.</a:t>
            </a:r>
          </a:p>
          <a:p>
            <a:pPr algn="just"/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dirty="0">
                <a:ea typeface="+mj-lt"/>
                <a:cs typeface="+mj-lt"/>
                <a:hlinkClick r:id="rId2"/>
              </a:rPr>
              <a:t>Bellman–Ford algorithm</a:t>
            </a:r>
            <a:r>
              <a:rPr lang="en-US" sz="2400" dirty="0">
                <a:ea typeface="+mj-lt"/>
                <a:cs typeface="+mj-lt"/>
              </a:rPr>
              <a:t> dan </a:t>
            </a:r>
            <a:r>
              <a:rPr lang="en-US" sz="2400" dirty="0">
                <a:ea typeface="+mj-lt"/>
                <a:cs typeface="+mj-lt"/>
                <a:hlinkClick r:id="rId3"/>
              </a:rPr>
              <a:t>Ford–Fulkerson algorithm</a:t>
            </a:r>
            <a:r>
              <a:rPr lang="en-US" sz="2400" dirty="0">
                <a:ea typeface="+mj-lt"/>
                <a:cs typeface="+mj-lt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1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E6B-AACF-4A21-B9D1-7AA9F106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</a:p>
        </p:txBody>
      </p:sp>
      <p:pic>
        <p:nvPicPr>
          <p:cNvPr id="4" name="Picture 4" descr="A picture containing ball, sport, room, table&#10;&#10;Description automatically generated">
            <a:extLst>
              <a:ext uri="{FF2B5EF4-FFF2-40B4-BE49-F238E27FC236}">
                <a16:creationId xmlns:a16="http://schemas.microsoft.com/office/drawing/2014/main" id="{3D3B31E2-E176-4153-89BC-22194C55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579756"/>
            <a:ext cx="4252822" cy="4661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27683-D0BF-4471-9EF1-7375F6FCA481}"/>
              </a:ext>
            </a:extLst>
          </p:cNvPr>
          <p:cNvSpPr txBox="1"/>
          <p:nvPr/>
        </p:nvSpPr>
        <p:spPr>
          <a:xfrm>
            <a:off x="4724400" y="3200400"/>
            <a:ext cx="5518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Apa Jalur Optimal </a:t>
            </a:r>
            <a:r>
              <a:rPr lang="en-US" sz="2400" err="1"/>
              <a:t>dari</a:t>
            </a:r>
            <a:r>
              <a:rPr lang="en-US" sz="2400" dirty="0"/>
              <a:t> A </a:t>
            </a:r>
            <a:r>
              <a:rPr lang="en-US" sz="2400" err="1"/>
              <a:t>ke</a:t>
            </a:r>
            <a:r>
              <a:rPr lang="en-US" sz="2400" dirty="0"/>
              <a:t> D?</a:t>
            </a:r>
          </a:p>
        </p:txBody>
      </p:sp>
    </p:spTree>
    <p:extLst>
      <p:ext uri="{BB962C8B-B14F-4D97-AF65-F5344CB8AC3E}">
        <p14:creationId xmlns:p14="http://schemas.microsoft.com/office/powerpoint/2010/main" val="177670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9FE2-5534-4985-B4F1-AEE5287A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1AA3-05E8-4697-A8C1-2AA39B93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Lokal: </a:t>
            </a:r>
          </a:p>
          <a:p>
            <a:pPr lvl="1"/>
            <a:r>
              <a:rPr lang="en-US" sz="2800" dirty="0"/>
              <a:t>Routing Information Protocol (RIPv2)</a:t>
            </a:r>
          </a:p>
          <a:p>
            <a:r>
              <a:rPr lang="en-US" sz="3200" dirty="0"/>
              <a:t>WAN: </a:t>
            </a:r>
          </a:p>
          <a:p>
            <a:pPr lvl="1"/>
            <a:r>
              <a:rPr lang="en-US" sz="2800" dirty="0"/>
              <a:t>Border Gateway Protocol</a:t>
            </a:r>
          </a:p>
        </p:txBody>
      </p:sp>
    </p:spTree>
    <p:extLst>
      <p:ext uri="{BB962C8B-B14F-4D97-AF65-F5344CB8AC3E}">
        <p14:creationId xmlns:p14="http://schemas.microsoft.com/office/powerpoint/2010/main" val="414734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776B-D119-4A36-8442-085F701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FB8A-89C8-474C-9C45-272001A4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j-lt"/>
                <a:cs typeface="+mj-lt"/>
              </a:rPr>
              <a:t>Konsep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dasar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link-state routing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node </a:t>
            </a:r>
            <a:r>
              <a:rPr lang="en-US" sz="2400" dirty="0" err="1">
                <a:ea typeface="+mj-lt"/>
                <a:cs typeface="+mj-lt"/>
              </a:rPr>
              <a:t>menyusun</a:t>
            </a:r>
            <a:r>
              <a:rPr lang="en-US" sz="2400" dirty="0">
                <a:ea typeface="+mj-lt"/>
                <a:cs typeface="+mj-lt"/>
              </a:rPr>
              <a:t> peta </a:t>
            </a:r>
            <a:r>
              <a:rPr lang="en-US" sz="2400" dirty="0" err="1">
                <a:ea typeface="+mj-lt"/>
                <a:cs typeface="+mj-lt"/>
              </a:rPr>
              <a:t>konektivitas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grafik</a:t>
            </a:r>
            <a:r>
              <a:rPr lang="en-US" sz="2400" dirty="0">
                <a:ea typeface="+mj-lt"/>
                <a:cs typeface="+mj-lt"/>
              </a:rPr>
              <a:t>, yang </a:t>
            </a:r>
            <a:r>
              <a:rPr lang="en-US" sz="2400" dirty="0" err="1">
                <a:ea typeface="+mj-lt"/>
                <a:cs typeface="+mj-lt"/>
              </a:rPr>
              <a:t>menunjukkan</a:t>
            </a:r>
            <a:r>
              <a:rPr lang="en-US" sz="2400" dirty="0">
                <a:ea typeface="+mj-lt"/>
                <a:cs typeface="+mj-lt"/>
              </a:rPr>
              <a:t> node mana yang </a:t>
            </a:r>
            <a:r>
              <a:rPr lang="en-US" sz="2400" dirty="0" err="1">
                <a:ea typeface="+mj-lt"/>
                <a:cs typeface="+mj-lt"/>
              </a:rPr>
              <a:t>terhubung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ke</a:t>
            </a:r>
            <a:r>
              <a:rPr lang="en-US" sz="2400" dirty="0">
                <a:ea typeface="+mj-lt"/>
                <a:cs typeface="+mj-lt"/>
              </a:rPr>
              <a:t> node lain. </a:t>
            </a:r>
            <a:endParaRPr lang="en-US" sz="2400"/>
          </a:p>
          <a:p>
            <a:pPr algn="just"/>
            <a:r>
              <a:rPr lang="en-US" sz="2400" dirty="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node </a:t>
            </a:r>
            <a:r>
              <a:rPr lang="en-US" sz="2400" dirty="0" err="1">
                <a:ea typeface="+mj-lt"/>
                <a:cs typeface="+mj-lt"/>
              </a:rPr>
              <a:t>kemudian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independen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menghitung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jalur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logis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terbaik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berikutnya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sana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tujuan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mungkin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/>
            <a:r>
              <a:rPr lang="en-US" sz="240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kumpulan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jalur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terbaik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kemudian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membentuk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tabel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node.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868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E818-76BB-4B54-9429-E2178FE0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Link-State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E692-28D9-413D-BFD4-8FB60D60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6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Distribusi</a:t>
            </a:r>
            <a:r>
              <a:rPr lang="en-US" dirty="0"/>
              <a:t> Peta Node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Tetangga</a:t>
            </a:r>
          </a:p>
          <a:p>
            <a:pPr lvl="1"/>
            <a:r>
              <a:rPr lang="en-US" dirty="0" err="1"/>
              <a:t>Distribusikan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Peta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Peta</a:t>
            </a:r>
          </a:p>
          <a:p>
            <a:r>
              <a:rPr lang="en-US" dirty="0" err="1"/>
              <a:t>Menghitung</a:t>
            </a:r>
            <a:r>
              <a:rPr lang="en-US" dirty="0"/>
              <a:t> Tabel </a:t>
            </a:r>
            <a:r>
              <a:rPr lang="en-US" dirty="0" err="1"/>
              <a:t>Perutean</a:t>
            </a:r>
          </a:p>
          <a:p>
            <a:pPr lvl="1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</a:p>
          <a:p>
            <a:pPr lvl="1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ruting</a:t>
            </a:r>
          </a:p>
          <a:p>
            <a:r>
              <a:rPr lang="en-US" dirty="0" err="1"/>
              <a:t>Optimalisasi</a:t>
            </a:r>
          </a:p>
          <a:p>
            <a:pPr lvl="1"/>
            <a:r>
              <a:rPr lang="en-US" dirty="0" err="1"/>
              <a:t>Rekomputasi</a:t>
            </a:r>
            <a:r>
              <a:rPr lang="en-US" dirty="0"/>
              <a:t> Sebagian</a:t>
            </a:r>
          </a:p>
          <a:p>
            <a:pPr lvl="1"/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Topologi</a:t>
            </a:r>
          </a:p>
          <a:p>
            <a:pPr lvl="1"/>
            <a:r>
              <a:rPr lang="en-US" dirty="0" err="1"/>
              <a:t>Perutean</a:t>
            </a:r>
            <a:r>
              <a:rPr lang="en-US" dirty="0"/>
              <a:t> Fisheye State</a:t>
            </a:r>
          </a:p>
        </p:txBody>
      </p:sp>
    </p:spTree>
    <p:extLst>
      <p:ext uri="{BB962C8B-B14F-4D97-AF65-F5344CB8AC3E}">
        <p14:creationId xmlns:p14="http://schemas.microsoft.com/office/powerpoint/2010/main" val="281237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A97C-3378-4D05-8BC6-2721E4B9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BA2D-95DC-4203-99B2-A22A6DDF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D3C5-1F46-46DC-83E6-480D1B8D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74FF-7F95-45EE-B3F5-0E823F18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rute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yang </a:t>
            </a:r>
            <a:r>
              <a:rPr lang="en-US" sz="2400" dirty="0" err="1"/>
              <a:t>dikonfigurasikan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oleh </a:t>
            </a:r>
            <a:r>
              <a:rPr lang="en-US" sz="2400" dirty="0" err="1"/>
              <a:t>sistem</a:t>
            </a:r>
            <a:r>
              <a:rPr lang="en-US" sz="2400" dirty="0"/>
              <a:t> router.</a:t>
            </a:r>
          </a:p>
          <a:p>
            <a:pPr algn="just"/>
            <a:r>
              <a:rPr lang="en-US" sz="2400" dirty="0" err="1"/>
              <a:t>Sehingga</a:t>
            </a:r>
            <a:r>
              <a:rPr lang="en-US" sz="2400" dirty="0"/>
              <a:t> router yang </a:t>
            </a:r>
            <a:r>
              <a:rPr lang="en-US" sz="2400" dirty="0" err="1"/>
              <a:t>terhubung</a:t>
            </a:r>
            <a:r>
              <a:rPr lang="en-US" sz="2400" dirty="0"/>
              <a:t> dan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algn="just"/>
            <a:r>
              <a:rPr lang="en-US" sz="2400" dirty="0"/>
              <a:t>Teknik </a:t>
            </a:r>
            <a:r>
              <a:rPr lang="en-US" sz="2400" dirty="0" err="1"/>
              <a:t>ini</a:t>
            </a:r>
            <a:r>
              <a:rPr lang="en-US" sz="2400" dirty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adaptive routing</a:t>
            </a:r>
          </a:p>
          <a:p>
            <a:pPr algn="just"/>
            <a:r>
              <a:rPr lang="en-US" sz="2400" dirty="0"/>
              <a:t>Yang di mana </a:t>
            </a:r>
            <a:r>
              <a:rPr lang="en-US" sz="2400" dirty="0" err="1"/>
              <a:t>tabel</a:t>
            </a:r>
            <a:r>
              <a:rPr lang="en-US" sz="2400" dirty="0"/>
              <a:t> routing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diadaptasi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39214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1B6F-4E86-4B9D-83E0-409CE43E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Dinamis</a:t>
            </a:r>
            <a:r>
              <a:rPr lang="en-US" dirty="0"/>
              <a:t> vs Statis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B8E2-E03E-4BF4-9C6A-0C7A6B14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Statis: </a:t>
            </a:r>
          </a:p>
          <a:p>
            <a:pPr lvl="1"/>
            <a:r>
              <a:rPr lang="en-US" sz="2000" dirty="0" err="1"/>
              <a:t>Adminstrator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manual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endParaRPr lang="en-US" sz="2000" dirty="0"/>
          </a:p>
          <a:p>
            <a:pPr lvl="1"/>
            <a:r>
              <a:rPr lang="en-US" sz="2000" dirty="0"/>
              <a:t>Tidak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,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di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endParaRPr lang="en-US" sz="2000" dirty="0"/>
          </a:p>
          <a:p>
            <a:pPr lvl="1"/>
            <a:r>
              <a:rPr lang="en-US" sz="2000" dirty="0"/>
              <a:t>Tidak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pengiklanan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router </a:t>
            </a:r>
            <a:r>
              <a:rPr lang="en-US" sz="2000" dirty="0" err="1"/>
              <a:t>lainnya</a:t>
            </a:r>
            <a:endParaRPr lang="en-US" sz="2000" dirty="0"/>
          </a:p>
          <a:p>
            <a:r>
              <a:rPr lang="en-US" sz="2400" dirty="0" err="1"/>
              <a:t>Dinamis</a:t>
            </a:r>
            <a:r>
              <a:rPr lang="en-US" sz="2400" dirty="0"/>
              <a:t>: </a:t>
            </a:r>
          </a:p>
          <a:p>
            <a:pPr lvl="1"/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 dan </a:t>
            </a: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endParaRPr lang="en-US" sz="2000" dirty="0"/>
          </a:p>
          <a:p>
            <a:pPr lvl="1"/>
            <a:r>
              <a:rPr lang="en-US" sz="2000" dirty="0"/>
              <a:t>Tabel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di update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periodik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14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D396-27B8-4EAB-A129-41DF9272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928B-E944-4296-A83A-2051B5F5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82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j-lt"/>
                <a:cs typeface="+mj-lt"/>
              </a:rPr>
              <a:t>Semua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dinamis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harus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memiliki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beberapa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metode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bertukar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dinamis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lainnya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/>
            <a:r>
              <a:rPr lang="en-US" sz="2400" dirty="0" err="1">
                <a:ea typeface="+mj-lt"/>
                <a:cs typeface="+mj-lt"/>
              </a:rPr>
              <a:t>Awalnya</a:t>
            </a:r>
            <a:r>
              <a:rPr lang="en-US" sz="2400" dirty="0">
                <a:ea typeface="+mj-lt"/>
                <a:cs typeface="+mj-lt"/>
              </a:rPr>
              <a:t>, router </a:t>
            </a:r>
            <a:r>
              <a:rPr lang="en-US" sz="2400" dirty="0" err="1">
                <a:ea typeface="+mj-lt"/>
                <a:cs typeface="+mj-lt"/>
              </a:rPr>
              <a:t>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mulai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bertukar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tentang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terhubung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langsung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dengannya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35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E8E4A87-3530-4E09-804A-C77C0177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99" y="133984"/>
            <a:ext cx="9395603" cy="6408707"/>
          </a:xfrm>
        </p:spPr>
      </p:pic>
    </p:spTree>
    <p:extLst>
      <p:ext uri="{BB962C8B-B14F-4D97-AF65-F5344CB8AC3E}">
        <p14:creationId xmlns:p14="http://schemas.microsoft.com/office/powerpoint/2010/main" val="76701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11B4-55AA-4143-8FD1-AB712067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46D7-62E4-41BA-A925-D3E9FC573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71182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Ada </a:t>
            </a:r>
            <a:r>
              <a:rPr lang="en-US" sz="2800" dirty="0" err="1">
                <a:ea typeface="+mj-lt"/>
                <a:cs typeface="+mj-lt"/>
              </a:rPr>
              <a:t>dua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jenis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pembaruan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informasi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perutean</a:t>
            </a:r>
            <a:r>
              <a:rPr lang="en-US" sz="2800" dirty="0">
                <a:ea typeface="+mj-lt"/>
                <a:cs typeface="+mj-lt"/>
              </a:rPr>
              <a:t>: </a:t>
            </a:r>
            <a:endParaRPr lang="en-US" sz="2800"/>
          </a:p>
          <a:p>
            <a:pPr lvl="1"/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berkala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dipicu</a:t>
            </a:r>
            <a:r>
              <a:rPr lang="en-US" sz="2400" dirty="0">
                <a:ea typeface="+mj-lt"/>
                <a:cs typeface="+mj-lt"/>
              </a:rPr>
              <a:t>. </a:t>
            </a:r>
            <a:endParaRPr lang="en-US" sz="2400"/>
          </a:p>
          <a:p>
            <a:r>
              <a:rPr lang="en-US" sz="2800" dirty="0" err="1">
                <a:ea typeface="+mj-lt"/>
                <a:cs typeface="+mj-lt"/>
              </a:rPr>
              <a:t>Setiap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protokol</a:t>
            </a:r>
            <a:r>
              <a:rPr lang="en-US" sz="2800" dirty="0">
                <a:ea typeface="+mj-lt"/>
                <a:cs typeface="+mj-lt"/>
              </a:rPr>
              <a:t> routing </a:t>
            </a:r>
            <a:r>
              <a:rPr lang="en-US" sz="2800" dirty="0" err="1">
                <a:ea typeface="+mj-lt"/>
                <a:cs typeface="+mj-lt"/>
              </a:rPr>
              <a:t>melakukan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pembaruan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secara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berbeda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dari</a:t>
            </a:r>
            <a:r>
              <a:rPr lang="en-US" sz="2800" dirty="0">
                <a:ea typeface="+mj-lt"/>
                <a:cs typeface="+mj-lt"/>
              </a:rPr>
              <a:t> yang lain; </a:t>
            </a:r>
          </a:p>
          <a:p>
            <a:r>
              <a:rPr lang="en-US" sz="2800" dirty="0" err="1">
                <a:ea typeface="+mj-lt"/>
                <a:cs typeface="+mj-lt"/>
              </a:rPr>
              <a:t>Namun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semua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protokol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perutean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dapat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dikategorikan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melakukan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pembaruan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berkala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atau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pembaruan</a:t>
            </a:r>
            <a:r>
              <a:rPr lang="en-US" sz="2800" dirty="0">
                <a:ea typeface="+mj-lt"/>
                <a:cs typeface="+mj-lt"/>
              </a:rPr>
              <a:t> yang </a:t>
            </a:r>
            <a:r>
              <a:rPr lang="en-US" sz="2800" dirty="0" err="1">
                <a:ea typeface="+mj-lt"/>
                <a:cs typeface="+mj-lt"/>
              </a:rPr>
              <a:t>dipicu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356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8816-608E-48FD-9720-3C7EEEB4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Berkala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6C79-B661-4FFF-955B-6D415DFB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berkala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dilakukan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sekali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rentang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waktu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err="1">
                <a:ea typeface="+mj-lt"/>
                <a:cs typeface="+mj-lt"/>
              </a:rPr>
              <a:t>dikonfigurasi</a:t>
            </a:r>
            <a:r>
              <a:rPr lang="en-US" sz="2400" dirty="0">
                <a:ea typeface="+mj-lt"/>
                <a:cs typeface="+mj-lt"/>
              </a:rPr>
              <a:t> (interval </a:t>
            </a:r>
            <a:r>
              <a:rPr lang="en-US" sz="240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), </a:t>
            </a:r>
            <a:r>
              <a:rPr lang="en-US" sz="2400" err="1">
                <a:ea typeface="+mj-lt"/>
                <a:cs typeface="+mj-lt"/>
              </a:rPr>
              <a:t>terlepas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status </a:t>
            </a:r>
            <a:r>
              <a:rPr lang="en-US" sz="240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. </a:t>
            </a:r>
            <a:endParaRPr lang="en-US"/>
          </a:p>
          <a:p>
            <a:pPr algn="just"/>
            <a:r>
              <a:rPr lang="en-US" sz="2400" dirty="0">
                <a:ea typeface="+mj-lt"/>
                <a:cs typeface="+mj-lt"/>
              </a:rPr>
              <a:t>Interval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default </a:t>
            </a:r>
            <a:r>
              <a:rPr lang="en-US" sz="2400" dirty="0" err="1">
                <a:ea typeface="+mj-lt"/>
                <a:cs typeface="+mj-lt"/>
              </a:rPr>
              <a:t>dapat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bervariasi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10 </a:t>
            </a:r>
            <a:r>
              <a:rPr lang="en-US" sz="2400" dirty="0" err="1">
                <a:ea typeface="+mj-lt"/>
                <a:cs typeface="+mj-lt"/>
              </a:rPr>
              <a:t>detik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hingga</a:t>
            </a:r>
            <a:r>
              <a:rPr lang="en-US" sz="2400" dirty="0">
                <a:ea typeface="+mj-lt"/>
                <a:cs typeface="+mj-lt"/>
              </a:rPr>
              <a:t> 90 </a:t>
            </a:r>
            <a:r>
              <a:rPr lang="en-US" sz="2400" dirty="0" err="1">
                <a:ea typeface="+mj-lt"/>
                <a:cs typeface="+mj-lt"/>
              </a:rPr>
              <a:t>detik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atau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lebih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tergantung</a:t>
            </a:r>
            <a:r>
              <a:rPr lang="en-US" sz="2400" dirty="0">
                <a:ea typeface="+mj-lt"/>
                <a:cs typeface="+mj-lt"/>
              </a:rPr>
              <a:t> pada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konfigurasi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/>
            <a:r>
              <a:rPr lang="en-US" sz="2400" dirty="0">
                <a:ea typeface="+mj-lt"/>
                <a:cs typeface="+mj-lt"/>
              </a:rPr>
              <a:t>Interval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biasanya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dapat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diubah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n-US" sz="2400" dirty="0" err="1">
                <a:ea typeface="+mj-lt"/>
                <a:cs typeface="+mj-lt"/>
              </a:rPr>
              <a:t>Biasanya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berisi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seluruh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tabel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iklan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848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80FC-162B-4B44-AF60-40FF7F1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Terpicu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A646-FFCE-4942-A5A8-1C41613B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2805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Tidak </a:t>
            </a:r>
            <a:r>
              <a:rPr lang="en-US" sz="2400" dirty="0" err="1">
                <a:ea typeface="+mj-lt"/>
                <a:cs typeface="+mj-lt"/>
              </a:rPr>
              <a:t>seperti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berkala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dipicu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dikirim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hanya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ketika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perubahan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terdeteksi</a:t>
            </a:r>
            <a:r>
              <a:rPr lang="en-US" sz="2400" dirty="0">
                <a:ea typeface="+mj-lt"/>
                <a:cs typeface="+mj-lt"/>
              </a:rPr>
              <a:t> di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hanya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diubah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dikirim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bukan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seluruh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tabel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/>
            <a:r>
              <a:rPr lang="en-US" sz="2400" dirty="0" err="1">
                <a:ea typeface="+mj-lt"/>
                <a:cs typeface="+mj-lt"/>
              </a:rPr>
              <a:t>Penggunaan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dipicu</a:t>
            </a:r>
            <a:r>
              <a:rPr lang="en-US" sz="2400" dirty="0">
                <a:ea typeface="+mj-lt"/>
                <a:cs typeface="+mj-lt"/>
              </a:rPr>
              <a:t> dan proses </a:t>
            </a:r>
            <a:r>
              <a:rPr lang="en-US" sz="2400" dirty="0" err="1">
                <a:ea typeface="+mj-lt"/>
                <a:cs typeface="+mj-lt"/>
              </a:rPr>
              <a:t>hanya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mengirim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mengenai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perubahan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daripada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seluruh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tabel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lebih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baik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bandwidth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tersedia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serta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mengoptimalkan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penggunaan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prosesor</a:t>
            </a:r>
            <a:r>
              <a:rPr lang="en-US" sz="2400" dirty="0">
                <a:ea typeface="+mj-lt"/>
                <a:cs typeface="+mj-lt"/>
              </a:rPr>
              <a:t> router.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4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26FE-7433-490D-B66D-26E10F48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0EC5263-6F1E-4E1F-BC00-AC23E534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80" y="116463"/>
            <a:ext cx="11164017" cy="6630657"/>
          </a:xfrm>
        </p:spPr>
      </p:pic>
    </p:spTree>
    <p:extLst>
      <p:ext uri="{BB962C8B-B14F-4D97-AF65-F5344CB8AC3E}">
        <p14:creationId xmlns:p14="http://schemas.microsoft.com/office/powerpoint/2010/main" val="3077466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Manajemen Routing</vt:lpstr>
      <vt:lpstr>Dynamic Routing</vt:lpstr>
      <vt:lpstr>Dinamis vs Statis</vt:lpstr>
      <vt:lpstr>Pertukaran Informasi Router</vt:lpstr>
      <vt:lpstr>PowerPoint Presentation</vt:lpstr>
      <vt:lpstr>Perubahan Informasi</vt:lpstr>
      <vt:lpstr>Perubahan Berkala</vt:lpstr>
      <vt:lpstr>Perubahan Terpicu</vt:lpstr>
      <vt:lpstr>PowerPoint Presentation</vt:lpstr>
      <vt:lpstr>Protokol Perutean Dinamis</vt:lpstr>
      <vt:lpstr>Distance-Vector</vt:lpstr>
      <vt:lpstr>Ilustrasi</vt:lpstr>
      <vt:lpstr>Protokol:</vt:lpstr>
      <vt:lpstr>Link-State</vt:lpstr>
      <vt:lpstr>Proses Link-State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2012-07-30T23:42:41Z</dcterms:created>
  <dcterms:modified xsi:type="dcterms:W3CDTF">2020-10-05T05:21:48Z</dcterms:modified>
</cp:coreProperties>
</file>