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E30A8-8296-40FD-B1FC-016410E07CCF}" v="407" dt="2020-11-07T04:35:29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9B0E30A8-8296-40FD-B1FC-016410E07CCF}"/>
    <pc:docChg chg="addSld modSld addMainMaster delMainMaster">
      <pc:chgData name="maulanahirzan" userId="b2UmCM/1AJzJBziu+dFJrmZPlx7SpEHc5lLktJ6eYBI=" providerId="None" clId="Web-{9B0E30A8-8296-40FD-B1FC-016410E07CCF}" dt="2020-11-07T04:35:24.902" v="383" actId="20577"/>
      <pc:docMkLst>
        <pc:docMk/>
      </pc:docMkLst>
      <pc:sldChg chg="modSp mod modClrScheme chgLayout">
        <pc:chgData name="maulanahirzan" userId="b2UmCM/1AJzJBziu+dFJrmZPlx7SpEHc5lLktJ6eYBI=" providerId="None" clId="Web-{9B0E30A8-8296-40FD-B1FC-016410E07CCF}" dt="2020-11-07T02:52:30.673" v="17" actId="2057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9B0E30A8-8296-40FD-B1FC-016410E07CCF}" dt="2020-11-07T02:52:22.673" v="3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9B0E30A8-8296-40FD-B1FC-016410E07CCF}" dt="2020-11-07T02:52:30.673" v="17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maulanahirzan" userId="b2UmCM/1AJzJBziu+dFJrmZPlx7SpEHc5lLktJ6eYBI=" providerId="None" clId="Web-{9B0E30A8-8296-40FD-B1FC-016410E07CCF}" dt="2020-11-07T03:01:59.562" v="49" actId="20577"/>
        <pc:sldMkLst>
          <pc:docMk/>
          <pc:sldMk cId="1868959851" sldId="257"/>
        </pc:sldMkLst>
        <pc:spChg chg="mod">
          <ac:chgData name="maulanahirzan" userId="b2UmCM/1AJzJBziu+dFJrmZPlx7SpEHc5lLktJ6eYBI=" providerId="None" clId="Web-{9B0E30A8-8296-40FD-B1FC-016410E07CCF}" dt="2020-11-07T03:00:05.497" v="38" actId="20577"/>
          <ac:spMkLst>
            <pc:docMk/>
            <pc:sldMk cId="1868959851" sldId="257"/>
            <ac:spMk id="2" creationId="{E93FED7F-66C0-47B5-A0C8-2B98141F08AB}"/>
          </ac:spMkLst>
        </pc:spChg>
        <pc:spChg chg="mod">
          <ac:chgData name="maulanahirzan" userId="b2UmCM/1AJzJBziu+dFJrmZPlx7SpEHc5lLktJ6eYBI=" providerId="None" clId="Web-{9B0E30A8-8296-40FD-B1FC-016410E07CCF}" dt="2020-11-07T03:01:59.562" v="49" actId="20577"/>
          <ac:spMkLst>
            <pc:docMk/>
            <pc:sldMk cId="1868959851" sldId="257"/>
            <ac:spMk id="3" creationId="{0A600C4F-28DB-4768-B091-7EDCC1D73EF3}"/>
          </ac:spMkLst>
        </pc:spChg>
        <pc:picChg chg="add del mod">
          <ac:chgData name="maulanahirzan" userId="b2UmCM/1AJzJBziu+dFJrmZPlx7SpEHc5lLktJ6eYBI=" providerId="None" clId="Web-{9B0E30A8-8296-40FD-B1FC-016410E07CCF}" dt="2020-11-07T03:01:41.124" v="48"/>
          <ac:picMkLst>
            <pc:docMk/>
            <pc:sldMk cId="1868959851" sldId="257"/>
            <ac:picMk id="4" creationId="{0CD941C7-1A73-4133-B690-51B6ACA95947}"/>
          </ac:picMkLst>
        </pc:picChg>
      </pc:sldChg>
      <pc:sldChg chg="addSp delSp modSp new">
        <pc:chgData name="maulanahirzan" userId="b2UmCM/1AJzJBziu+dFJrmZPlx7SpEHc5lLktJ6eYBI=" providerId="None" clId="Web-{9B0E30A8-8296-40FD-B1FC-016410E07CCF}" dt="2020-11-07T03:02:33.422" v="63" actId="1076"/>
        <pc:sldMkLst>
          <pc:docMk/>
          <pc:sldMk cId="2016917701" sldId="258"/>
        </pc:sldMkLst>
        <pc:spChg chg="del mod">
          <ac:chgData name="maulanahirzan" userId="b2UmCM/1AJzJBziu+dFJrmZPlx7SpEHc5lLktJ6eYBI=" providerId="None" clId="Web-{9B0E30A8-8296-40FD-B1FC-016410E07CCF}" dt="2020-11-07T03:02:16.078" v="59"/>
          <ac:spMkLst>
            <pc:docMk/>
            <pc:sldMk cId="2016917701" sldId="258"/>
            <ac:spMk id="2" creationId="{23F2924F-2C4C-482A-96E9-B3630429BAA2}"/>
          </ac:spMkLst>
        </pc:spChg>
        <pc:spChg chg="del">
          <ac:chgData name="maulanahirzan" userId="b2UmCM/1AJzJBziu+dFJrmZPlx7SpEHc5lLktJ6eYBI=" providerId="None" clId="Web-{9B0E30A8-8296-40FD-B1FC-016410E07CCF}" dt="2020-11-07T03:02:08.797" v="53"/>
          <ac:spMkLst>
            <pc:docMk/>
            <pc:sldMk cId="2016917701" sldId="258"/>
            <ac:spMk id="3" creationId="{5FC9AD3F-85A6-4E9E-9D0A-B91CA8F4E2BB}"/>
          </ac:spMkLst>
        </pc:spChg>
        <pc:spChg chg="add mod">
          <ac:chgData name="maulanahirzan" userId="b2UmCM/1AJzJBziu+dFJrmZPlx7SpEHc5lLktJ6eYBI=" providerId="None" clId="Web-{9B0E30A8-8296-40FD-B1FC-016410E07CCF}" dt="2020-11-07T03:02:16.078" v="59"/>
          <ac:spMkLst>
            <pc:docMk/>
            <pc:sldMk cId="2016917701" sldId="258"/>
            <ac:spMk id="5" creationId="{2C67B45C-4942-4315-B809-9447909CA6B8}"/>
          </ac:spMkLst>
        </pc:spChg>
        <pc:picChg chg="add mod">
          <ac:chgData name="maulanahirzan" userId="b2UmCM/1AJzJBziu+dFJrmZPlx7SpEHc5lLktJ6eYBI=" providerId="None" clId="Web-{9B0E30A8-8296-40FD-B1FC-016410E07CCF}" dt="2020-11-07T03:02:33.422" v="63" actId="1076"/>
          <ac:picMkLst>
            <pc:docMk/>
            <pc:sldMk cId="2016917701" sldId="258"/>
            <ac:picMk id="6" creationId="{B7AA84BE-EA83-4B44-B434-4C821D5059EE}"/>
          </ac:picMkLst>
        </pc:picChg>
      </pc:sldChg>
      <pc:sldChg chg="modSp new">
        <pc:chgData name="maulanahirzan" userId="b2UmCM/1AJzJBziu+dFJrmZPlx7SpEHc5lLktJ6eYBI=" providerId="None" clId="Web-{9B0E30A8-8296-40FD-B1FC-016410E07CCF}" dt="2020-11-07T03:08:48.822" v="94" actId="20577"/>
        <pc:sldMkLst>
          <pc:docMk/>
          <pc:sldMk cId="1457626941" sldId="259"/>
        </pc:sldMkLst>
        <pc:spChg chg="mod">
          <ac:chgData name="maulanahirzan" userId="b2UmCM/1AJzJBziu+dFJrmZPlx7SpEHc5lLktJ6eYBI=" providerId="None" clId="Web-{9B0E30A8-8296-40FD-B1FC-016410E07CCF}" dt="2020-11-07T03:07:03.272" v="67" actId="20577"/>
          <ac:spMkLst>
            <pc:docMk/>
            <pc:sldMk cId="1457626941" sldId="259"/>
            <ac:spMk id="2" creationId="{DC0CB28B-BFDA-4932-8ED3-FBD62D74E661}"/>
          </ac:spMkLst>
        </pc:spChg>
        <pc:spChg chg="mod">
          <ac:chgData name="maulanahirzan" userId="b2UmCM/1AJzJBziu+dFJrmZPlx7SpEHc5lLktJ6eYBI=" providerId="None" clId="Web-{9B0E30A8-8296-40FD-B1FC-016410E07CCF}" dt="2020-11-07T03:08:48.822" v="94" actId="20577"/>
          <ac:spMkLst>
            <pc:docMk/>
            <pc:sldMk cId="1457626941" sldId="259"/>
            <ac:spMk id="3" creationId="{55E40787-0E74-4F36-98F5-425A821B1C45}"/>
          </ac:spMkLst>
        </pc:spChg>
      </pc:sldChg>
      <pc:sldChg chg="modSp new">
        <pc:chgData name="maulanahirzan" userId="b2UmCM/1AJzJBziu+dFJrmZPlx7SpEHc5lLktJ6eYBI=" providerId="None" clId="Web-{9B0E30A8-8296-40FD-B1FC-016410E07CCF}" dt="2020-11-07T03:17:49.493" v="176" actId="20577"/>
        <pc:sldMkLst>
          <pc:docMk/>
          <pc:sldMk cId="1104609871" sldId="260"/>
        </pc:sldMkLst>
        <pc:spChg chg="mod">
          <ac:chgData name="maulanahirzan" userId="b2UmCM/1AJzJBziu+dFJrmZPlx7SpEHc5lLktJ6eYBI=" providerId="None" clId="Web-{9B0E30A8-8296-40FD-B1FC-016410E07CCF}" dt="2020-11-07T03:13:18.641" v="106" actId="20577"/>
          <ac:spMkLst>
            <pc:docMk/>
            <pc:sldMk cId="1104609871" sldId="260"/>
            <ac:spMk id="2" creationId="{CA73AE30-4B01-43B5-87C8-33AD06089D4E}"/>
          </ac:spMkLst>
        </pc:spChg>
        <pc:spChg chg="mod">
          <ac:chgData name="maulanahirzan" userId="b2UmCM/1AJzJBziu+dFJrmZPlx7SpEHc5lLktJ6eYBI=" providerId="None" clId="Web-{9B0E30A8-8296-40FD-B1FC-016410E07CCF}" dt="2020-11-07T03:17:49.493" v="176" actId="20577"/>
          <ac:spMkLst>
            <pc:docMk/>
            <pc:sldMk cId="1104609871" sldId="260"/>
            <ac:spMk id="3" creationId="{1585D4D5-362D-4DC1-BA53-E28C7AD46BB8}"/>
          </ac:spMkLst>
        </pc:spChg>
      </pc:sldChg>
      <pc:sldChg chg="modSp new">
        <pc:chgData name="maulanahirzan" userId="b2UmCM/1AJzJBziu+dFJrmZPlx7SpEHc5lLktJ6eYBI=" providerId="None" clId="Web-{9B0E30A8-8296-40FD-B1FC-016410E07CCF}" dt="2020-11-07T03:20:42.872" v="213" actId="20577"/>
        <pc:sldMkLst>
          <pc:docMk/>
          <pc:sldMk cId="1044327165" sldId="261"/>
        </pc:sldMkLst>
        <pc:spChg chg="mod">
          <ac:chgData name="maulanahirzan" userId="b2UmCM/1AJzJBziu+dFJrmZPlx7SpEHc5lLktJ6eYBI=" providerId="None" clId="Web-{9B0E30A8-8296-40FD-B1FC-016410E07CCF}" dt="2020-11-07T03:18:58.526" v="183" actId="20577"/>
          <ac:spMkLst>
            <pc:docMk/>
            <pc:sldMk cId="1044327165" sldId="261"/>
            <ac:spMk id="2" creationId="{E9CB1EFE-461A-497F-AEFE-B538EF025BF4}"/>
          </ac:spMkLst>
        </pc:spChg>
        <pc:spChg chg="mod">
          <ac:chgData name="maulanahirzan" userId="b2UmCM/1AJzJBziu+dFJrmZPlx7SpEHc5lLktJ6eYBI=" providerId="None" clId="Web-{9B0E30A8-8296-40FD-B1FC-016410E07CCF}" dt="2020-11-07T03:20:42.872" v="213" actId="20577"/>
          <ac:spMkLst>
            <pc:docMk/>
            <pc:sldMk cId="1044327165" sldId="261"/>
            <ac:spMk id="3" creationId="{31281F63-31B4-47E7-96FA-D95E0B3C5342}"/>
          </ac:spMkLst>
        </pc:spChg>
      </pc:sldChg>
      <pc:sldChg chg="modSp new">
        <pc:chgData name="maulanahirzan" userId="b2UmCM/1AJzJBziu+dFJrmZPlx7SpEHc5lLktJ6eYBI=" providerId="None" clId="Web-{9B0E30A8-8296-40FD-B1FC-016410E07CCF}" dt="2020-11-07T03:21:12.013" v="227" actId="20577"/>
        <pc:sldMkLst>
          <pc:docMk/>
          <pc:sldMk cId="364959993" sldId="262"/>
        </pc:sldMkLst>
        <pc:spChg chg="mod">
          <ac:chgData name="maulanahirzan" userId="b2UmCM/1AJzJBziu+dFJrmZPlx7SpEHc5lLktJ6eYBI=" providerId="None" clId="Web-{9B0E30A8-8296-40FD-B1FC-016410E07CCF}" dt="2020-11-07T03:21:02.279" v="221" actId="20577"/>
          <ac:spMkLst>
            <pc:docMk/>
            <pc:sldMk cId="364959993" sldId="262"/>
            <ac:spMk id="2" creationId="{17DFD6B6-E647-4F0A-BE88-904BA984FCE5}"/>
          </ac:spMkLst>
        </pc:spChg>
        <pc:spChg chg="mod">
          <ac:chgData name="maulanahirzan" userId="b2UmCM/1AJzJBziu+dFJrmZPlx7SpEHc5lLktJ6eYBI=" providerId="None" clId="Web-{9B0E30A8-8296-40FD-B1FC-016410E07CCF}" dt="2020-11-07T03:21:12.013" v="227" actId="20577"/>
          <ac:spMkLst>
            <pc:docMk/>
            <pc:sldMk cId="364959993" sldId="262"/>
            <ac:spMk id="3" creationId="{9BB14E48-E035-4CDB-BAEE-F7CC1AEB1BD8}"/>
          </ac:spMkLst>
        </pc:spChg>
      </pc:sldChg>
      <pc:sldChg chg="modSp new">
        <pc:chgData name="maulanahirzan" userId="b2UmCM/1AJzJBziu+dFJrmZPlx7SpEHc5lLktJ6eYBI=" providerId="None" clId="Web-{9B0E30A8-8296-40FD-B1FC-016410E07CCF}" dt="2020-11-07T03:29:00.728" v="242" actId="20577"/>
        <pc:sldMkLst>
          <pc:docMk/>
          <pc:sldMk cId="3869346784" sldId="263"/>
        </pc:sldMkLst>
        <pc:spChg chg="mod">
          <ac:chgData name="maulanahirzan" userId="b2UmCM/1AJzJBziu+dFJrmZPlx7SpEHc5lLktJ6eYBI=" providerId="None" clId="Web-{9B0E30A8-8296-40FD-B1FC-016410E07CCF}" dt="2020-11-07T03:25:49.379" v="231" actId="20577"/>
          <ac:spMkLst>
            <pc:docMk/>
            <pc:sldMk cId="3869346784" sldId="263"/>
            <ac:spMk id="2" creationId="{9DAF42E3-2488-4E20-B34F-29F89161F8BF}"/>
          </ac:spMkLst>
        </pc:spChg>
        <pc:spChg chg="mod">
          <ac:chgData name="maulanahirzan" userId="b2UmCM/1AJzJBziu+dFJrmZPlx7SpEHc5lLktJ6eYBI=" providerId="None" clId="Web-{9B0E30A8-8296-40FD-B1FC-016410E07CCF}" dt="2020-11-07T03:29:00.728" v="242" actId="20577"/>
          <ac:spMkLst>
            <pc:docMk/>
            <pc:sldMk cId="3869346784" sldId="263"/>
            <ac:spMk id="3" creationId="{CEC5ACB3-7E6B-43E7-B906-7A82AB4B7E01}"/>
          </ac:spMkLst>
        </pc:spChg>
      </pc:sldChg>
      <pc:sldChg chg="addSp delSp modSp new">
        <pc:chgData name="maulanahirzan" userId="b2UmCM/1AJzJBziu+dFJrmZPlx7SpEHc5lLktJ6eYBI=" providerId="None" clId="Web-{9B0E30A8-8296-40FD-B1FC-016410E07CCF}" dt="2020-11-07T03:32:14.139" v="248" actId="1076"/>
        <pc:sldMkLst>
          <pc:docMk/>
          <pc:sldMk cId="2143150780" sldId="264"/>
        </pc:sldMkLst>
        <pc:spChg chg="del">
          <ac:chgData name="maulanahirzan" userId="b2UmCM/1AJzJBziu+dFJrmZPlx7SpEHc5lLktJ6eYBI=" providerId="None" clId="Web-{9B0E30A8-8296-40FD-B1FC-016410E07CCF}" dt="2020-11-07T03:32:03.155" v="245"/>
          <ac:spMkLst>
            <pc:docMk/>
            <pc:sldMk cId="2143150780" sldId="264"/>
            <ac:spMk id="3" creationId="{8E3FC59E-6CD2-4A71-B2F3-4E1E8959FC5C}"/>
          </ac:spMkLst>
        </pc:spChg>
        <pc:picChg chg="add mod ord">
          <ac:chgData name="maulanahirzan" userId="b2UmCM/1AJzJBziu+dFJrmZPlx7SpEHc5lLktJ6eYBI=" providerId="None" clId="Web-{9B0E30A8-8296-40FD-B1FC-016410E07CCF}" dt="2020-11-07T03:32:14.139" v="248" actId="1076"/>
          <ac:picMkLst>
            <pc:docMk/>
            <pc:sldMk cId="2143150780" sldId="264"/>
            <ac:picMk id="4" creationId="{8DA3FE40-2C6A-4F44-82BA-358ADAEB5DC3}"/>
          </ac:picMkLst>
        </pc:picChg>
      </pc:sldChg>
      <pc:sldChg chg="modSp new">
        <pc:chgData name="maulanahirzan" userId="b2UmCM/1AJzJBziu+dFJrmZPlx7SpEHc5lLktJ6eYBI=" providerId="None" clId="Web-{9B0E30A8-8296-40FD-B1FC-016410E07CCF}" dt="2020-11-07T03:36:29.817" v="310" actId="20577"/>
        <pc:sldMkLst>
          <pc:docMk/>
          <pc:sldMk cId="2266291567" sldId="265"/>
        </pc:sldMkLst>
        <pc:spChg chg="mod">
          <ac:chgData name="maulanahirzan" userId="b2UmCM/1AJzJBziu+dFJrmZPlx7SpEHc5lLktJ6eYBI=" providerId="None" clId="Web-{9B0E30A8-8296-40FD-B1FC-016410E07CCF}" dt="2020-11-07T03:34:04.954" v="259" actId="20577"/>
          <ac:spMkLst>
            <pc:docMk/>
            <pc:sldMk cId="2266291567" sldId="265"/>
            <ac:spMk id="2" creationId="{518C0C66-D96E-4048-80B5-1F05B5056BC3}"/>
          </ac:spMkLst>
        </pc:spChg>
        <pc:spChg chg="mod">
          <ac:chgData name="maulanahirzan" userId="b2UmCM/1AJzJBziu+dFJrmZPlx7SpEHc5lLktJ6eYBI=" providerId="None" clId="Web-{9B0E30A8-8296-40FD-B1FC-016410E07CCF}" dt="2020-11-07T03:36:29.817" v="310" actId="20577"/>
          <ac:spMkLst>
            <pc:docMk/>
            <pc:sldMk cId="2266291567" sldId="265"/>
            <ac:spMk id="3" creationId="{766E343D-0DCB-42FB-9106-81CE8C922BE8}"/>
          </ac:spMkLst>
        </pc:spChg>
      </pc:sldChg>
      <pc:sldChg chg="modSp new">
        <pc:chgData name="maulanahirzan" userId="b2UmCM/1AJzJBziu+dFJrmZPlx7SpEHc5lLktJ6eYBI=" providerId="None" clId="Web-{9B0E30A8-8296-40FD-B1FC-016410E07CCF}" dt="2020-11-07T03:50:13.587" v="348" actId="20577"/>
        <pc:sldMkLst>
          <pc:docMk/>
          <pc:sldMk cId="3220323323" sldId="266"/>
        </pc:sldMkLst>
        <pc:spChg chg="mod">
          <ac:chgData name="maulanahirzan" userId="b2UmCM/1AJzJBziu+dFJrmZPlx7SpEHc5lLktJ6eYBI=" providerId="None" clId="Web-{9B0E30A8-8296-40FD-B1FC-016410E07CCF}" dt="2020-11-07T03:48:28.569" v="322" actId="20577"/>
          <ac:spMkLst>
            <pc:docMk/>
            <pc:sldMk cId="3220323323" sldId="266"/>
            <ac:spMk id="2" creationId="{A6FB6286-912F-410A-958E-79E569339F17}"/>
          </ac:spMkLst>
        </pc:spChg>
        <pc:spChg chg="mod">
          <ac:chgData name="maulanahirzan" userId="b2UmCM/1AJzJBziu+dFJrmZPlx7SpEHc5lLktJ6eYBI=" providerId="None" clId="Web-{9B0E30A8-8296-40FD-B1FC-016410E07CCF}" dt="2020-11-07T03:50:13.587" v="348" actId="20577"/>
          <ac:spMkLst>
            <pc:docMk/>
            <pc:sldMk cId="3220323323" sldId="266"/>
            <ac:spMk id="3" creationId="{6F9B1A51-E05A-4269-8C87-100B32667CAE}"/>
          </ac:spMkLst>
        </pc:spChg>
      </pc:sldChg>
      <pc:sldChg chg="addSp delSp modSp new">
        <pc:chgData name="maulanahirzan" userId="b2UmCM/1AJzJBziu+dFJrmZPlx7SpEHc5lLktJ6eYBI=" providerId="None" clId="Web-{9B0E30A8-8296-40FD-B1FC-016410E07CCF}" dt="2020-11-07T04:16:28.640" v="361" actId="14100"/>
        <pc:sldMkLst>
          <pc:docMk/>
          <pc:sldMk cId="4183392920" sldId="267"/>
        </pc:sldMkLst>
        <pc:spChg chg="mod">
          <ac:chgData name="maulanahirzan" userId="b2UmCM/1AJzJBziu+dFJrmZPlx7SpEHc5lLktJ6eYBI=" providerId="None" clId="Web-{9B0E30A8-8296-40FD-B1FC-016410E07CCF}" dt="2020-11-07T04:16:15.359" v="355" actId="20577"/>
          <ac:spMkLst>
            <pc:docMk/>
            <pc:sldMk cId="4183392920" sldId="267"/>
            <ac:spMk id="2" creationId="{BBAF31B4-8FC6-4387-A491-7F84C4AA64BA}"/>
          </ac:spMkLst>
        </pc:spChg>
        <pc:spChg chg="del">
          <ac:chgData name="maulanahirzan" userId="b2UmCM/1AJzJBziu+dFJrmZPlx7SpEHc5lLktJ6eYBI=" providerId="None" clId="Web-{9B0E30A8-8296-40FD-B1FC-016410E07CCF}" dt="2020-11-07T04:16:19.875" v="358"/>
          <ac:spMkLst>
            <pc:docMk/>
            <pc:sldMk cId="4183392920" sldId="267"/>
            <ac:spMk id="3" creationId="{DA07649C-7553-4CA5-9E11-737B9FB92F2E}"/>
          </ac:spMkLst>
        </pc:spChg>
        <pc:picChg chg="add mod ord">
          <ac:chgData name="maulanahirzan" userId="b2UmCM/1AJzJBziu+dFJrmZPlx7SpEHc5lLktJ6eYBI=" providerId="None" clId="Web-{9B0E30A8-8296-40FD-B1FC-016410E07CCF}" dt="2020-11-07T04:16:28.640" v="361" actId="14100"/>
          <ac:picMkLst>
            <pc:docMk/>
            <pc:sldMk cId="4183392920" sldId="267"/>
            <ac:picMk id="4" creationId="{78ACDBE6-A9E1-404B-A30B-2A1E8FE0642F}"/>
          </ac:picMkLst>
        </pc:picChg>
      </pc:sldChg>
      <pc:sldChg chg="addSp delSp modSp new">
        <pc:chgData name="maulanahirzan" userId="b2UmCM/1AJzJBziu+dFJrmZPlx7SpEHc5lLktJ6eYBI=" providerId="None" clId="Web-{9B0E30A8-8296-40FD-B1FC-016410E07CCF}" dt="2020-11-07T04:23:51.995" v="369" actId="1076"/>
        <pc:sldMkLst>
          <pc:docMk/>
          <pc:sldMk cId="4084865001" sldId="268"/>
        </pc:sldMkLst>
        <pc:spChg chg="del">
          <ac:chgData name="maulanahirzan" userId="b2UmCM/1AJzJBziu+dFJrmZPlx7SpEHc5lLktJ6eYBI=" providerId="None" clId="Web-{9B0E30A8-8296-40FD-B1FC-016410E07CCF}" dt="2020-11-07T04:18:37.753" v="363"/>
          <ac:spMkLst>
            <pc:docMk/>
            <pc:sldMk cId="4084865001" sldId="268"/>
            <ac:spMk id="3" creationId="{ADC57B52-25FB-48E1-A641-EFD9E2848676}"/>
          </ac:spMkLst>
        </pc:spChg>
        <pc:picChg chg="add mod ord modCrop">
          <ac:chgData name="maulanahirzan" userId="b2UmCM/1AJzJBziu+dFJrmZPlx7SpEHc5lLktJ6eYBI=" providerId="None" clId="Web-{9B0E30A8-8296-40FD-B1FC-016410E07CCF}" dt="2020-11-07T04:23:51.995" v="369" actId="1076"/>
          <ac:picMkLst>
            <pc:docMk/>
            <pc:sldMk cId="4084865001" sldId="268"/>
            <ac:picMk id="4" creationId="{F1F65EE2-99A5-4F68-B4D5-6D7681A31DE4}"/>
          </ac:picMkLst>
        </pc:picChg>
      </pc:sldChg>
      <pc:sldChg chg="addSp delSp modSp new">
        <pc:chgData name="maulanahirzan" userId="b2UmCM/1AJzJBziu+dFJrmZPlx7SpEHc5lLktJ6eYBI=" providerId="None" clId="Web-{9B0E30A8-8296-40FD-B1FC-016410E07CCF}" dt="2020-11-07T04:28:09.923" v="378" actId="1076"/>
        <pc:sldMkLst>
          <pc:docMk/>
          <pc:sldMk cId="2655755765" sldId="269"/>
        </pc:sldMkLst>
        <pc:spChg chg="del">
          <ac:chgData name="maulanahirzan" userId="b2UmCM/1AJzJBziu+dFJrmZPlx7SpEHc5lLktJ6eYBI=" providerId="None" clId="Web-{9B0E30A8-8296-40FD-B1FC-016410E07CCF}" dt="2020-11-07T04:26:29.155" v="371"/>
          <ac:spMkLst>
            <pc:docMk/>
            <pc:sldMk cId="2655755765" sldId="269"/>
            <ac:spMk id="3" creationId="{7B7D18FF-9E80-47AA-A643-8D76CB235CBA}"/>
          </ac:spMkLst>
        </pc:spChg>
        <pc:picChg chg="add mod ord modCrop">
          <ac:chgData name="maulanahirzan" userId="b2UmCM/1AJzJBziu+dFJrmZPlx7SpEHc5lLktJ6eYBI=" providerId="None" clId="Web-{9B0E30A8-8296-40FD-B1FC-016410E07CCF}" dt="2020-11-07T04:28:09.923" v="378" actId="1076"/>
          <ac:picMkLst>
            <pc:docMk/>
            <pc:sldMk cId="2655755765" sldId="269"/>
            <ac:picMk id="4" creationId="{75A89178-89B2-4368-B84E-27391BF92322}"/>
          </ac:picMkLst>
        </pc:picChg>
      </pc:sldChg>
      <pc:sldChg chg="modSp new">
        <pc:chgData name="maulanahirzan" userId="b2UmCM/1AJzJBziu+dFJrmZPlx7SpEHc5lLktJ6eYBI=" providerId="None" clId="Web-{9B0E30A8-8296-40FD-B1FC-016410E07CCF}" dt="2020-11-07T04:35:24.902" v="382" actId="20577"/>
        <pc:sldMkLst>
          <pc:docMk/>
          <pc:sldMk cId="1708285651" sldId="270"/>
        </pc:sldMkLst>
        <pc:spChg chg="mod">
          <ac:chgData name="maulanahirzan" userId="b2UmCM/1AJzJBziu+dFJrmZPlx7SpEHc5lLktJ6eYBI=" providerId="None" clId="Web-{9B0E30A8-8296-40FD-B1FC-016410E07CCF}" dt="2020-11-07T04:35:24.902" v="382" actId="20577"/>
          <ac:spMkLst>
            <pc:docMk/>
            <pc:sldMk cId="1708285651" sldId="270"/>
            <ac:spMk id="2" creationId="{0ACF3B67-6882-4D2B-B417-B00E15A58AAF}"/>
          </ac:spMkLst>
        </pc:spChg>
      </pc:sldChg>
      <pc:sldMasterChg chg="del delSldLayout">
        <pc:chgData name="maulanahirzan" userId="b2UmCM/1AJzJBziu+dFJrmZPlx7SpEHc5lLktJ6eYBI=" providerId="None" clId="Web-{9B0E30A8-8296-40FD-B1FC-016410E07CCF}" dt="2020-11-07T02:52:10.564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maulanahirzan" userId="b2UmCM/1AJzJBziu+dFJrmZPlx7SpEHc5lLktJ6eYBI=" providerId="None" clId="Web-{9B0E30A8-8296-40FD-B1FC-016410E07CCF}" dt="2020-11-07T02:52:10.564" v="0"/>
        <pc:sldMasterMkLst>
          <pc:docMk/>
          <pc:sldMasterMk cId="1324795910" sldId="2147483660"/>
        </pc:sldMasterMkLst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3494591378" sldId="2147483661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984284259" sldId="2147483662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301830084" sldId="2147483663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3537977488" sldId="2147483664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913315647" sldId="2147483665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417589940" sldId="2147483666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3460027640" sldId="2147483667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151155028" sldId="2147483668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2928433346" sldId="2147483669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2241989383" sldId="2147483670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672791645" sldId="2147483671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644095985" sldId="2147483672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583212515" sldId="2147483673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831540503" sldId="2147483674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4193803320" sldId="2147483675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1201230028" sldId="2147483676"/>
          </pc:sldLayoutMkLst>
        </pc:sldLayoutChg>
        <pc:sldLayoutChg chg="add mod replId">
          <pc:chgData name="maulanahirzan" userId="b2UmCM/1AJzJBziu+dFJrmZPlx7SpEHc5lLktJ6eYBI=" providerId="None" clId="Web-{9B0E30A8-8296-40FD-B1FC-016410E07CCF}" dt="2020-11-07T02:52:10.564" v="0"/>
          <pc:sldLayoutMkLst>
            <pc:docMk/>
            <pc:sldMasterMk cId="1324795910" sldId="2147483660"/>
            <pc:sldLayoutMk cId="2493134788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9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9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4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0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3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2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C66-D96E-4048-80B5-1F05B505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</a:t>
            </a:r>
            <a:r>
              <a:rPr lang="en-US" dirty="0"/>
              <a:t> Data 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343D-0DCB-42FB-9106-81CE8C92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RIP, IGRP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pengkuran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endParaRPr lang="en-US" sz="2800" dirty="0"/>
          </a:p>
          <a:p>
            <a:pPr>
              <a:buSzPct val="114999"/>
            </a:pPr>
            <a:r>
              <a:rPr lang="en-US" sz="2800" dirty="0" err="1">
                <a:ea typeface="+mn-lt"/>
                <a:cs typeface="+mn-lt"/>
              </a:rPr>
              <a:t>Metrik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digunakan</a:t>
            </a:r>
            <a:r>
              <a:rPr lang="en-US" sz="2800" dirty="0">
                <a:ea typeface="+mn-lt"/>
                <a:cs typeface="+mn-lt"/>
              </a:rPr>
              <a:t> oleh IGRP </a:t>
            </a:r>
            <a:r>
              <a:rPr lang="en-US" sz="2800" dirty="0" err="1">
                <a:ea typeface="+mn-lt"/>
                <a:cs typeface="+mn-lt"/>
              </a:rPr>
              <a:t>meliputi</a:t>
            </a:r>
            <a:r>
              <a:rPr lang="en-US" sz="2800" dirty="0">
                <a:ea typeface="+mn-lt"/>
                <a:cs typeface="+mn-lt"/>
              </a:rPr>
              <a:t>:</a:t>
            </a:r>
          </a:p>
          <a:p>
            <a:pPr lvl="1">
              <a:buSzPct val="114999"/>
            </a:pPr>
            <a:r>
              <a:rPr lang="en-US" sz="2400" dirty="0">
                <a:ea typeface="+mn-lt"/>
                <a:cs typeface="+mn-lt"/>
              </a:rPr>
              <a:t>Waktu </a:t>
            </a:r>
            <a:r>
              <a:rPr lang="en-US" sz="2400" dirty="0" err="1">
                <a:ea typeface="+mn-lt"/>
                <a:cs typeface="+mn-lt"/>
              </a:rPr>
              <a:t>tunda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topologis</a:t>
            </a:r>
            <a:endParaRPr lang="en-US" sz="2400" dirty="0">
              <a:ea typeface="+mn-lt"/>
              <a:cs typeface="+mn-lt"/>
            </a:endParaRPr>
          </a:p>
          <a:p>
            <a:pPr lvl="1">
              <a:buSzPct val="114999"/>
            </a:pPr>
            <a:r>
              <a:rPr lang="en-US" sz="2400" dirty="0">
                <a:ea typeface="+mn-lt"/>
                <a:cs typeface="+mn-lt"/>
              </a:rPr>
              <a:t>Bandwidth </a:t>
            </a:r>
            <a:r>
              <a:rPr lang="en-US" sz="2400" dirty="0" err="1">
                <a:ea typeface="+mn-lt"/>
                <a:cs typeface="+mn-lt"/>
              </a:rPr>
              <a:t>dari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segmen</a:t>
            </a:r>
            <a:r>
              <a:rPr lang="en-US" sz="2400" dirty="0">
                <a:ea typeface="+mn-lt"/>
                <a:cs typeface="+mn-lt"/>
              </a:rPr>
              <a:t> bandwidth </a:t>
            </a:r>
            <a:r>
              <a:rPr lang="en-US" sz="2400" dirty="0" err="1">
                <a:ea typeface="+mn-lt"/>
                <a:cs typeface="+mn-lt"/>
              </a:rPr>
              <a:t>tersempit</a:t>
            </a:r>
            <a:r>
              <a:rPr lang="en-US" sz="2400" dirty="0">
                <a:ea typeface="+mn-lt"/>
                <a:cs typeface="+mn-lt"/>
              </a:rPr>
              <a:t> di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tersebut</a:t>
            </a:r>
            <a:endParaRPr lang="en-US" sz="2400" dirty="0">
              <a:ea typeface="+mn-lt"/>
              <a:cs typeface="+mn-lt"/>
            </a:endParaRPr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Hunian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saluran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endParaRPr lang="en-US" sz="2400" dirty="0">
              <a:ea typeface="+mn-lt"/>
              <a:cs typeface="+mn-lt"/>
            </a:endParaRPr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Keandalan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2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286-912F-410A-958E-79E56933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RIP vs 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1A51-E05A-4269-8C87-100B3266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RIP</a:t>
            </a:r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organisasi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berukuran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lebih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kecil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jumlah</a:t>
            </a:r>
            <a:r>
              <a:rPr lang="en-US" sz="2400" dirty="0">
                <a:ea typeface="+mn-lt"/>
                <a:cs typeface="+mn-lt"/>
              </a:rPr>
              <a:t> hop </a:t>
            </a:r>
            <a:r>
              <a:rPr lang="en-US" sz="2400" dirty="0" err="1">
                <a:ea typeface="+mn-lt"/>
                <a:cs typeface="+mn-lt"/>
              </a:rPr>
              <a:t>maksimum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hingga</a:t>
            </a:r>
            <a:r>
              <a:rPr lang="en-US" sz="2400" dirty="0">
                <a:ea typeface="+mn-lt"/>
                <a:cs typeface="+mn-lt"/>
              </a:rPr>
              <a:t> 15.</a:t>
            </a:r>
          </a:p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IGRP</a:t>
            </a:r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organisasi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ukuran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sedang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hingga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lebih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besar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lvl="1">
              <a:buSzPct val="114999"/>
            </a:pPr>
            <a:r>
              <a:rPr lang="en-US" sz="2400" dirty="0" err="1">
                <a:ea typeface="+mn-lt"/>
                <a:cs typeface="+mn-lt"/>
              </a:rPr>
              <a:t>jumlah</a:t>
            </a:r>
            <a:r>
              <a:rPr lang="en-US" sz="2400" dirty="0">
                <a:ea typeface="+mn-lt"/>
                <a:cs typeface="+mn-lt"/>
              </a:rPr>
              <a:t> hop </a:t>
            </a:r>
            <a:r>
              <a:rPr lang="en-US" sz="2400" dirty="0" err="1">
                <a:ea typeface="+mn-lt"/>
                <a:cs typeface="+mn-lt"/>
              </a:rPr>
              <a:t>maksimum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hingga</a:t>
            </a:r>
            <a:r>
              <a:rPr lang="en-US" sz="2400" dirty="0">
                <a:ea typeface="+mn-lt"/>
                <a:cs typeface="+mn-lt"/>
              </a:rPr>
              <a:t> 255.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032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31B4-8FC6-4387-A491-7F84C4AA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ACDBE6-A9E1-404B-A30B-2A1E8FE0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968" y="802894"/>
            <a:ext cx="7267345" cy="5446785"/>
          </a:xfrm>
        </p:spPr>
      </p:pic>
    </p:spTree>
    <p:extLst>
      <p:ext uri="{BB962C8B-B14F-4D97-AF65-F5344CB8AC3E}">
        <p14:creationId xmlns:p14="http://schemas.microsoft.com/office/powerpoint/2010/main" val="41833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BB3D-0309-449B-A036-55E273C7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1F65EE2-99A5-4F68-B4D5-6D7681A3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9" t="41444" r="13280" b="1604"/>
          <a:stretch/>
        </p:blipFill>
        <p:spPr>
          <a:xfrm>
            <a:off x="1369646" y="745386"/>
            <a:ext cx="9451034" cy="5375868"/>
          </a:xfrm>
        </p:spPr>
      </p:pic>
    </p:spTree>
    <p:extLst>
      <p:ext uri="{BB962C8B-B14F-4D97-AF65-F5344CB8AC3E}">
        <p14:creationId xmlns:p14="http://schemas.microsoft.com/office/powerpoint/2010/main" val="408486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59C-2600-4422-A880-F065E7C4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75A89178-89B2-4368-B84E-27391BF9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424" r="-326" b="8225"/>
          <a:stretch/>
        </p:blipFill>
        <p:spPr>
          <a:xfrm>
            <a:off x="808929" y="2341272"/>
            <a:ext cx="10789823" cy="3981428"/>
          </a:xfrm>
        </p:spPr>
      </p:pic>
    </p:spTree>
    <p:extLst>
      <p:ext uri="{BB962C8B-B14F-4D97-AF65-F5344CB8AC3E}">
        <p14:creationId xmlns:p14="http://schemas.microsoft.com/office/powerpoint/2010/main" val="26557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3B67-6882-4D2B-B417-B00E15A5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49FA-33F4-47F7-9EB6-0D9FE2B8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ED7F-66C0-47B5-A0C8-2B98141F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Gateway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0C4F-28DB-4768-B091-7EDCC1D7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gateway interior (IGP)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jenis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digunakan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bertukar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informasi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perutean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antar</a:t>
            </a:r>
            <a:r>
              <a:rPr lang="en-US" sz="2800" dirty="0">
                <a:ea typeface="+mn-lt"/>
                <a:cs typeface="+mn-lt"/>
              </a:rPr>
              <a:t> gateway (</a:t>
            </a:r>
            <a:r>
              <a:rPr lang="en-US" sz="2800" dirty="0" err="1">
                <a:ea typeface="+mn-lt"/>
                <a:cs typeface="+mn-lt"/>
              </a:rPr>
              <a:t>biasanya</a:t>
            </a:r>
            <a:r>
              <a:rPr lang="en-US" sz="2800" dirty="0">
                <a:ea typeface="+mn-lt"/>
                <a:cs typeface="+mn-lt"/>
              </a:rPr>
              <a:t> router)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otonom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misalnya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area </a:t>
            </a:r>
            <a:r>
              <a:rPr lang="en-US" sz="2800" dirty="0" err="1">
                <a:ea typeface="+mn-lt"/>
                <a:cs typeface="+mn-lt"/>
              </a:rPr>
              <a:t>lokal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perusahaan</a:t>
            </a:r>
            <a:r>
              <a:rPr lang="en-US" sz="2800" dirty="0">
                <a:ea typeface="+mn-lt"/>
                <a:cs typeface="+mn-lt"/>
              </a:rPr>
              <a:t>).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689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7B45C-4942-4315-B809-9447909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7AA84BE-EA83-4B44-B434-4C821D50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2" y="629513"/>
            <a:ext cx="8637916" cy="55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B28B-BFDA-4932-8ED3-FBD62D74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0787-0E74-4F36-98F5-425A821B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Interior Gateway Protocols (IGPs) </a:t>
            </a:r>
            <a:r>
              <a:rPr lang="en-US" sz="3200" err="1">
                <a:ea typeface="+mn-lt"/>
                <a:cs typeface="+mn-lt"/>
              </a:rPr>
              <a:t>menentukan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bagaimana</a:t>
            </a:r>
            <a:r>
              <a:rPr lang="en-US" sz="3200" dirty="0">
                <a:ea typeface="+mn-lt"/>
                <a:cs typeface="+mn-lt"/>
              </a:rPr>
              <a:t> router </a:t>
            </a:r>
            <a:r>
              <a:rPr lang="en-US" sz="320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sistem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otonom</a:t>
            </a:r>
            <a:r>
              <a:rPr lang="en-US" sz="3200" dirty="0">
                <a:ea typeface="+mn-lt"/>
                <a:cs typeface="+mn-lt"/>
              </a:rPr>
              <a:t> (AS) </a:t>
            </a:r>
            <a:r>
              <a:rPr lang="en-US" sz="3200" err="1">
                <a:ea typeface="+mn-lt"/>
                <a:cs typeface="+mn-lt"/>
              </a:rPr>
              <a:t>bertukar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informasi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perutean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router lain </a:t>
            </a:r>
            <a:r>
              <a:rPr lang="en-US" sz="320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sistem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otonom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sama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algn="just">
              <a:buSzPct val="114999"/>
            </a:pPr>
            <a:r>
              <a:rPr lang="en-US" sz="3200" dirty="0" err="1"/>
              <a:t>Mengatur</a:t>
            </a:r>
            <a:r>
              <a:rPr lang="en-US" sz="3200" dirty="0"/>
              <a:t>:</a:t>
            </a:r>
          </a:p>
          <a:p>
            <a:pPr lvl="1" algn="just">
              <a:buSzPct val="114999"/>
            </a:pPr>
            <a:r>
              <a:rPr lang="en-US" sz="2800" dirty="0"/>
              <a:t>Distance-Vector</a:t>
            </a:r>
          </a:p>
          <a:p>
            <a:pPr lvl="1" algn="just">
              <a:buSzPct val="114999"/>
            </a:pPr>
            <a:r>
              <a:rPr lang="en-US" sz="2800" dirty="0"/>
              <a:t>Link-State</a:t>
            </a:r>
          </a:p>
        </p:txBody>
      </p:sp>
    </p:spTree>
    <p:extLst>
      <p:ext uri="{BB962C8B-B14F-4D97-AF65-F5344CB8AC3E}">
        <p14:creationId xmlns:p14="http://schemas.microsoft.com/office/powerpoint/2010/main" val="14576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E30-4B01-43B5-87C8-33AD0608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Gateway Routing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4D5-362D-4DC1-BA53-E28C7AD4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Dalam IGP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:</a:t>
            </a:r>
          </a:p>
          <a:p>
            <a:pPr lvl="1">
              <a:buSzPct val="114999"/>
            </a:pPr>
            <a:r>
              <a:rPr lang="en-US" sz="3200" dirty="0"/>
              <a:t>RIP</a:t>
            </a:r>
          </a:p>
          <a:p>
            <a:pPr lvl="1">
              <a:buSzPct val="114999"/>
            </a:pPr>
            <a:r>
              <a:rPr lang="en-US" sz="3200" dirty="0" err="1"/>
              <a:t>Maupun</a:t>
            </a:r>
            <a:r>
              <a:rPr lang="en-US" sz="3200" dirty="0"/>
              <a:t> IGRP (Internet Gateway Routing Protocol) </a:t>
            </a:r>
            <a:r>
              <a:rPr lang="en-US" sz="3200" dirty="0" err="1"/>
              <a:t>milik</a:t>
            </a:r>
            <a:r>
              <a:rPr lang="en-US" sz="3200" dirty="0"/>
              <a:t> CISCO</a:t>
            </a:r>
          </a:p>
          <a:p>
            <a:pPr>
              <a:buSzPct val="114999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46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1EFE-461A-497F-AEFE-B538EF02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1F63-31B4-47E7-96FA-D95E0B3C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IGRP </a:t>
            </a:r>
            <a:r>
              <a:rPr lang="en-US" sz="280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sejumlah</a:t>
            </a:r>
            <a:r>
              <a:rPr lang="en-US" sz="2800" dirty="0">
                <a:ea typeface="+mn-lt"/>
                <a:cs typeface="+mn-lt"/>
              </a:rPr>
              <a:t> gateway </a:t>
            </a:r>
            <a:r>
              <a:rPr lang="en-US" sz="280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mengoordinasikan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peruteannya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Tujuannya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berikut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/>
          </a:p>
          <a:p>
            <a:pPr algn="just">
              <a:buSzPct val="114999"/>
            </a:pPr>
            <a:r>
              <a:rPr lang="en-US" sz="2800" dirty="0" err="1">
                <a:ea typeface="+mn-lt"/>
                <a:cs typeface="+mn-lt"/>
              </a:rPr>
              <a:t>Perutean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stabil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bahkan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sangat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besar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kompleks</a:t>
            </a:r>
            <a:r>
              <a:rPr lang="en-US" sz="2800" dirty="0">
                <a:ea typeface="+mn-lt"/>
                <a:cs typeface="+mn-lt"/>
              </a:rPr>
              <a:t>. Tidak </a:t>
            </a:r>
            <a:r>
              <a:rPr lang="en-US" sz="2800" dirty="0" err="1">
                <a:ea typeface="+mn-lt"/>
                <a:cs typeface="+mn-lt"/>
              </a:rPr>
              <a:t>boleh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loop </a:t>
            </a:r>
            <a:r>
              <a:rPr lang="en-US" sz="2800" dirty="0" err="1">
                <a:ea typeface="+mn-lt"/>
                <a:cs typeface="+mn-lt"/>
              </a:rPr>
              <a:t>perutean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terjadi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bahkan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transien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algn="just">
              <a:buSzPct val="114999"/>
            </a:pPr>
            <a:r>
              <a:rPr lang="en-US" sz="2800" err="1">
                <a:ea typeface="+mn-lt"/>
                <a:cs typeface="+mn-lt"/>
              </a:rPr>
              <a:t>Respon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cepat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terhadap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perubahan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topologi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>
              <a:buSzPct val="114999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D6B6-E647-4F0A-BE88-904BA984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4E48-E035-4CDB-BAEE-F7CC1AEB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dirty="0"/>
              <a:t>Overhead </a:t>
            </a:r>
            <a:r>
              <a:rPr lang="en-US" sz="2800" dirty="0" err="1"/>
              <a:t>rendah</a:t>
            </a:r>
            <a:r>
              <a:rPr lang="en-US" sz="2800" dirty="0"/>
              <a:t>. </a:t>
            </a:r>
            <a:r>
              <a:rPr lang="en-US" sz="2800" dirty="0" err="1"/>
              <a:t>Artinya</a:t>
            </a:r>
            <a:r>
              <a:rPr lang="en-US" sz="2800" dirty="0"/>
              <a:t>, IGRP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bandwidth </a:t>
            </a:r>
            <a:r>
              <a:rPr lang="en-US" sz="2800" dirty="0" err="1"/>
              <a:t>daripada</a:t>
            </a:r>
            <a:r>
              <a:rPr lang="en-US" sz="2800" dirty="0"/>
              <a:t> yang </a:t>
            </a:r>
            <a:r>
              <a:rPr lang="en-US" sz="2800" dirty="0" err="1"/>
              <a:t>sebenarnya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tugasnya</a:t>
            </a:r>
            <a:r>
              <a:rPr lang="en-US" sz="2800" dirty="0"/>
              <a:t>.</a:t>
            </a:r>
            <a:endParaRPr lang="en-US" sz="2800" dirty="0">
              <a:ea typeface="+mn-lt"/>
              <a:cs typeface="+mn-lt"/>
            </a:endParaRPr>
          </a:p>
          <a:p>
            <a:pPr algn="just">
              <a:buSzPct val="114999"/>
            </a:pPr>
            <a:r>
              <a:rPr lang="en-US" sz="2800" dirty="0" err="1"/>
              <a:t>Membagi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di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rute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keinginan</a:t>
            </a:r>
            <a:r>
              <a:rPr lang="en-US" sz="2800" dirty="0"/>
              <a:t> yang </a:t>
            </a:r>
            <a:r>
              <a:rPr lang="en-US" sz="2800" dirty="0" err="1"/>
              <a:t>kira-kira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.</a:t>
            </a:r>
            <a:endParaRPr lang="en-US" sz="2800" dirty="0">
              <a:ea typeface="+mn-lt"/>
              <a:cs typeface="+mn-lt"/>
            </a:endParaRPr>
          </a:p>
          <a:p>
            <a:pPr algn="just">
              <a:buSzPct val="114999"/>
            </a:pPr>
            <a:r>
              <a:rPr lang="en-US" sz="2800" dirty="0" err="1"/>
              <a:t>Mempertimbangkan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dan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lintas</a:t>
            </a:r>
            <a:r>
              <a:rPr lang="en-US" sz="2800" dirty="0"/>
              <a:t> di </a:t>
            </a:r>
            <a:r>
              <a:rPr lang="en-US" sz="2800" dirty="0" err="1"/>
              <a:t>jalur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42E3-2488-4E20-B34F-29F89161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ACB3-7E6B-43E7-B906-7A82AB4B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IGRP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kesamaan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lama </a:t>
            </a:r>
            <a:r>
              <a:rPr lang="en-US" sz="2800" dirty="0" err="1">
                <a:ea typeface="+mn-lt"/>
                <a:cs typeface="+mn-lt"/>
              </a:rPr>
              <a:t>seperti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Informasi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Perutean</a:t>
            </a:r>
            <a:r>
              <a:rPr lang="en-US" sz="2800" dirty="0">
                <a:ea typeface="+mn-lt"/>
                <a:cs typeface="+mn-lt"/>
              </a:rPr>
              <a:t> Xerox, RIP Berkeley, dan Dave Mills' Hello. </a:t>
            </a:r>
          </a:p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Ini </a:t>
            </a:r>
            <a:r>
              <a:rPr lang="en-US" sz="2800" dirty="0" err="1">
                <a:ea typeface="+mn-lt"/>
                <a:cs typeface="+mn-lt"/>
              </a:rPr>
              <a:t>berbeda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terutama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karena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dirancang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besar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kompleks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934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BEFC-3C6D-440F-A8FC-83B4640C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DA3FE40-2C6A-4F44-82BA-358ADAEB5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52" y="977271"/>
            <a:ext cx="10481094" cy="4695465"/>
          </a:xfrm>
        </p:spPr>
      </p:pic>
    </p:spTree>
    <p:extLst>
      <p:ext uri="{BB962C8B-B14F-4D97-AF65-F5344CB8AC3E}">
        <p14:creationId xmlns:p14="http://schemas.microsoft.com/office/powerpoint/2010/main" val="214315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303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Manajemen Routing</vt:lpstr>
      <vt:lpstr>Interior Gateway Protocol</vt:lpstr>
      <vt:lpstr>PowerPoint Presentation</vt:lpstr>
      <vt:lpstr>Cara Kerja</vt:lpstr>
      <vt:lpstr>Interior Gateway Routing Protocol</vt:lpstr>
      <vt:lpstr>Tujuan IGRP</vt:lpstr>
      <vt:lpstr>Cont'd</vt:lpstr>
      <vt:lpstr>Sejarah IGRP</vt:lpstr>
      <vt:lpstr>PowerPoint Presentation</vt:lpstr>
      <vt:lpstr>Metrik Data IGRP</vt:lpstr>
      <vt:lpstr>Perbedaan RIP vs IGRP</vt:lpstr>
      <vt:lpstr>Contoh Konfigurasi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154</cp:revision>
  <dcterms:created xsi:type="dcterms:W3CDTF">2012-07-30T23:42:41Z</dcterms:created>
  <dcterms:modified xsi:type="dcterms:W3CDTF">2020-11-10T05:24:43Z</dcterms:modified>
</cp:coreProperties>
</file>