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Lst>
  <p:sldSz cx="10080625" cy="7559675"/>
  <p:notesSz cx="7559675" cy="10691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42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slideMaster" Target="slideMasters/slideMaster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8" Type="http://schemas.openxmlformats.org/officeDocument/2006/relationships/slideMaster" Target="slideMasters/slideMaster8.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24" name="PlaceHolder 2"/>
          <p:cNvSpPr>
            <a:spLocks noGrp="1"/>
          </p:cNvSpPr>
          <p:nvPr>
            <p:ph type="body"/>
          </p:nvPr>
        </p:nvSpPr>
        <p:spPr>
          <a:xfrm>
            <a:off x="504000" y="1769040"/>
            <a:ext cx="9070200" cy="2090520"/>
          </a:xfrm>
          <a:prstGeom prst="rect">
            <a:avLst/>
          </a:prstGeom>
        </p:spPr>
        <p:txBody>
          <a:bodyPr lIns="0" tIns="0" rIns="0" bIns="0">
            <a:normAutofit/>
          </a:bodyPr>
          <a:lstStyle/>
          <a:p>
            <a:endParaRPr lang="id-ID" sz="3200" b="0" strike="noStrike" spc="-1">
              <a:latin typeface="Arial"/>
            </a:endParaRPr>
          </a:p>
        </p:txBody>
      </p:sp>
      <p:sp>
        <p:nvSpPr>
          <p:cNvPr id="25" name="PlaceHolder 3"/>
          <p:cNvSpPr>
            <a:spLocks noGrp="1"/>
          </p:cNvSpPr>
          <p:nvPr>
            <p:ph type="body"/>
          </p:nvPr>
        </p:nvSpPr>
        <p:spPr>
          <a:xfrm>
            <a:off x="504000" y="4058640"/>
            <a:ext cx="9070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311" name="PlaceHolder 2"/>
          <p:cNvSpPr>
            <a:spLocks noGrp="1"/>
          </p:cNvSpPr>
          <p:nvPr>
            <p:ph type="body"/>
          </p:nvPr>
        </p:nvSpPr>
        <p:spPr>
          <a:xfrm>
            <a:off x="504000" y="1769040"/>
            <a:ext cx="4426200" cy="4383000"/>
          </a:xfrm>
          <a:prstGeom prst="rect">
            <a:avLst/>
          </a:prstGeom>
        </p:spPr>
        <p:txBody>
          <a:bodyPr lIns="0" tIns="0" rIns="0" bIns="0">
            <a:normAutofit/>
          </a:bodyPr>
          <a:lstStyle/>
          <a:p>
            <a:endParaRPr lang="id-ID" sz="3200" b="0" strike="noStrike" spc="-1">
              <a:latin typeface="Arial"/>
            </a:endParaRPr>
          </a:p>
        </p:txBody>
      </p:sp>
      <p:sp>
        <p:nvSpPr>
          <p:cNvPr id="312" name="PlaceHolder 3"/>
          <p:cNvSpPr>
            <a:spLocks noGrp="1"/>
          </p:cNvSpPr>
          <p:nvPr>
            <p:ph type="body"/>
          </p:nvPr>
        </p:nvSpPr>
        <p:spPr>
          <a:xfrm>
            <a:off x="5151960" y="1769040"/>
            <a:ext cx="4426200" cy="438300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13"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14" name="PlaceHolder 1"/>
          <p:cNvSpPr>
            <a:spLocks noGrp="1"/>
          </p:cNvSpPr>
          <p:nvPr>
            <p:ph type="subTitle"/>
          </p:nvPr>
        </p:nvSpPr>
        <p:spPr>
          <a:xfrm>
            <a:off x="504000" y="301320"/>
            <a:ext cx="9070200" cy="5845320"/>
          </a:xfrm>
          <a:prstGeom prst="rect">
            <a:avLst/>
          </a:prstGeom>
        </p:spPr>
        <p:txBody>
          <a:bodyPr lIns="0" tIns="0" rIns="0" bIns="0" anchor="ctr"/>
          <a:lstStyle/>
          <a:p>
            <a:pPr algn="ctr"/>
            <a:endParaRPr lang="id-ID"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316"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id-ID" sz="3200" b="0" strike="noStrike" spc="-1">
              <a:latin typeface="Arial"/>
            </a:endParaRPr>
          </a:p>
        </p:txBody>
      </p:sp>
      <p:sp>
        <p:nvSpPr>
          <p:cNvPr id="317" name="PlaceHolder 3"/>
          <p:cNvSpPr>
            <a:spLocks noGrp="1"/>
          </p:cNvSpPr>
          <p:nvPr>
            <p:ph type="body"/>
          </p:nvPr>
        </p:nvSpPr>
        <p:spPr>
          <a:xfrm>
            <a:off x="5151960" y="1769040"/>
            <a:ext cx="4426200" cy="4383000"/>
          </a:xfrm>
          <a:prstGeom prst="rect">
            <a:avLst/>
          </a:prstGeom>
        </p:spPr>
        <p:txBody>
          <a:bodyPr lIns="0" tIns="0" rIns="0" bIns="0">
            <a:normAutofit/>
          </a:bodyPr>
          <a:lstStyle/>
          <a:p>
            <a:endParaRPr lang="id-ID" sz="3200" b="0" strike="noStrike" spc="-1">
              <a:latin typeface="Arial"/>
            </a:endParaRPr>
          </a:p>
        </p:txBody>
      </p:sp>
      <p:sp>
        <p:nvSpPr>
          <p:cNvPr id="318" name="PlaceHolder 4"/>
          <p:cNvSpPr>
            <a:spLocks noGrp="1"/>
          </p:cNvSpPr>
          <p:nvPr>
            <p:ph type="body"/>
          </p:nvPr>
        </p:nvSpPr>
        <p:spPr>
          <a:xfrm>
            <a:off x="504000" y="4058640"/>
            <a:ext cx="4426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320" name="PlaceHolder 2"/>
          <p:cNvSpPr>
            <a:spLocks noGrp="1"/>
          </p:cNvSpPr>
          <p:nvPr>
            <p:ph type="body"/>
          </p:nvPr>
        </p:nvSpPr>
        <p:spPr>
          <a:xfrm>
            <a:off x="504000" y="1769040"/>
            <a:ext cx="4426200" cy="4383000"/>
          </a:xfrm>
          <a:prstGeom prst="rect">
            <a:avLst/>
          </a:prstGeom>
        </p:spPr>
        <p:txBody>
          <a:bodyPr lIns="0" tIns="0" rIns="0" bIns="0">
            <a:normAutofit/>
          </a:bodyPr>
          <a:lstStyle/>
          <a:p>
            <a:endParaRPr lang="id-ID" sz="3200" b="0" strike="noStrike" spc="-1">
              <a:latin typeface="Arial"/>
            </a:endParaRPr>
          </a:p>
        </p:txBody>
      </p:sp>
      <p:sp>
        <p:nvSpPr>
          <p:cNvPr id="321"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id-ID" sz="3200" b="0" strike="noStrike" spc="-1">
              <a:latin typeface="Arial"/>
            </a:endParaRPr>
          </a:p>
        </p:txBody>
      </p:sp>
      <p:sp>
        <p:nvSpPr>
          <p:cNvPr id="322" name="PlaceHolder 4"/>
          <p:cNvSpPr>
            <a:spLocks noGrp="1"/>
          </p:cNvSpPr>
          <p:nvPr>
            <p:ph type="body"/>
          </p:nvPr>
        </p:nvSpPr>
        <p:spPr>
          <a:xfrm>
            <a:off x="5151960" y="4058640"/>
            <a:ext cx="4426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324"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id-ID" sz="3200" b="0" strike="noStrike" spc="-1">
              <a:latin typeface="Arial"/>
            </a:endParaRPr>
          </a:p>
        </p:txBody>
      </p:sp>
      <p:sp>
        <p:nvSpPr>
          <p:cNvPr id="325"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id-ID" sz="3200" b="0" strike="noStrike" spc="-1">
              <a:latin typeface="Arial"/>
            </a:endParaRPr>
          </a:p>
        </p:txBody>
      </p:sp>
      <p:sp>
        <p:nvSpPr>
          <p:cNvPr id="326" name="PlaceHolder 4"/>
          <p:cNvSpPr>
            <a:spLocks noGrp="1"/>
          </p:cNvSpPr>
          <p:nvPr>
            <p:ph type="body"/>
          </p:nvPr>
        </p:nvSpPr>
        <p:spPr>
          <a:xfrm>
            <a:off x="504000" y="4058640"/>
            <a:ext cx="9070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328" name="PlaceHolder 2"/>
          <p:cNvSpPr>
            <a:spLocks noGrp="1"/>
          </p:cNvSpPr>
          <p:nvPr>
            <p:ph type="body"/>
          </p:nvPr>
        </p:nvSpPr>
        <p:spPr>
          <a:xfrm>
            <a:off x="504000" y="1769040"/>
            <a:ext cx="9070200" cy="2090520"/>
          </a:xfrm>
          <a:prstGeom prst="rect">
            <a:avLst/>
          </a:prstGeom>
        </p:spPr>
        <p:txBody>
          <a:bodyPr lIns="0" tIns="0" rIns="0" bIns="0">
            <a:normAutofit/>
          </a:bodyPr>
          <a:lstStyle/>
          <a:p>
            <a:endParaRPr lang="id-ID" sz="3200" b="0" strike="noStrike" spc="-1">
              <a:latin typeface="Arial"/>
            </a:endParaRPr>
          </a:p>
        </p:txBody>
      </p:sp>
      <p:sp>
        <p:nvSpPr>
          <p:cNvPr id="329" name="PlaceHolder 3"/>
          <p:cNvSpPr>
            <a:spLocks noGrp="1"/>
          </p:cNvSpPr>
          <p:nvPr>
            <p:ph type="body"/>
          </p:nvPr>
        </p:nvSpPr>
        <p:spPr>
          <a:xfrm>
            <a:off x="504000" y="4058640"/>
            <a:ext cx="9070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331"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id-ID" sz="3200" b="0" strike="noStrike" spc="-1">
              <a:latin typeface="Arial"/>
            </a:endParaRPr>
          </a:p>
        </p:txBody>
      </p:sp>
      <p:sp>
        <p:nvSpPr>
          <p:cNvPr id="332"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id-ID" sz="3200" b="0" strike="noStrike" spc="-1">
              <a:latin typeface="Arial"/>
            </a:endParaRPr>
          </a:p>
        </p:txBody>
      </p:sp>
      <p:sp>
        <p:nvSpPr>
          <p:cNvPr id="333" name="PlaceHolder 4"/>
          <p:cNvSpPr>
            <a:spLocks noGrp="1"/>
          </p:cNvSpPr>
          <p:nvPr>
            <p:ph type="body"/>
          </p:nvPr>
        </p:nvSpPr>
        <p:spPr>
          <a:xfrm>
            <a:off x="504000" y="4058640"/>
            <a:ext cx="4426200" cy="2090520"/>
          </a:xfrm>
          <a:prstGeom prst="rect">
            <a:avLst/>
          </a:prstGeom>
        </p:spPr>
        <p:txBody>
          <a:bodyPr lIns="0" tIns="0" rIns="0" bIns="0">
            <a:normAutofit/>
          </a:bodyPr>
          <a:lstStyle/>
          <a:p>
            <a:endParaRPr lang="id-ID" sz="3200" b="0" strike="noStrike" spc="-1">
              <a:latin typeface="Arial"/>
            </a:endParaRPr>
          </a:p>
        </p:txBody>
      </p:sp>
      <p:sp>
        <p:nvSpPr>
          <p:cNvPr id="334" name="PlaceHolder 5"/>
          <p:cNvSpPr>
            <a:spLocks noGrp="1"/>
          </p:cNvSpPr>
          <p:nvPr>
            <p:ph type="body"/>
          </p:nvPr>
        </p:nvSpPr>
        <p:spPr>
          <a:xfrm>
            <a:off x="5151960" y="4058640"/>
            <a:ext cx="4426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336" name="PlaceHolder 2"/>
          <p:cNvSpPr>
            <a:spLocks noGrp="1"/>
          </p:cNvSpPr>
          <p:nvPr>
            <p:ph type="body"/>
          </p:nvPr>
        </p:nvSpPr>
        <p:spPr>
          <a:xfrm>
            <a:off x="504000" y="1769040"/>
            <a:ext cx="2920320" cy="2090520"/>
          </a:xfrm>
          <a:prstGeom prst="rect">
            <a:avLst/>
          </a:prstGeom>
        </p:spPr>
        <p:txBody>
          <a:bodyPr lIns="0" tIns="0" rIns="0" bIns="0">
            <a:normAutofit/>
          </a:bodyPr>
          <a:lstStyle/>
          <a:p>
            <a:endParaRPr lang="id-ID" sz="3200" b="0" strike="noStrike" spc="-1">
              <a:latin typeface="Arial"/>
            </a:endParaRPr>
          </a:p>
        </p:txBody>
      </p:sp>
      <p:sp>
        <p:nvSpPr>
          <p:cNvPr id="337" name="PlaceHolder 3"/>
          <p:cNvSpPr>
            <a:spLocks noGrp="1"/>
          </p:cNvSpPr>
          <p:nvPr>
            <p:ph type="body"/>
          </p:nvPr>
        </p:nvSpPr>
        <p:spPr>
          <a:xfrm>
            <a:off x="3570840" y="1769040"/>
            <a:ext cx="2920320" cy="2090520"/>
          </a:xfrm>
          <a:prstGeom prst="rect">
            <a:avLst/>
          </a:prstGeom>
        </p:spPr>
        <p:txBody>
          <a:bodyPr lIns="0" tIns="0" rIns="0" bIns="0">
            <a:normAutofit/>
          </a:bodyPr>
          <a:lstStyle/>
          <a:p>
            <a:endParaRPr lang="id-ID" sz="3200" b="0" strike="noStrike" spc="-1">
              <a:latin typeface="Arial"/>
            </a:endParaRPr>
          </a:p>
        </p:txBody>
      </p:sp>
      <p:sp>
        <p:nvSpPr>
          <p:cNvPr id="338" name="PlaceHolder 4"/>
          <p:cNvSpPr>
            <a:spLocks noGrp="1"/>
          </p:cNvSpPr>
          <p:nvPr>
            <p:ph type="body"/>
          </p:nvPr>
        </p:nvSpPr>
        <p:spPr>
          <a:xfrm>
            <a:off x="6637320" y="1769040"/>
            <a:ext cx="2920320" cy="2090520"/>
          </a:xfrm>
          <a:prstGeom prst="rect">
            <a:avLst/>
          </a:prstGeom>
        </p:spPr>
        <p:txBody>
          <a:bodyPr lIns="0" tIns="0" rIns="0" bIns="0">
            <a:normAutofit/>
          </a:bodyPr>
          <a:lstStyle/>
          <a:p>
            <a:endParaRPr lang="id-ID" sz="3200" b="0" strike="noStrike" spc="-1">
              <a:latin typeface="Arial"/>
            </a:endParaRPr>
          </a:p>
        </p:txBody>
      </p:sp>
      <p:sp>
        <p:nvSpPr>
          <p:cNvPr id="339" name="PlaceHolder 5"/>
          <p:cNvSpPr>
            <a:spLocks noGrp="1"/>
          </p:cNvSpPr>
          <p:nvPr>
            <p:ph type="body"/>
          </p:nvPr>
        </p:nvSpPr>
        <p:spPr>
          <a:xfrm>
            <a:off x="504000" y="4058640"/>
            <a:ext cx="2920320" cy="2090520"/>
          </a:xfrm>
          <a:prstGeom prst="rect">
            <a:avLst/>
          </a:prstGeom>
        </p:spPr>
        <p:txBody>
          <a:bodyPr lIns="0" tIns="0" rIns="0" bIns="0">
            <a:normAutofit/>
          </a:bodyPr>
          <a:lstStyle/>
          <a:p>
            <a:endParaRPr lang="id-ID" sz="3200" b="0" strike="noStrike" spc="-1">
              <a:latin typeface="Arial"/>
            </a:endParaRPr>
          </a:p>
        </p:txBody>
      </p:sp>
      <p:sp>
        <p:nvSpPr>
          <p:cNvPr id="340" name="PlaceHolder 6"/>
          <p:cNvSpPr>
            <a:spLocks noGrp="1"/>
          </p:cNvSpPr>
          <p:nvPr>
            <p:ph type="body"/>
          </p:nvPr>
        </p:nvSpPr>
        <p:spPr>
          <a:xfrm>
            <a:off x="3570840" y="4058640"/>
            <a:ext cx="2920320" cy="2090520"/>
          </a:xfrm>
          <a:prstGeom prst="rect">
            <a:avLst/>
          </a:prstGeom>
        </p:spPr>
        <p:txBody>
          <a:bodyPr lIns="0" tIns="0" rIns="0" bIns="0">
            <a:normAutofit/>
          </a:bodyPr>
          <a:lstStyle/>
          <a:p>
            <a:endParaRPr lang="id-ID" sz="3200" b="0" strike="noStrike" spc="-1">
              <a:latin typeface="Arial"/>
            </a:endParaRPr>
          </a:p>
        </p:txBody>
      </p:sp>
      <p:sp>
        <p:nvSpPr>
          <p:cNvPr id="341" name="PlaceHolder 7"/>
          <p:cNvSpPr>
            <a:spLocks noGrp="1"/>
          </p:cNvSpPr>
          <p:nvPr>
            <p:ph type="body"/>
          </p:nvPr>
        </p:nvSpPr>
        <p:spPr>
          <a:xfrm>
            <a:off x="6637320" y="4058640"/>
            <a:ext cx="292032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27"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id-ID" sz="3200" b="0" strike="noStrike" spc="-1">
              <a:latin typeface="Arial"/>
            </a:endParaRPr>
          </a:p>
        </p:txBody>
      </p:sp>
      <p:sp>
        <p:nvSpPr>
          <p:cNvPr id="28"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id-ID" sz="3200" b="0" strike="noStrike" spc="-1">
              <a:latin typeface="Arial"/>
            </a:endParaRPr>
          </a:p>
        </p:txBody>
      </p:sp>
      <p:sp>
        <p:nvSpPr>
          <p:cNvPr id="29" name="PlaceHolder 4"/>
          <p:cNvSpPr>
            <a:spLocks noGrp="1"/>
          </p:cNvSpPr>
          <p:nvPr>
            <p:ph type="body"/>
          </p:nvPr>
        </p:nvSpPr>
        <p:spPr>
          <a:xfrm>
            <a:off x="504000" y="4058640"/>
            <a:ext cx="4426200" cy="2090520"/>
          </a:xfrm>
          <a:prstGeom prst="rect">
            <a:avLst/>
          </a:prstGeom>
        </p:spPr>
        <p:txBody>
          <a:bodyPr lIns="0" tIns="0" rIns="0" bIns="0">
            <a:normAutofit/>
          </a:bodyPr>
          <a:lstStyle/>
          <a:p>
            <a:endParaRPr lang="id-ID" sz="3200" b="0" strike="noStrike" spc="-1">
              <a:latin typeface="Arial"/>
            </a:endParaRPr>
          </a:p>
        </p:txBody>
      </p:sp>
      <p:sp>
        <p:nvSpPr>
          <p:cNvPr id="30" name="PlaceHolder 5"/>
          <p:cNvSpPr>
            <a:spLocks noGrp="1"/>
          </p:cNvSpPr>
          <p:nvPr>
            <p:ph type="body"/>
          </p:nvPr>
        </p:nvSpPr>
        <p:spPr>
          <a:xfrm>
            <a:off x="5151960" y="4058640"/>
            <a:ext cx="4426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44"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345" name="PlaceHolder 2"/>
          <p:cNvSpPr>
            <a:spLocks noGrp="1"/>
          </p:cNvSpPr>
          <p:nvPr>
            <p:ph type="subTitle"/>
          </p:nvPr>
        </p:nvSpPr>
        <p:spPr>
          <a:xfrm>
            <a:off x="504000" y="1769040"/>
            <a:ext cx="9070200" cy="4383000"/>
          </a:xfrm>
          <a:prstGeom prst="rect">
            <a:avLst/>
          </a:prstGeom>
        </p:spPr>
        <p:txBody>
          <a:bodyPr lIns="0" tIns="0" rIns="0" bIns="0" anchor="ctr"/>
          <a:lstStyle/>
          <a:p>
            <a:pPr algn="ctr"/>
            <a:endParaRPr lang="id-ID" sz="3200" b="0" strike="noStrike" spc="-1">
              <a:latin typeface="Aria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347" name="PlaceHolder 2"/>
          <p:cNvSpPr>
            <a:spLocks noGrp="1"/>
          </p:cNvSpPr>
          <p:nvPr>
            <p:ph type="body"/>
          </p:nvPr>
        </p:nvSpPr>
        <p:spPr>
          <a:xfrm>
            <a:off x="504000" y="1769040"/>
            <a:ext cx="9070200" cy="438300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349" name="PlaceHolder 2"/>
          <p:cNvSpPr>
            <a:spLocks noGrp="1"/>
          </p:cNvSpPr>
          <p:nvPr>
            <p:ph type="body"/>
          </p:nvPr>
        </p:nvSpPr>
        <p:spPr>
          <a:xfrm>
            <a:off x="504000" y="1769040"/>
            <a:ext cx="4426200" cy="4383000"/>
          </a:xfrm>
          <a:prstGeom prst="rect">
            <a:avLst/>
          </a:prstGeom>
        </p:spPr>
        <p:txBody>
          <a:bodyPr lIns="0" tIns="0" rIns="0" bIns="0">
            <a:normAutofit/>
          </a:bodyPr>
          <a:lstStyle/>
          <a:p>
            <a:endParaRPr lang="id-ID" sz="3200" b="0" strike="noStrike" spc="-1">
              <a:latin typeface="Arial"/>
            </a:endParaRPr>
          </a:p>
        </p:txBody>
      </p:sp>
      <p:sp>
        <p:nvSpPr>
          <p:cNvPr id="350" name="PlaceHolder 3"/>
          <p:cNvSpPr>
            <a:spLocks noGrp="1"/>
          </p:cNvSpPr>
          <p:nvPr>
            <p:ph type="body"/>
          </p:nvPr>
        </p:nvSpPr>
        <p:spPr>
          <a:xfrm>
            <a:off x="5151960" y="1769040"/>
            <a:ext cx="4426200" cy="438300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51"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52" name="PlaceHolder 1"/>
          <p:cNvSpPr>
            <a:spLocks noGrp="1"/>
          </p:cNvSpPr>
          <p:nvPr>
            <p:ph type="subTitle"/>
          </p:nvPr>
        </p:nvSpPr>
        <p:spPr>
          <a:xfrm>
            <a:off x="504000" y="301320"/>
            <a:ext cx="9070200" cy="5845320"/>
          </a:xfrm>
          <a:prstGeom prst="rect">
            <a:avLst/>
          </a:prstGeom>
        </p:spPr>
        <p:txBody>
          <a:bodyPr lIns="0" tIns="0" rIns="0" bIns="0" anchor="ctr"/>
          <a:lstStyle/>
          <a:p>
            <a:pPr algn="ctr"/>
            <a:endParaRPr lang="id-ID" sz="3200" b="0" strike="noStrike" spc="-1">
              <a:latin typeface="Aria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354"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id-ID" sz="3200" b="0" strike="noStrike" spc="-1">
              <a:latin typeface="Arial"/>
            </a:endParaRPr>
          </a:p>
        </p:txBody>
      </p:sp>
      <p:sp>
        <p:nvSpPr>
          <p:cNvPr id="355" name="PlaceHolder 3"/>
          <p:cNvSpPr>
            <a:spLocks noGrp="1"/>
          </p:cNvSpPr>
          <p:nvPr>
            <p:ph type="body"/>
          </p:nvPr>
        </p:nvSpPr>
        <p:spPr>
          <a:xfrm>
            <a:off x="5151960" y="1769040"/>
            <a:ext cx="4426200" cy="4383000"/>
          </a:xfrm>
          <a:prstGeom prst="rect">
            <a:avLst/>
          </a:prstGeom>
        </p:spPr>
        <p:txBody>
          <a:bodyPr lIns="0" tIns="0" rIns="0" bIns="0">
            <a:normAutofit/>
          </a:bodyPr>
          <a:lstStyle/>
          <a:p>
            <a:endParaRPr lang="id-ID" sz="3200" b="0" strike="noStrike" spc="-1">
              <a:latin typeface="Arial"/>
            </a:endParaRPr>
          </a:p>
        </p:txBody>
      </p:sp>
      <p:sp>
        <p:nvSpPr>
          <p:cNvPr id="356" name="PlaceHolder 4"/>
          <p:cNvSpPr>
            <a:spLocks noGrp="1"/>
          </p:cNvSpPr>
          <p:nvPr>
            <p:ph type="body"/>
          </p:nvPr>
        </p:nvSpPr>
        <p:spPr>
          <a:xfrm>
            <a:off x="504000" y="4058640"/>
            <a:ext cx="4426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358" name="PlaceHolder 2"/>
          <p:cNvSpPr>
            <a:spLocks noGrp="1"/>
          </p:cNvSpPr>
          <p:nvPr>
            <p:ph type="body"/>
          </p:nvPr>
        </p:nvSpPr>
        <p:spPr>
          <a:xfrm>
            <a:off x="504000" y="1769040"/>
            <a:ext cx="4426200" cy="4383000"/>
          </a:xfrm>
          <a:prstGeom prst="rect">
            <a:avLst/>
          </a:prstGeom>
        </p:spPr>
        <p:txBody>
          <a:bodyPr lIns="0" tIns="0" rIns="0" bIns="0">
            <a:normAutofit/>
          </a:bodyPr>
          <a:lstStyle/>
          <a:p>
            <a:endParaRPr lang="id-ID" sz="3200" b="0" strike="noStrike" spc="-1">
              <a:latin typeface="Arial"/>
            </a:endParaRPr>
          </a:p>
        </p:txBody>
      </p:sp>
      <p:sp>
        <p:nvSpPr>
          <p:cNvPr id="359"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id-ID" sz="3200" b="0" strike="noStrike" spc="-1">
              <a:latin typeface="Arial"/>
            </a:endParaRPr>
          </a:p>
        </p:txBody>
      </p:sp>
      <p:sp>
        <p:nvSpPr>
          <p:cNvPr id="360" name="PlaceHolder 4"/>
          <p:cNvSpPr>
            <a:spLocks noGrp="1"/>
          </p:cNvSpPr>
          <p:nvPr>
            <p:ph type="body"/>
          </p:nvPr>
        </p:nvSpPr>
        <p:spPr>
          <a:xfrm>
            <a:off x="5151960" y="4058640"/>
            <a:ext cx="4426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362"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id-ID" sz="3200" b="0" strike="noStrike" spc="-1">
              <a:latin typeface="Arial"/>
            </a:endParaRPr>
          </a:p>
        </p:txBody>
      </p:sp>
      <p:sp>
        <p:nvSpPr>
          <p:cNvPr id="363"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id-ID" sz="3200" b="0" strike="noStrike" spc="-1">
              <a:latin typeface="Arial"/>
            </a:endParaRPr>
          </a:p>
        </p:txBody>
      </p:sp>
      <p:sp>
        <p:nvSpPr>
          <p:cNvPr id="364" name="PlaceHolder 4"/>
          <p:cNvSpPr>
            <a:spLocks noGrp="1"/>
          </p:cNvSpPr>
          <p:nvPr>
            <p:ph type="body"/>
          </p:nvPr>
        </p:nvSpPr>
        <p:spPr>
          <a:xfrm>
            <a:off x="504000" y="4058640"/>
            <a:ext cx="9070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366" name="PlaceHolder 2"/>
          <p:cNvSpPr>
            <a:spLocks noGrp="1"/>
          </p:cNvSpPr>
          <p:nvPr>
            <p:ph type="body"/>
          </p:nvPr>
        </p:nvSpPr>
        <p:spPr>
          <a:xfrm>
            <a:off x="504000" y="1769040"/>
            <a:ext cx="9070200" cy="2090520"/>
          </a:xfrm>
          <a:prstGeom prst="rect">
            <a:avLst/>
          </a:prstGeom>
        </p:spPr>
        <p:txBody>
          <a:bodyPr lIns="0" tIns="0" rIns="0" bIns="0">
            <a:normAutofit/>
          </a:bodyPr>
          <a:lstStyle/>
          <a:p>
            <a:endParaRPr lang="id-ID" sz="3200" b="0" strike="noStrike" spc="-1">
              <a:latin typeface="Arial"/>
            </a:endParaRPr>
          </a:p>
        </p:txBody>
      </p:sp>
      <p:sp>
        <p:nvSpPr>
          <p:cNvPr id="367" name="PlaceHolder 3"/>
          <p:cNvSpPr>
            <a:spLocks noGrp="1"/>
          </p:cNvSpPr>
          <p:nvPr>
            <p:ph type="body"/>
          </p:nvPr>
        </p:nvSpPr>
        <p:spPr>
          <a:xfrm>
            <a:off x="504000" y="4058640"/>
            <a:ext cx="9070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369"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id-ID" sz="3200" b="0" strike="noStrike" spc="-1">
              <a:latin typeface="Arial"/>
            </a:endParaRPr>
          </a:p>
        </p:txBody>
      </p:sp>
      <p:sp>
        <p:nvSpPr>
          <p:cNvPr id="370"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id-ID" sz="3200" b="0" strike="noStrike" spc="-1">
              <a:latin typeface="Arial"/>
            </a:endParaRPr>
          </a:p>
        </p:txBody>
      </p:sp>
      <p:sp>
        <p:nvSpPr>
          <p:cNvPr id="371" name="PlaceHolder 4"/>
          <p:cNvSpPr>
            <a:spLocks noGrp="1"/>
          </p:cNvSpPr>
          <p:nvPr>
            <p:ph type="body"/>
          </p:nvPr>
        </p:nvSpPr>
        <p:spPr>
          <a:xfrm>
            <a:off x="504000" y="4058640"/>
            <a:ext cx="4426200" cy="2090520"/>
          </a:xfrm>
          <a:prstGeom prst="rect">
            <a:avLst/>
          </a:prstGeom>
        </p:spPr>
        <p:txBody>
          <a:bodyPr lIns="0" tIns="0" rIns="0" bIns="0">
            <a:normAutofit/>
          </a:bodyPr>
          <a:lstStyle/>
          <a:p>
            <a:endParaRPr lang="id-ID" sz="3200" b="0" strike="noStrike" spc="-1">
              <a:latin typeface="Arial"/>
            </a:endParaRPr>
          </a:p>
        </p:txBody>
      </p:sp>
      <p:sp>
        <p:nvSpPr>
          <p:cNvPr id="372" name="PlaceHolder 5"/>
          <p:cNvSpPr>
            <a:spLocks noGrp="1"/>
          </p:cNvSpPr>
          <p:nvPr>
            <p:ph type="body"/>
          </p:nvPr>
        </p:nvSpPr>
        <p:spPr>
          <a:xfrm>
            <a:off x="5151960" y="4058640"/>
            <a:ext cx="4426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32" name="PlaceHolder 2"/>
          <p:cNvSpPr>
            <a:spLocks noGrp="1"/>
          </p:cNvSpPr>
          <p:nvPr>
            <p:ph type="body"/>
          </p:nvPr>
        </p:nvSpPr>
        <p:spPr>
          <a:xfrm>
            <a:off x="504000" y="1769040"/>
            <a:ext cx="2920320" cy="2090520"/>
          </a:xfrm>
          <a:prstGeom prst="rect">
            <a:avLst/>
          </a:prstGeom>
        </p:spPr>
        <p:txBody>
          <a:bodyPr lIns="0" tIns="0" rIns="0" bIns="0">
            <a:normAutofit/>
          </a:bodyPr>
          <a:lstStyle/>
          <a:p>
            <a:endParaRPr lang="id-ID" sz="3200" b="0" strike="noStrike" spc="-1">
              <a:latin typeface="Arial"/>
            </a:endParaRPr>
          </a:p>
        </p:txBody>
      </p:sp>
      <p:sp>
        <p:nvSpPr>
          <p:cNvPr id="33" name="PlaceHolder 3"/>
          <p:cNvSpPr>
            <a:spLocks noGrp="1"/>
          </p:cNvSpPr>
          <p:nvPr>
            <p:ph type="body"/>
          </p:nvPr>
        </p:nvSpPr>
        <p:spPr>
          <a:xfrm>
            <a:off x="3570840" y="1769040"/>
            <a:ext cx="2920320" cy="2090520"/>
          </a:xfrm>
          <a:prstGeom prst="rect">
            <a:avLst/>
          </a:prstGeom>
        </p:spPr>
        <p:txBody>
          <a:bodyPr lIns="0" tIns="0" rIns="0" bIns="0">
            <a:normAutofit/>
          </a:bodyPr>
          <a:lstStyle/>
          <a:p>
            <a:endParaRPr lang="id-ID" sz="3200" b="0" strike="noStrike" spc="-1">
              <a:latin typeface="Arial"/>
            </a:endParaRPr>
          </a:p>
        </p:txBody>
      </p:sp>
      <p:sp>
        <p:nvSpPr>
          <p:cNvPr id="34" name="PlaceHolder 4"/>
          <p:cNvSpPr>
            <a:spLocks noGrp="1"/>
          </p:cNvSpPr>
          <p:nvPr>
            <p:ph type="body"/>
          </p:nvPr>
        </p:nvSpPr>
        <p:spPr>
          <a:xfrm>
            <a:off x="6637320" y="1769040"/>
            <a:ext cx="2920320" cy="2090520"/>
          </a:xfrm>
          <a:prstGeom prst="rect">
            <a:avLst/>
          </a:prstGeom>
        </p:spPr>
        <p:txBody>
          <a:bodyPr lIns="0" tIns="0" rIns="0" bIns="0">
            <a:normAutofit/>
          </a:bodyPr>
          <a:lstStyle/>
          <a:p>
            <a:endParaRPr lang="id-ID" sz="3200" b="0" strike="noStrike" spc="-1">
              <a:latin typeface="Arial"/>
            </a:endParaRPr>
          </a:p>
        </p:txBody>
      </p:sp>
      <p:sp>
        <p:nvSpPr>
          <p:cNvPr id="35" name="PlaceHolder 5"/>
          <p:cNvSpPr>
            <a:spLocks noGrp="1"/>
          </p:cNvSpPr>
          <p:nvPr>
            <p:ph type="body"/>
          </p:nvPr>
        </p:nvSpPr>
        <p:spPr>
          <a:xfrm>
            <a:off x="504000" y="4058640"/>
            <a:ext cx="2920320" cy="2090520"/>
          </a:xfrm>
          <a:prstGeom prst="rect">
            <a:avLst/>
          </a:prstGeom>
        </p:spPr>
        <p:txBody>
          <a:bodyPr lIns="0" tIns="0" rIns="0" bIns="0">
            <a:normAutofit/>
          </a:bodyPr>
          <a:lstStyle/>
          <a:p>
            <a:endParaRPr lang="id-ID" sz="3200" b="0" strike="noStrike" spc="-1">
              <a:latin typeface="Arial"/>
            </a:endParaRPr>
          </a:p>
        </p:txBody>
      </p:sp>
      <p:sp>
        <p:nvSpPr>
          <p:cNvPr id="36" name="PlaceHolder 6"/>
          <p:cNvSpPr>
            <a:spLocks noGrp="1"/>
          </p:cNvSpPr>
          <p:nvPr>
            <p:ph type="body"/>
          </p:nvPr>
        </p:nvSpPr>
        <p:spPr>
          <a:xfrm>
            <a:off x="3570840" y="4058640"/>
            <a:ext cx="2920320" cy="2090520"/>
          </a:xfrm>
          <a:prstGeom prst="rect">
            <a:avLst/>
          </a:prstGeom>
        </p:spPr>
        <p:txBody>
          <a:bodyPr lIns="0" tIns="0" rIns="0" bIns="0">
            <a:normAutofit/>
          </a:bodyPr>
          <a:lstStyle/>
          <a:p>
            <a:endParaRPr lang="id-ID" sz="3200" b="0" strike="noStrike" spc="-1">
              <a:latin typeface="Arial"/>
            </a:endParaRPr>
          </a:p>
        </p:txBody>
      </p:sp>
      <p:sp>
        <p:nvSpPr>
          <p:cNvPr id="37" name="PlaceHolder 7"/>
          <p:cNvSpPr>
            <a:spLocks noGrp="1"/>
          </p:cNvSpPr>
          <p:nvPr>
            <p:ph type="body"/>
          </p:nvPr>
        </p:nvSpPr>
        <p:spPr>
          <a:xfrm>
            <a:off x="6637320" y="4058640"/>
            <a:ext cx="292032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374" name="PlaceHolder 2"/>
          <p:cNvSpPr>
            <a:spLocks noGrp="1"/>
          </p:cNvSpPr>
          <p:nvPr>
            <p:ph type="body"/>
          </p:nvPr>
        </p:nvSpPr>
        <p:spPr>
          <a:xfrm>
            <a:off x="504000" y="1769040"/>
            <a:ext cx="2920320" cy="2090520"/>
          </a:xfrm>
          <a:prstGeom prst="rect">
            <a:avLst/>
          </a:prstGeom>
        </p:spPr>
        <p:txBody>
          <a:bodyPr lIns="0" tIns="0" rIns="0" bIns="0">
            <a:normAutofit/>
          </a:bodyPr>
          <a:lstStyle/>
          <a:p>
            <a:endParaRPr lang="id-ID" sz="3200" b="0" strike="noStrike" spc="-1">
              <a:latin typeface="Arial"/>
            </a:endParaRPr>
          </a:p>
        </p:txBody>
      </p:sp>
      <p:sp>
        <p:nvSpPr>
          <p:cNvPr id="375" name="PlaceHolder 3"/>
          <p:cNvSpPr>
            <a:spLocks noGrp="1"/>
          </p:cNvSpPr>
          <p:nvPr>
            <p:ph type="body"/>
          </p:nvPr>
        </p:nvSpPr>
        <p:spPr>
          <a:xfrm>
            <a:off x="3570840" y="1769040"/>
            <a:ext cx="2920320" cy="2090520"/>
          </a:xfrm>
          <a:prstGeom prst="rect">
            <a:avLst/>
          </a:prstGeom>
        </p:spPr>
        <p:txBody>
          <a:bodyPr lIns="0" tIns="0" rIns="0" bIns="0">
            <a:normAutofit/>
          </a:bodyPr>
          <a:lstStyle/>
          <a:p>
            <a:endParaRPr lang="id-ID" sz="3200" b="0" strike="noStrike" spc="-1">
              <a:latin typeface="Arial"/>
            </a:endParaRPr>
          </a:p>
        </p:txBody>
      </p:sp>
      <p:sp>
        <p:nvSpPr>
          <p:cNvPr id="376" name="PlaceHolder 4"/>
          <p:cNvSpPr>
            <a:spLocks noGrp="1"/>
          </p:cNvSpPr>
          <p:nvPr>
            <p:ph type="body"/>
          </p:nvPr>
        </p:nvSpPr>
        <p:spPr>
          <a:xfrm>
            <a:off x="6637320" y="1769040"/>
            <a:ext cx="2920320" cy="2090520"/>
          </a:xfrm>
          <a:prstGeom prst="rect">
            <a:avLst/>
          </a:prstGeom>
        </p:spPr>
        <p:txBody>
          <a:bodyPr lIns="0" tIns="0" rIns="0" bIns="0">
            <a:normAutofit/>
          </a:bodyPr>
          <a:lstStyle/>
          <a:p>
            <a:endParaRPr lang="id-ID" sz="3200" b="0" strike="noStrike" spc="-1">
              <a:latin typeface="Arial"/>
            </a:endParaRPr>
          </a:p>
        </p:txBody>
      </p:sp>
      <p:sp>
        <p:nvSpPr>
          <p:cNvPr id="377" name="PlaceHolder 5"/>
          <p:cNvSpPr>
            <a:spLocks noGrp="1"/>
          </p:cNvSpPr>
          <p:nvPr>
            <p:ph type="body"/>
          </p:nvPr>
        </p:nvSpPr>
        <p:spPr>
          <a:xfrm>
            <a:off x="504000" y="4058640"/>
            <a:ext cx="2920320" cy="2090520"/>
          </a:xfrm>
          <a:prstGeom prst="rect">
            <a:avLst/>
          </a:prstGeom>
        </p:spPr>
        <p:txBody>
          <a:bodyPr lIns="0" tIns="0" rIns="0" bIns="0">
            <a:normAutofit/>
          </a:bodyPr>
          <a:lstStyle/>
          <a:p>
            <a:endParaRPr lang="id-ID" sz="3200" b="0" strike="noStrike" spc="-1">
              <a:latin typeface="Arial"/>
            </a:endParaRPr>
          </a:p>
        </p:txBody>
      </p:sp>
      <p:sp>
        <p:nvSpPr>
          <p:cNvPr id="378" name="PlaceHolder 6"/>
          <p:cNvSpPr>
            <a:spLocks noGrp="1"/>
          </p:cNvSpPr>
          <p:nvPr>
            <p:ph type="body"/>
          </p:nvPr>
        </p:nvSpPr>
        <p:spPr>
          <a:xfrm>
            <a:off x="3570840" y="4058640"/>
            <a:ext cx="2920320" cy="2090520"/>
          </a:xfrm>
          <a:prstGeom prst="rect">
            <a:avLst/>
          </a:prstGeom>
        </p:spPr>
        <p:txBody>
          <a:bodyPr lIns="0" tIns="0" rIns="0" bIns="0">
            <a:normAutofit/>
          </a:bodyPr>
          <a:lstStyle/>
          <a:p>
            <a:endParaRPr lang="id-ID" sz="3200" b="0" strike="noStrike" spc="-1">
              <a:latin typeface="Arial"/>
            </a:endParaRPr>
          </a:p>
        </p:txBody>
      </p:sp>
      <p:sp>
        <p:nvSpPr>
          <p:cNvPr id="379" name="PlaceHolder 7"/>
          <p:cNvSpPr>
            <a:spLocks noGrp="1"/>
          </p:cNvSpPr>
          <p:nvPr>
            <p:ph type="body"/>
          </p:nvPr>
        </p:nvSpPr>
        <p:spPr>
          <a:xfrm>
            <a:off x="6637320" y="4058640"/>
            <a:ext cx="292032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41" name="PlaceHolder 2"/>
          <p:cNvSpPr>
            <a:spLocks noGrp="1"/>
          </p:cNvSpPr>
          <p:nvPr>
            <p:ph type="subTitle"/>
          </p:nvPr>
        </p:nvSpPr>
        <p:spPr>
          <a:xfrm>
            <a:off x="504000" y="1769040"/>
            <a:ext cx="9070200" cy="4383000"/>
          </a:xfrm>
          <a:prstGeom prst="rect">
            <a:avLst/>
          </a:prstGeom>
        </p:spPr>
        <p:txBody>
          <a:bodyPr lIns="0" tIns="0" rIns="0" bIns="0" anchor="ctr"/>
          <a:lstStyle/>
          <a:p>
            <a:pPr algn="ctr"/>
            <a:endParaRPr lang="id-ID"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43" name="PlaceHolder 2"/>
          <p:cNvSpPr>
            <a:spLocks noGrp="1"/>
          </p:cNvSpPr>
          <p:nvPr>
            <p:ph type="body"/>
          </p:nvPr>
        </p:nvSpPr>
        <p:spPr>
          <a:xfrm>
            <a:off x="504000" y="1769040"/>
            <a:ext cx="9070200" cy="438300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45" name="PlaceHolder 2"/>
          <p:cNvSpPr>
            <a:spLocks noGrp="1"/>
          </p:cNvSpPr>
          <p:nvPr>
            <p:ph type="body"/>
          </p:nvPr>
        </p:nvSpPr>
        <p:spPr>
          <a:xfrm>
            <a:off x="504000" y="1769040"/>
            <a:ext cx="4426200" cy="4383000"/>
          </a:xfrm>
          <a:prstGeom prst="rect">
            <a:avLst/>
          </a:prstGeom>
        </p:spPr>
        <p:txBody>
          <a:bodyPr lIns="0" tIns="0" rIns="0" bIns="0">
            <a:normAutofit/>
          </a:bodyPr>
          <a:lstStyle/>
          <a:p>
            <a:endParaRPr lang="id-ID" sz="3200" b="0" strike="noStrike" spc="-1">
              <a:latin typeface="Arial"/>
            </a:endParaRPr>
          </a:p>
        </p:txBody>
      </p:sp>
      <p:sp>
        <p:nvSpPr>
          <p:cNvPr id="46" name="PlaceHolder 3"/>
          <p:cNvSpPr>
            <a:spLocks noGrp="1"/>
          </p:cNvSpPr>
          <p:nvPr>
            <p:ph type="body"/>
          </p:nvPr>
        </p:nvSpPr>
        <p:spPr>
          <a:xfrm>
            <a:off x="5151960" y="1769040"/>
            <a:ext cx="4426200" cy="438300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0200" cy="5845320"/>
          </a:xfrm>
          <a:prstGeom prst="rect">
            <a:avLst/>
          </a:prstGeom>
        </p:spPr>
        <p:txBody>
          <a:bodyPr lIns="0" tIns="0" rIns="0" bIns="0" anchor="ctr"/>
          <a:lstStyle/>
          <a:p>
            <a:pPr algn="ctr"/>
            <a:endParaRPr lang="id-ID"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50"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id-ID" sz="3200" b="0" strike="noStrike" spc="-1">
              <a:latin typeface="Arial"/>
            </a:endParaRPr>
          </a:p>
        </p:txBody>
      </p:sp>
      <p:sp>
        <p:nvSpPr>
          <p:cNvPr id="51" name="PlaceHolder 3"/>
          <p:cNvSpPr>
            <a:spLocks noGrp="1"/>
          </p:cNvSpPr>
          <p:nvPr>
            <p:ph type="body"/>
          </p:nvPr>
        </p:nvSpPr>
        <p:spPr>
          <a:xfrm>
            <a:off x="5151960" y="1769040"/>
            <a:ext cx="4426200" cy="4383000"/>
          </a:xfrm>
          <a:prstGeom prst="rect">
            <a:avLst/>
          </a:prstGeom>
        </p:spPr>
        <p:txBody>
          <a:bodyPr lIns="0" tIns="0" rIns="0" bIns="0">
            <a:normAutofit/>
          </a:bodyPr>
          <a:lstStyle/>
          <a:p>
            <a:endParaRPr lang="id-ID" sz="3200" b="0" strike="noStrike" spc="-1">
              <a:latin typeface="Arial"/>
            </a:endParaRPr>
          </a:p>
        </p:txBody>
      </p:sp>
      <p:sp>
        <p:nvSpPr>
          <p:cNvPr id="52" name="PlaceHolder 4"/>
          <p:cNvSpPr>
            <a:spLocks noGrp="1"/>
          </p:cNvSpPr>
          <p:nvPr>
            <p:ph type="body"/>
          </p:nvPr>
        </p:nvSpPr>
        <p:spPr>
          <a:xfrm>
            <a:off x="504000" y="4058640"/>
            <a:ext cx="4426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3" name="PlaceHolder 2"/>
          <p:cNvSpPr>
            <a:spLocks noGrp="1"/>
          </p:cNvSpPr>
          <p:nvPr>
            <p:ph type="subTitle"/>
          </p:nvPr>
        </p:nvSpPr>
        <p:spPr>
          <a:xfrm>
            <a:off x="504000" y="1769040"/>
            <a:ext cx="9070200" cy="4383000"/>
          </a:xfrm>
          <a:prstGeom prst="rect">
            <a:avLst/>
          </a:prstGeom>
        </p:spPr>
        <p:txBody>
          <a:bodyPr lIns="0" tIns="0" rIns="0" bIns="0" anchor="ctr"/>
          <a:lstStyle/>
          <a:p>
            <a:pPr algn="ctr"/>
            <a:endParaRPr lang="id-ID"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54" name="PlaceHolder 2"/>
          <p:cNvSpPr>
            <a:spLocks noGrp="1"/>
          </p:cNvSpPr>
          <p:nvPr>
            <p:ph type="body"/>
          </p:nvPr>
        </p:nvSpPr>
        <p:spPr>
          <a:xfrm>
            <a:off x="504000" y="1769040"/>
            <a:ext cx="4426200" cy="4383000"/>
          </a:xfrm>
          <a:prstGeom prst="rect">
            <a:avLst/>
          </a:prstGeom>
        </p:spPr>
        <p:txBody>
          <a:bodyPr lIns="0" tIns="0" rIns="0" bIns="0">
            <a:normAutofit/>
          </a:bodyPr>
          <a:lstStyle/>
          <a:p>
            <a:endParaRPr lang="id-ID" sz="3200" b="0" strike="noStrike" spc="-1">
              <a:latin typeface="Arial"/>
            </a:endParaRPr>
          </a:p>
        </p:txBody>
      </p:sp>
      <p:sp>
        <p:nvSpPr>
          <p:cNvPr id="55"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id-ID" sz="3200" b="0" strike="noStrike" spc="-1">
              <a:latin typeface="Arial"/>
            </a:endParaRPr>
          </a:p>
        </p:txBody>
      </p:sp>
      <p:sp>
        <p:nvSpPr>
          <p:cNvPr id="56" name="PlaceHolder 4"/>
          <p:cNvSpPr>
            <a:spLocks noGrp="1"/>
          </p:cNvSpPr>
          <p:nvPr>
            <p:ph type="body"/>
          </p:nvPr>
        </p:nvSpPr>
        <p:spPr>
          <a:xfrm>
            <a:off x="5151960" y="4058640"/>
            <a:ext cx="4426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58"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id-ID" sz="3200" b="0" strike="noStrike" spc="-1">
              <a:latin typeface="Arial"/>
            </a:endParaRPr>
          </a:p>
        </p:txBody>
      </p:sp>
      <p:sp>
        <p:nvSpPr>
          <p:cNvPr id="59"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id-ID" sz="3200" b="0" strike="noStrike" spc="-1">
              <a:latin typeface="Arial"/>
            </a:endParaRPr>
          </a:p>
        </p:txBody>
      </p:sp>
      <p:sp>
        <p:nvSpPr>
          <p:cNvPr id="60" name="PlaceHolder 4"/>
          <p:cNvSpPr>
            <a:spLocks noGrp="1"/>
          </p:cNvSpPr>
          <p:nvPr>
            <p:ph type="body"/>
          </p:nvPr>
        </p:nvSpPr>
        <p:spPr>
          <a:xfrm>
            <a:off x="504000" y="4058640"/>
            <a:ext cx="9070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62" name="PlaceHolder 2"/>
          <p:cNvSpPr>
            <a:spLocks noGrp="1"/>
          </p:cNvSpPr>
          <p:nvPr>
            <p:ph type="body"/>
          </p:nvPr>
        </p:nvSpPr>
        <p:spPr>
          <a:xfrm>
            <a:off x="504000" y="1769040"/>
            <a:ext cx="9070200" cy="2090520"/>
          </a:xfrm>
          <a:prstGeom prst="rect">
            <a:avLst/>
          </a:prstGeom>
        </p:spPr>
        <p:txBody>
          <a:bodyPr lIns="0" tIns="0" rIns="0" bIns="0">
            <a:normAutofit/>
          </a:bodyPr>
          <a:lstStyle/>
          <a:p>
            <a:endParaRPr lang="id-ID" sz="3200" b="0" strike="noStrike" spc="-1">
              <a:latin typeface="Arial"/>
            </a:endParaRPr>
          </a:p>
        </p:txBody>
      </p:sp>
      <p:sp>
        <p:nvSpPr>
          <p:cNvPr id="63" name="PlaceHolder 3"/>
          <p:cNvSpPr>
            <a:spLocks noGrp="1"/>
          </p:cNvSpPr>
          <p:nvPr>
            <p:ph type="body"/>
          </p:nvPr>
        </p:nvSpPr>
        <p:spPr>
          <a:xfrm>
            <a:off x="504000" y="4058640"/>
            <a:ext cx="9070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65"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id-ID" sz="3200" b="0" strike="noStrike" spc="-1">
              <a:latin typeface="Arial"/>
            </a:endParaRPr>
          </a:p>
        </p:txBody>
      </p:sp>
      <p:sp>
        <p:nvSpPr>
          <p:cNvPr id="66"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id-ID" sz="3200" b="0" strike="noStrike" spc="-1">
              <a:latin typeface="Arial"/>
            </a:endParaRPr>
          </a:p>
        </p:txBody>
      </p:sp>
      <p:sp>
        <p:nvSpPr>
          <p:cNvPr id="67" name="PlaceHolder 4"/>
          <p:cNvSpPr>
            <a:spLocks noGrp="1"/>
          </p:cNvSpPr>
          <p:nvPr>
            <p:ph type="body"/>
          </p:nvPr>
        </p:nvSpPr>
        <p:spPr>
          <a:xfrm>
            <a:off x="504000" y="4058640"/>
            <a:ext cx="4426200" cy="2090520"/>
          </a:xfrm>
          <a:prstGeom prst="rect">
            <a:avLst/>
          </a:prstGeom>
        </p:spPr>
        <p:txBody>
          <a:bodyPr lIns="0" tIns="0" rIns="0" bIns="0">
            <a:normAutofit/>
          </a:bodyPr>
          <a:lstStyle/>
          <a:p>
            <a:endParaRPr lang="id-ID" sz="3200" b="0" strike="noStrike" spc="-1">
              <a:latin typeface="Arial"/>
            </a:endParaRPr>
          </a:p>
        </p:txBody>
      </p:sp>
      <p:sp>
        <p:nvSpPr>
          <p:cNvPr id="68" name="PlaceHolder 5"/>
          <p:cNvSpPr>
            <a:spLocks noGrp="1"/>
          </p:cNvSpPr>
          <p:nvPr>
            <p:ph type="body"/>
          </p:nvPr>
        </p:nvSpPr>
        <p:spPr>
          <a:xfrm>
            <a:off x="5151960" y="4058640"/>
            <a:ext cx="4426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70" name="PlaceHolder 2"/>
          <p:cNvSpPr>
            <a:spLocks noGrp="1"/>
          </p:cNvSpPr>
          <p:nvPr>
            <p:ph type="body"/>
          </p:nvPr>
        </p:nvSpPr>
        <p:spPr>
          <a:xfrm>
            <a:off x="504000" y="1769040"/>
            <a:ext cx="2920320" cy="2090520"/>
          </a:xfrm>
          <a:prstGeom prst="rect">
            <a:avLst/>
          </a:prstGeom>
        </p:spPr>
        <p:txBody>
          <a:bodyPr lIns="0" tIns="0" rIns="0" bIns="0">
            <a:normAutofit/>
          </a:bodyPr>
          <a:lstStyle/>
          <a:p>
            <a:endParaRPr lang="id-ID" sz="3200" b="0" strike="noStrike" spc="-1">
              <a:latin typeface="Arial"/>
            </a:endParaRPr>
          </a:p>
        </p:txBody>
      </p:sp>
      <p:sp>
        <p:nvSpPr>
          <p:cNvPr id="71" name="PlaceHolder 3"/>
          <p:cNvSpPr>
            <a:spLocks noGrp="1"/>
          </p:cNvSpPr>
          <p:nvPr>
            <p:ph type="body"/>
          </p:nvPr>
        </p:nvSpPr>
        <p:spPr>
          <a:xfrm>
            <a:off x="3570840" y="1769040"/>
            <a:ext cx="2920320" cy="2090520"/>
          </a:xfrm>
          <a:prstGeom prst="rect">
            <a:avLst/>
          </a:prstGeom>
        </p:spPr>
        <p:txBody>
          <a:bodyPr lIns="0" tIns="0" rIns="0" bIns="0">
            <a:normAutofit/>
          </a:bodyPr>
          <a:lstStyle/>
          <a:p>
            <a:endParaRPr lang="id-ID" sz="3200" b="0" strike="noStrike" spc="-1">
              <a:latin typeface="Arial"/>
            </a:endParaRPr>
          </a:p>
        </p:txBody>
      </p:sp>
      <p:sp>
        <p:nvSpPr>
          <p:cNvPr id="72" name="PlaceHolder 4"/>
          <p:cNvSpPr>
            <a:spLocks noGrp="1"/>
          </p:cNvSpPr>
          <p:nvPr>
            <p:ph type="body"/>
          </p:nvPr>
        </p:nvSpPr>
        <p:spPr>
          <a:xfrm>
            <a:off x="6637320" y="1769040"/>
            <a:ext cx="2920320" cy="2090520"/>
          </a:xfrm>
          <a:prstGeom prst="rect">
            <a:avLst/>
          </a:prstGeom>
        </p:spPr>
        <p:txBody>
          <a:bodyPr lIns="0" tIns="0" rIns="0" bIns="0">
            <a:normAutofit/>
          </a:bodyPr>
          <a:lstStyle/>
          <a:p>
            <a:endParaRPr lang="id-ID" sz="3200" b="0" strike="noStrike" spc="-1">
              <a:latin typeface="Arial"/>
            </a:endParaRPr>
          </a:p>
        </p:txBody>
      </p:sp>
      <p:sp>
        <p:nvSpPr>
          <p:cNvPr id="73" name="PlaceHolder 5"/>
          <p:cNvSpPr>
            <a:spLocks noGrp="1"/>
          </p:cNvSpPr>
          <p:nvPr>
            <p:ph type="body"/>
          </p:nvPr>
        </p:nvSpPr>
        <p:spPr>
          <a:xfrm>
            <a:off x="504000" y="4058640"/>
            <a:ext cx="2920320" cy="2090520"/>
          </a:xfrm>
          <a:prstGeom prst="rect">
            <a:avLst/>
          </a:prstGeom>
        </p:spPr>
        <p:txBody>
          <a:bodyPr lIns="0" tIns="0" rIns="0" bIns="0">
            <a:normAutofit/>
          </a:bodyPr>
          <a:lstStyle/>
          <a:p>
            <a:endParaRPr lang="id-ID" sz="3200" b="0" strike="noStrike" spc="-1">
              <a:latin typeface="Arial"/>
            </a:endParaRPr>
          </a:p>
        </p:txBody>
      </p:sp>
      <p:sp>
        <p:nvSpPr>
          <p:cNvPr id="74" name="PlaceHolder 6"/>
          <p:cNvSpPr>
            <a:spLocks noGrp="1"/>
          </p:cNvSpPr>
          <p:nvPr>
            <p:ph type="body"/>
          </p:nvPr>
        </p:nvSpPr>
        <p:spPr>
          <a:xfrm>
            <a:off x="3570840" y="4058640"/>
            <a:ext cx="2920320" cy="2090520"/>
          </a:xfrm>
          <a:prstGeom prst="rect">
            <a:avLst/>
          </a:prstGeom>
        </p:spPr>
        <p:txBody>
          <a:bodyPr lIns="0" tIns="0" rIns="0" bIns="0">
            <a:normAutofit/>
          </a:bodyPr>
          <a:lstStyle/>
          <a:p>
            <a:endParaRPr lang="id-ID" sz="3200" b="0" strike="noStrike" spc="-1">
              <a:latin typeface="Arial"/>
            </a:endParaRPr>
          </a:p>
        </p:txBody>
      </p:sp>
      <p:sp>
        <p:nvSpPr>
          <p:cNvPr id="75" name="PlaceHolder 7"/>
          <p:cNvSpPr>
            <a:spLocks noGrp="1"/>
          </p:cNvSpPr>
          <p:nvPr>
            <p:ph type="body"/>
          </p:nvPr>
        </p:nvSpPr>
        <p:spPr>
          <a:xfrm>
            <a:off x="6637320" y="4058640"/>
            <a:ext cx="292032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79" name="PlaceHolder 2"/>
          <p:cNvSpPr>
            <a:spLocks noGrp="1"/>
          </p:cNvSpPr>
          <p:nvPr>
            <p:ph type="subTitle"/>
          </p:nvPr>
        </p:nvSpPr>
        <p:spPr>
          <a:xfrm>
            <a:off x="504000" y="1769040"/>
            <a:ext cx="9070200" cy="4383000"/>
          </a:xfrm>
          <a:prstGeom prst="rect">
            <a:avLst/>
          </a:prstGeom>
        </p:spPr>
        <p:txBody>
          <a:bodyPr lIns="0" tIns="0" rIns="0" bIns="0" anchor="ctr"/>
          <a:lstStyle/>
          <a:p>
            <a:pPr algn="ctr"/>
            <a:endParaRPr lang="id-ID"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81" name="PlaceHolder 2"/>
          <p:cNvSpPr>
            <a:spLocks noGrp="1"/>
          </p:cNvSpPr>
          <p:nvPr>
            <p:ph type="body"/>
          </p:nvPr>
        </p:nvSpPr>
        <p:spPr>
          <a:xfrm>
            <a:off x="504000" y="1769040"/>
            <a:ext cx="9070200" cy="438300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83" name="PlaceHolder 2"/>
          <p:cNvSpPr>
            <a:spLocks noGrp="1"/>
          </p:cNvSpPr>
          <p:nvPr>
            <p:ph type="body"/>
          </p:nvPr>
        </p:nvSpPr>
        <p:spPr>
          <a:xfrm>
            <a:off x="504000" y="1769040"/>
            <a:ext cx="4426200" cy="4383000"/>
          </a:xfrm>
          <a:prstGeom prst="rect">
            <a:avLst/>
          </a:prstGeom>
        </p:spPr>
        <p:txBody>
          <a:bodyPr lIns="0" tIns="0" rIns="0" bIns="0">
            <a:normAutofit/>
          </a:bodyPr>
          <a:lstStyle/>
          <a:p>
            <a:endParaRPr lang="id-ID" sz="3200" b="0" strike="noStrike" spc="-1">
              <a:latin typeface="Arial"/>
            </a:endParaRPr>
          </a:p>
        </p:txBody>
      </p:sp>
      <p:sp>
        <p:nvSpPr>
          <p:cNvPr id="84" name="PlaceHolder 3"/>
          <p:cNvSpPr>
            <a:spLocks noGrp="1"/>
          </p:cNvSpPr>
          <p:nvPr>
            <p:ph type="body"/>
          </p:nvPr>
        </p:nvSpPr>
        <p:spPr>
          <a:xfrm>
            <a:off x="5151960" y="1769040"/>
            <a:ext cx="4426200" cy="438300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5" name="PlaceHolder 2"/>
          <p:cNvSpPr>
            <a:spLocks noGrp="1"/>
          </p:cNvSpPr>
          <p:nvPr>
            <p:ph type="body"/>
          </p:nvPr>
        </p:nvSpPr>
        <p:spPr>
          <a:xfrm>
            <a:off x="504000" y="1769040"/>
            <a:ext cx="9070200" cy="438300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301320"/>
            <a:ext cx="9070200" cy="5845320"/>
          </a:xfrm>
          <a:prstGeom prst="rect">
            <a:avLst/>
          </a:prstGeom>
        </p:spPr>
        <p:txBody>
          <a:bodyPr lIns="0" tIns="0" rIns="0" bIns="0" anchor="ctr"/>
          <a:lstStyle/>
          <a:p>
            <a:pPr algn="ctr"/>
            <a:endParaRPr lang="id-ID"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88"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id-ID" sz="3200" b="0" strike="noStrike" spc="-1">
              <a:latin typeface="Arial"/>
            </a:endParaRPr>
          </a:p>
        </p:txBody>
      </p:sp>
      <p:sp>
        <p:nvSpPr>
          <p:cNvPr id="89" name="PlaceHolder 3"/>
          <p:cNvSpPr>
            <a:spLocks noGrp="1"/>
          </p:cNvSpPr>
          <p:nvPr>
            <p:ph type="body"/>
          </p:nvPr>
        </p:nvSpPr>
        <p:spPr>
          <a:xfrm>
            <a:off x="5151960" y="1769040"/>
            <a:ext cx="4426200" cy="4383000"/>
          </a:xfrm>
          <a:prstGeom prst="rect">
            <a:avLst/>
          </a:prstGeom>
        </p:spPr>
        <p:txBody>
          <a:bodyPr lIns="0" tIns="0" rIns="0" bIns="0">
            <a:normAutofit/>
          </a:bodyPr>
          <a:lstStyle/>
          <a:p>
            <a:endParaRPr lang="id-ID" sz="3200" b="0" strike="noStrike" spc="-1">
              <a:latin typeface="Arial"/>
            </a:endParaRPr>
          </a:p>
        </p:txBody>
      </p:sp>
      <p:sp>
        <p:nvSpPr>
          <p:cNvPr id="90" name="PlaceHolder 4"/>
          <p:cNvSpPr>
            <a:spLocks noGrp="1"/>
          </p:cNvSpPr>
          <p:nvPr>
            <p:ph type="body"/>
          </p:nvPr>
        </p:nvSpPr>
        <p:spPr>
          <a:xfrm>
            <a:off x="504000" y="4058640"/>
            <a:ext cx="4426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92" name="PlaceHolder 2"/>
          <p:cNvSpPr>
            <a:spLocks noGrp="1"/>
          </p:cNvSpPr>
          <p:nvPr>
            <p:ph type="body"/>
          </p:nvPr>
        </p:nvSpPr>
        <p:spPr>
          <a:xfrm>
            <a:off x="504000" y="1769040"/>
            <a:ext cx="4426200" cy="4383000"/>
          </a:xfrm>
          <a:prstGeom prst="rect">
            <a:avLst/>
          </a:prstGeom>
        </p:spPr>
        <p:txBody>
          <a:bodyPr lIns="0" tIns="0" rIns="0" bIns="0">
            <a:normAutofit/>
          </a:bodyPr>
          <a:lstStyle/>
          <a:p>
            <a:endParaRPr lang="id-ID" sz="3200" b="0" strike="noStrike" spc="-1">
              <a:latin typeface="Arial"/>
            </a:endParaRPr>
          </a:p>
        </p:txBody>
      </p:sp>
      <p:sp>
        <p:nvSpPr>
          <p:cNvPr id="93"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id-ID" sz="3200" b="0" strike="noStrike" spc="-1">
              <a:latin typeface="Arial"/>
            </a:endParaRPr>
          </a:p>
        </p:txBody>
      </p:sp>
      <p:sp>
        <p:nvSpPr>
          <p:cNvPr id="94" name="PlaceHolder 4"/>
          <p:cNvSpPr>
            <a:spLocks noGrp="1"/>
          </p:cNvSpPr>
          <p:nvPr>
            <p:ph type="body"/>
          </p:nvPr>
        </p:nvSpPr>
        <p:spPr>
          <a:xfrm>
            <a:off x="5151960" y="4058640"/>
            <a:ext cx="4426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96"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id-ID" sz="3200" b="0" strike="noStrike" spc="-1">
              <a:latin typeface="Arial"/>
            </a:endParaRPr>
          </a:p>
        </p:txBody>
      </p:sp>
      <p:sp>
        <p:nvSpPr>
          <p:cNvPr id="97"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id-ID" sz="3200" b="0" strike="noStrike" spc="-1">
              <a:latin typeface="Arial"/>
            </a:endParaRPr>
          </a:p>
        </p:txBody>
      </p:sp>
      <p:sp>
        <p:nvSpPr>
          <p:cNvPr id="98" name="PlaceHolder 4"/>
          <p:cNvSpPr>
            <a:spLocks noGrp="1"/>
          </p:cNvSpPr>
          <p:nvPr>
            <p:ph type="body"/>
          </p:nvPr>
        </p:nvSpPr>
        <p:spPr>
          <a:xfrm>
            <a:off x="504000" y="4058640"/>
            <a:ext cx="9070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100" name="PlaceHolder 2"/>
          <p:cNvSpPr>
            <a:spLocks noGrp="1"/>
          </p:cNvSpPr>
          <p:nvPr>
            <p:ph type="body"/>
          </p:nvPr>
        </p:nvSpPr>
        <p:spPr>
          <a:xfrm>
            <a:off x="504000" y="1769040"/>
            <a:ext cx="9070200" cy="2090520"/>
          </a:xfrm>
          <a:prstGeom prst="rect">
            <a:avLst/>
          </a:prstGeom>
        </p:spPr>
        <p:txBody>
          <a:bodyPr lIns="0" tIns="0" rIns="0" bIns="0">
            <a:normAutofit/>
          </a:bodyPr>
          <a:lstStyle/>
          <a:p>
            <a:endParaRPr lang="id-ID" sz="3200" b="0" strike="noStrike" spc="-1">
              <a:latin typeface="Arial"/>
            </a:endParaRPr>
          </a:p>
        </p:txBody>
      </p:sp>
      <p:sp>
        <p:nvSpPr>
          <p:cNvPr id="101" name="PlaceHolder 3"/>
          <p:cNvSpPr>
            <a:spLocks noGrp="1"/>
          </p:cNvSpPr>
          <p:nvPr>
            <p:ph type="body"/>
          </p:nvPr>
        </p:nvSpPr>
        <p:spPr>
          <a:xfrm>
            <a:off x="504000" y="4058640"/>
            <a:ext cx="9070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103"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id-ID" sz="3200" b="0" strike="noStrike" spc="-1">
              <a:latin typeface="Arial"/>
            </a:endParaRPr>
          </a:p>
        </p:txBody>
      </p:sp>
      <p:sp>
        <p:nvSpPr>
          <p:cNvPr id="104"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id-ID" sz="3200" b="0" strike="noStrike" spc="-1">
              <a:latin typeface="Arial"/>
            </a:endParaRPr>
          </a:p>
        </p:txBody>
      </p:sp>
      <p:sp>
        <p:nvSpPr>
          <p:cNvPr id="105" name="PlaceHolder 4"/>
          <p:cNvSpPr>
            <a:spLocks noGrp="1"/>
          </p:cNvSpPr>
          <p:nvPr>
            <p:ph type="body"/>
          </p:nvPr>
        </p:nvSpPr>
        <p:spPr>
          <a:xfrm>
            <a:off x="504000" y="4058640"/>
            <a:ext cx="4426200" cy="2090520"/>
          </a:xfrm>
          <a:prstGeom prst="rect">
            <a:avLst/>
          </a:prstGeom>
        </p:spPr>
        <p:txBody>
          <a:bodyPr lIns="0" tIns="0" rIns="0" bIns="0">
            <a:normAutofit/>
          </a:bodyPr>
          <a:lstStyle/>
          <a:p>
            <a:endParaRPr lang="id-ID" sz="3200" b="0" strike="noStrike" spc="-1">
              <a:latin typeface="Arial"/>
            </a:endParaRPr>
          </a:p>
        </p:txBody>
      </p:sp>
      <p:sp>
        <p:nvSpPr>
          <p:cNvPr id="106" name="PlaceHolder 5"/>
          <p:cNvSpPr>
            <a:spLocks noGrp="1"/>
          </p:cNvSpPr>
          <p:nvPr>
            <p:ph type="body"/>
          </p:nvPr>
        </p:nvSpPr>
        <p:spPr>
          <a:xfrm>
            <a:off x="5151960" y="4058640"/>
            <a:ext cx="4426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108" name="PlaceHolder 2"/>
          <p:cNvSpPr>
            <a:spLocks noGrp="1"/>
          </p:cNvSpPr>
          <p:nvPr>
            <p:ph type="body"/>
          </p:nvPr>
        </p:nvSpPr>
        <p:spPr>
          <a:xfrm>
            <a:off x="504000" y="1769040"/>
            <a:ext cx="2920320" cy="2090520"/>
          </a:xfrm>
          <a:prstGeom prst="rect">
            <a:avLst/>
          </a:prstGeom>
        </p:spPr>
        <p:txBody>
          <a:bodyPr lIns="0" tIns="0" rIns="0" bIns="0">
            <a:normAutofit/>
          </a:bodyPr>
          <a:lstStyle/>
          <a:p>
            <a:endParaRPr lang="id-ID" sz="3200" b="0" strike="noStrike" spc="-1">
              <a:latin typeface="Arial"/>
            </a:endParaRPr>
          </a:p>
        </p:txBody>
      </p:sp>
      <p:sp>
        <p:nvSpPr>
          <p:cNvPr id="109" name="PlaceHolder 3"/>
          <p:cNvSpPr>
            <a:spLocks noGrp="1"/>
          </p:cNvSpPr>
          <p:nvPr>
            <p:ph type="body"/>
          </p:nvPr>
        </p:nvSpPr>
        <p:spPr>
          <a:xfrm>
            <a:off x="3570840" y="1769040"/>
            <a:ext cx="2920320" cy="2090520"/>
          </a:xfrm>
          <a:prstGeom prst="rect">
            <a:avLst/>
          </a:prstGeom>
        </p:spPr>
        <p:txBody>
          <a:bodyPr lIns="0" tIns="0" rIns="0" bIns="0">
            <a:normAutofit/>
          </a:bodyPr>
          <a:lstStyle/>
          <a:p>
            <a:endParaRPr lang="id-ID" sz="3200" b="0" strike="noStrike" spc="-1">
              <a:latin typeface="Arial"/>
            </a:endParaRPr>
          </a:p>
        </p:txBody>
      </p:sp>
      <p:sp>
        <p:nvSpPr>
          <p:cNvPr id="110" name="PlaceHolder 4"/>
          <p:cNvSpPr>
            <a:spLocks noGrp="1"/>
          </p:cNvSpPr>
          <p:nvPr>
            <p:ph type="body"/>
          </p:nvPr>
        </p:nvSpPr>
        <p:spPr>
          <a:xfrm>
            <a:off x="6637320" y="1769040"/>
            <a:ext cx="2920320" cy="2090520"/>
          </a:xfrm>
          <a:prstGeom prst="rect">
            <a:avLst/>
          </a:prstGeom>
        </p:spPr>
        <p:txBody>
          <a:bodyPr lIns="0" tIns="0" rIns="0" bIns="0">
            <a:normAutofit/>
          </a:bodyPr>
          <a:lstStyle/>
          <a:p>
            <a:endParaRPr lang="id-ID" sz="3200" b="0" strike="noStrike" spc="-1">
              <a:latin typeface="Arial"/>
            </a:endParaRPr>
          </a:p>
        </p:txBody>
      </p:sp>
      <p:sp>
        <p:nvSpPr>
          <p:cNvPr id="111" name="PlaceHolder 5"/>
          <p:cNvSpPr>
            <a:spLocks noGrp="1"/>
          </p:cNvSpPr>
          <p:nvPr>
            <p:ph type="body"/>
          </p:nvPr>
        </p:nvSpPr>
        <p:spPr>
          <a:xfrm>
            <a:off x="504000" y="4058640"/>
            <a:ext cx="2920320" cy="2090520"/>
          </a:xfrm>
          <a:prstGeom prst="rect">
            <a:avLst/>
          </a:prstGeom>
        </p:spPr>
        <p:txBody>
          <a:bodyPr lIns="0" tIns="0" rIns="0" bIns="0">
            <a:normAutofit/>
          </a:bodyPr>
          <a:lstStyle/>
          <a:p>
            <a:endParaRPr lang="id-ID" sz="3200" b="0" strike="noStrike" spc="-1">
              <a:latin typeface="Arial"/>
            </a:endParaRPr>
          </a:p>
        </p:txBody>
      </p:sp>
      <p:sp>
        <p:nvSpPr>
          <p:cNvPr id="112" name="PlaceHolder 6"/>
          <p:cNvSpPr>
            <a:spLocks noGrp="1"/>
          </p:cNvSpPr>
          <p:nvPr>
            <p:ph type="body"/>
          </p:nvPr>
        </p:nvSpPr>
        <p:spPr>
          <a:xfrm>
            <a:off x="3570840" y="4058640"/>
            <a:ext cx="2920320" cy="2090520"/>
          </a:xfrm>
          <a:prstGeom prst="rect">
            <a:avLst/>
          </a:prstGeom>
        </p:spPr>
        <p:txBody>
          <a:bodyPr lIns="0" tIns="0" rIns="0" bIns="0">
            <a:normAutofit/>
          </a:bodyPr>
          <a:lstStyle/>
          <a:p>
            <a:endParaRPr lang="id-ID" sz="3200" b="0" strike="noStrike" spc="-1">
              <a:latin typeface="Arial"/>
            </a:endParaRPr>
          </a:p>
        </p:txBody>
      </p:sp>
      <p:sp>
        <p:nvSpPr>
          <p:cNvPr id="113" name="PlaceHolder 7"/>
          <p:cNvSpPr>
            <a:spLocks noGrp="1"/>
          </p:cNvSpPr>
          <p:nvPr>
            <p:ph type="body"/>
          </p:nvPr>
        </p:nvSpPr>
        <p:spPr>
          <a:xfrm>
            <a:off x="6637320" y="4058640"/>
            <a:ext cx="292032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117" name="PlaceHolder 2"/>
          <p:cNvSpPr>
            <a:spLocks noGrp="1"/>
          </p:cNvSpPr>
          <p:nvPr>
            <p:ph type="subTitle"/>
          </p:nvPr>
        </p:nvSpPr>
        <p:spPr>
          <a:xfrm>
            <a:off x="504000" y="1769040"/>
            <a:ext cx="9070200" cy="4383000"/>
          </a:xfrm>
          <a:prstGeom prst="rect">
            <a:avLst/>
          </a:prstGeom>
        </p:spPr>
        <p:txBody>
          <a:bodyPr lIns="0" tIns="0" rIns="0" bIns="0" anchor="ctr"/>
          <a:lstStyle/>
          <a:p>
            <a:pPr algn="ctr"/>
            <a:endParaRPr lang="id-ID"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119" name="PlaceHolder 2"/>
          <p:cNvSpPr>
            <a:spLocks noGrp="1"/>
          </p:cNvSpPr>
          <p:nvPr>
            <p:ph type="body"/>
          </p:nvPr>
        </p:nvSpPr>
        <p:spPr>
          <a:xfrm>
            <a:off x="504000" y="1769040"/>
            <a:ext cx="9070200" cy="438300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7" name="PlaceHolder 2"/>
          <p:cNvSpPr>
            <a:spLocks noGrp="1"/>
          </p:cNvSpPr>
          <p:nvPr>
            <p:ph type="body"/>
          </p:nvPr>
        </p:nvSpPr>
        <p:spPr>
          <a:xfrm>
            <a:off x="504000" y="1769040"/>
            <a:ext cx="4426200" cy="4383000"/>
          </a:xfrm>
          <a:prstGeom prst="rect">
            <a:avLst/>
          </a:prstGeom>
        </p:spPr>
        <p:txBody>
          <a:bodyPr lIns="0" tIns="0" rIns="0" bIns="0">
            <a:normAutofit/>
          </a:bodyPr>
          <a:lstStyle/>
          <a:p>
            <a:endParaRPr lang="id-ID" sz="3200" b="0" strike="noStrike" spc="-1">
              <a:latin typeface="Arial"/>
            </a:endParaRPr>
          </a:p>
        </p:txBody>
      </p:sp>
      <p:sp>
        <p:nvSpPr>
          <p:cNvPr id="8" name="PlaceHolder 3"/>
          <p:cNvSpPr>
            <a:spLocks noGrp="1"/>
          </p:cNvSpPr>
          <p:nvPr>
            <p:ph type="body"/>
          </p:nvPr>
        </p:nvSpPr>
        <p:spPr>
          <a:xfrm>
            <a:off x="5151960" y="1769040"/>
            <a:ext cx="4426200" cy="438300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121" name="PlaceHolder 2"/>
          <p:cNvSpPr>
            <a:spLocks noGrp="1"/>
          </p:cNvSpPr>
          <p:nvPr>
            <p:ph type="body"/>
          </p:nvPr>
        </p:nvSpPr>
        <p:spPr>
          <a:xfrm>
            <a:off x="504000" y="1769040"/>
            <a:ext cx="4426200" cy="4383000"/>
          </a:xfrm>
          <a:prstGeom prst="rect">
            <a:avLst/>
          </a:prstGeom>
        </p:spPr>
        <p:txBody>
          <a:bodyPr lIns="0" tIns="0" rIns="0" bIns="0">
            <a:normAutofit/>
          </a:bodyPr>
          <a:lstStyle/>
          <a:p>
            <a:endParaRPr lang="id-ID" sz="3200" b="0" strike="noStrike" spc="-1">
              <a:latin typeface="Arial"/>
            </a:endParaRPr>
          </a:p>
        </p:txBody>
      </p:sp>
      <p:sp>
        <p:nvSpPr>
          <p:cNvPr id="122" name="PlaceHolder 3"/>
          <p:cNvSpPr>
            <a:spLocks noGrp="1"/>
          </p:cNvSpPr>
          <p:nvPr>
            <p:ph type="body"/>
          </p:nvPr>
        </p:nvSpPr>
        <p:spPr>
          <a:xfrm>
            <a:off x="5151960" y="1769040"/>
            <a:ext cx="4426200" cy="438300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504000" y="301320"/>
            <a:ext cx="9070200" cy="5845320"/>
          </a:xfrm>
          <a:prstGeom prst="rect">
            <a:avLst/>
          </a:prstGeom>
        </p:spPr>
        <p:txBody>
          <a:bodyPr lIns="0" tIns="0" rIns="0" bIns="0" anchor="ctr"/>
          <a:lstStyle/>
          <a:p>
            <a:pPr algn="ctr"/>
            <a:endParaRPr lang="id-ID"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126"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id-ID" sz="3200" b="0" strike="noStrike" spc="-1">
              <a:latin typeface="Arial"/>
            </a:endParaRPr>
          </a:p>
        </p:txBody>
      </p:sp>
      <p:sp>
        <p:nvSpPr>
          <p:cNvPr id="127" name="PlaceHolder 3"/>
          <p:cNvSpPr>
            <a:spLocks noGrp="1"/>
          </p:cNvSpPr>
          <p:nvPr>
            <p:ph type="body"/>
          </p:nvPr>
        </p:nvSpPr>
        <p:spPr>
          <a:xfrm>
            <a:off x="5151960" y="1769040"/>
            <a:ext cx="4426200" cy="4383000"/>
          </a:xfrm>
          <a:prstGeom prst="rect">
            <a:avLst/>
          </a:prstGeom>
        </p:spPr>
        <p:txBody>
          <a:bodyPr lIns="0" tIns="0" rIns="0" bIns="0">
            <a:normAutofit/>
          </a:bodyPr>
          <a:lstStyle/>
          <a:p>
            <a:endParaRPr lang="id-ID" sz="3200" b="0" strike="noStrike" spc="-1">
              <a:latin typeface="Arial"/>
            </a:endParaRPr>
          </a:p>
        </p:txBody>
      </p:sp>
      <p:sp>
        <p:nvSpPr>
          <p:cNvPr id="128" name="PlaceHolder 4"/>
          <p:cNvSpPr>
            <a:spLocks noGrp="1"/>
          </p:cNvSpPr>
          <p:nvPr>
            <p:ph type="body"/>
          </p:nvPr>
        </p:nvSpPr>
        <p:spPr>
          <a:xfrm>
            <a:off x="504000" y="4058640"/>
            <a:ext cx="4426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130" name="PlaceHolder 2"/>
          <p:cNvSpPr>
            <a:spLocks noGrp="1"/>
          </p:cNvSpPr>
          <p:nvPr>
            <p:ph type="body"/>
          </p:nvPr>
        </p:nvSpPr>
        <p:spPr>
          <a:xfrm>
            <a:off x="504000" y="1769040"/>
            <a:ext cx="4426200" cy="4383000"/>
          </a:xfrm>
          <a:prstGeom prst="rect">
            <a:avLst/>
          </a:prstGeom>
        </p:spPr>
        <p:txBody>
          <a:bodyPr lIns="0" tIns="0" rIns="0" bIns="0">
            <a:normAutofit/>
          </a:bodyPr>
          <a:lstStyle/>
          <a:p>
            <a:endParaRPr lang="id-ID" sz="3200" b="0" strike="noStrike" spc="-1">
              <a:latin typeface="Arial"/>
            </a:endParaRPr>
          </a:p>
        </p:txBody>
      </p:sp>
      <p:sp>
        <p:nvSpPr>
          <p:cNvPr id="131"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id-ID" sz="3200" b="0" strike="noStrike" spc="-1">
              <a:latin typeface="Arial"/>
            </a:endParaRPr>
          </a:p>
        </p:txBody>
      </p:sp>
      <p:sp>
        <p:nvSpPr>
          <p:cNvPr id="132" name="PlaceHolder 4"/>
          <p:cNvSpPr>
            <a:spLocks noGrp="1"/>
          </p:cNvSpPr>
          <p:nvPr>
            <p:ph type="body"/>
          </p:nvPr>
        </p:nvSpPr>
        <p:spPr>
          <a:xfrm>
            <a:off x="5151960" y="4058640"/>
            <a:ext cx="4426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134"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id-ID" sz="3200" b="0" strike="noStrike" spc="-1">
              <a:latin typeface="Arial"/>
            </a:endParaRPr>
          </a:p>
        </p:txBody>
      </p:sp>
      <p:sp>
        <p:nvSpPr>
          <p:cNvPr id="135"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id-ID" sz="3200" b="0" strike="noStrike" spc="-1">
              <a:latin typeface="Arial"/>
            </a:endParaRPr>
          </a:p>
        </p:txBody>
      </p:sp>
      <p:sp>
        <p:nvSpPr>
          <p:cNvPr id="136" name="PlaceHolder 4"/>
          <p:cNvSpPr>
            <a:spLocks noGrp="1"/>
          </p:cNvSpPr>
          <p:nvPr>
            <p:ph type="body"/>
          </p:nvPr>
        </p:nvSpPr>
        <p:spPr>
          <a:xfrm>
            <a:off x="504000" y="4058640"/>
            <a:ext cx="9070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138" name="PlaceHolder 2"/>
          <p:cNvSpPr>
            <a:spLocks noGrp="1"/>
          </p:cNvSpPr>
          <p:nvPr>
            <p:ph type="body"/>
          </p:nvPr>
        </p:nvSpPr>
        <p:spPr>
          <a:xfrm>
            <a:off x="504000" y="1769040"/>
            <a:ext cx="9070200" cy="2090520"/>
          </a:xfrm>
          <a:prstGeom prst="rect">
            <a:avLst/>
          </a:prstGeom>
        </p:spPr>
        <p:txBody>
          <a:bodyPr lIns="0" tIns="0" rIns="0" bIns="0">
            <a:normAutofit/>
          </a:bodyPr>
          <a:lstStyle/>
          <a:p>
            <a:endParaRPr lang="id-ID" sz="3200" b="0" strike="noStrike" spc="-1">
              <a:latin typeface="Arial"/>
            </a:endParaRPr>
          </a:p>
        </p:txBody>
      </p:sp>
      <p:sp>
        <p:nvSpPr>
          <p:cNvPr id="139" name="PlaceHolder 3"/>
          <p:cNvSpPr>
            <a:spLocks noGrp="1"/>
          </p:cNvSpPr>
          <p:nvPr>
            <p:ph type="body"/>
          </p:nvPr>
        </p:nvSpPr>
        <p:spPr>
          <a:xfrm>
            <a:off x="504000" y="4058640"/>
            <a:ext cx="9070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141"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id-ID" sz="3200" b="0" strike="noStrike" spc="-1">
              <a:latin typeface="Arial"/>
            </a:endParaRPr>
          </a:p>
        </p:txBody>
      </p:sp>
      <p:sp>
        <p:nvSpPr>
          <p:cNvPr id="142"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id-ID" sz="3200" b="0" strike="noStrike" spc="-1">
              <a:latin typeface="Arial"/>
            </a:endParaRPr>
          </a:p>
        </p:txBody>
      </p:sp>
      <p:sp>
        <p:nvSpPr>
          <p:cNvPr id="143" name="PlaceHolder 4"/>
          <p:cNvSpPr>
            <a:spLocks noGrp="1"/>
          </p:cNvSpPr>
          <p:nvPr>
            <p:ph type="body"/>
          </p:nvPr>
        </p:nvSpPr>
        <p:spPr>
          <a:xfrm>
            <a:off x="504000" y="4058640"/>
            <a:ext cx="4426200" cy="2090520"/>
          </a:xfrm>
          <a:prstGeom prst="rect">
            <a:avLst/>
          </a:prstGeom>
        </p:spPr>
        <p:txBody>
          <a:bodyPr lIns="0" tIns="0" rIns="0" bIns="0">
            <a:normAutofit/>
          </a:bodyPr>
          <a:lstStyle/>
          <a:p>
            <a:endParaRPr lang="id-ID" sz="3200" b="0" strike="noStrike" spc="-1">
              <a:latin typeface="Arial"/>
            </a:endParaRPr>
          </a:p>
        </p:txBody>
      </p:sp>
      <p:sp>
        <p:nvSpPr>
          <p:cNvPr id="144" name="PlaceHolder 5"/>
          <p:cNvSpPr>
            <a:spLocks noGrp="1"/>
          </p:cNvSpPr>
          <p:nvPr>
            <p:ph type="body"/>
          </p:nvPr>
        </p:nvSpPr>
        <p:spPr>
          <a:xfrm>
            <a:off x="5151960" y="4058640"/>
            <a:ext cx="4426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146" name="PlaceHolder 2"/>
          <p:cNvSpPr>
            <a:spLocks noGrp="1"/>
          </p:cNvSpPr>
          <p:nvPr>
            <p:ph type="body"/>
          </p:nvPr>
        </p:nvSpPr>
        <p:spPr>
          <a:xfrm>
            <a:off x="504000" y="1769040"/>
            <a:ext cx="2920320" cy="2090520"/>
          </a:xfrm>
          <a:prstGeom prst="rect">
            <a:avLst/>
          </a:prstGeom>
        </p:spPr>
        <p:txBody>
          <a:bodyPr lIns="0" tIns="0" rIns="0" bIns="0">
            <a:normAutofit/>
          </a:bodyPr>
          <a:lstStyle/>
          <a:p>
            <a:endParaRPr lang="id-ID" sz="3200" b="0" strike="noStrike" spc="-1">
              <a:latin typeface="Arial"/>
            </a:endParaRPr>
          </a:p>
        </p:txBody>
      </p:sp>
      <p:sp>
        <p:nvSpPr>
          <p:cNvPr id="147" name="PlaceHolder 3"/>
          <p:cNvSpPr>
            <a:spLocks noGrp="1"/>
          </p:cNvSpPr>
          <p:nvPr>
            <p:ph type="body"/>
          </p:nvPr>
        </p:nvSpPr>
        <p:spPr>
          <a:xfrm>
            <a:off x="3570840" y="1769040"/>
            <a:ext cx="2920320" cy="2090520"/>
          </a:xfrm>
          <a:prstGeom prst="rect">
            <a:avLst/>
          </a:prstGeom>
        </p:spPr>
        <p:txBody>
          <a:bodyPr lIns="0" tIns="0" rIns="0" bIns="0">
            <a:normAutofit/>
          </a:bodyPr>
          <a:lstStyle/>
          <a:p>
            <a:endParaRPr lang="id-ID" sz="3200" b="0" strike="noStrike" spc="-1">
              <a:latin typeface="Arial"/>
            </a:endParaRPr>
          </a:p>
        </p:txBody>
      </p:sp>
      <p:sp>
        <p:nvSpPr>
          <p:cNvPr id="148" name="PlaceHolder 4"/>
          <p:cNvSpPr>
            <a:spLocks noGrp="1"/>
          </p:cNvSpPr>
          <p:nvPr>
            <p:ph type="body"/>
          </p:nvPr>
        </p:nvSpPr>
        <p:spPr>
          <a:xfrm>
            <a:off x="6637320" y="1769040"/>
            <a:ext cx="2920320" cy="2090520"/>
          </a:xfrm>
          <a:prstGeom prst="rect">
            <a:avLst/>
          </a:prstGeom>
        </p:spPr>
        <p:txBody>
          <a:bodyPr lIns="0" tIns="0" rIns="0" bIns="0">
            <a:normAutofit/>
          </a:bodyPr>
          <a:lstStyle/>
          <a:p>
            <a:endParaRPr lang="id-ID" sz="3200" b="0" strike="noStrike" spc="-1">
              <a:latin typeface="Arial"/>
            </a:endParaRPr>
          </a:p>
        </p:txBody>
      </p:sp>
      <p:sp>
        <p:nvSpPr>
          <p:cNvPr id="149" name="PlaceHolder 5"/>
          <p:cNvSpPr>
            <a:spLocks noGrp="1"/>
          </p:cNvSpPr>
          <p:nvPr>
            <p:ph type="body"/>
          </p:nvPr>
        </p:nvSpPr>
        <p:spPr>
          <a:xfrm>
            <a:off x="504000" y="4058640"/>
            <a:ext cx="2920320" cy="2090520"/>
          </a:xfrm>
          <a:prstGeom prst="rect">
            <a:avLst/>
          </a:prstGeom>
        </p:spPr>
        <p:txBody>
          <a:bodyPr lIns="0" tIns="0" rIns="0" bIns="0">
            <a:normAutofit/>
          </a:bodyPr>
          <a:lstStyle/>
          <a:p>
            <a:endParaRPr lang="id-ID" sz="3200" b="0" strike="noStrike" spc="-1">
              <a:latin typeface="Arial"/>
            </a:endParaRPr>
          </a:p>
        </p:txBody>
      </p:sp>
      <p:sp>
        <p:nvSpPr>
          <p:cNvPr id="150" name="PlaceHolder 6"/>
          <p:cNvSpPr>
            <a:spLocks noGrp="1"/>
          </p:cNvSpPr>
          <p:nvPr>
            <p:ph type="body"/>
          </p:nvPr>
        </p:nvSpPr>
        <p:spPr>
          <a:xfrm>
            <a:off x="3570840" y="4058640"/>
            <a:ext cx="2920320" cy="2090520"/>
          </a:xfrm>
          <a:prstGeom prst="rect">
            <a:avLst/>
          </a:prstGeom>
        </p:spPr>
        <p:txBody>
          <a:bodyPr lIns="0" tIns="0" rIns="0" bIns="0">
            <a:normAutofit/>
          </a:bodyPr>
          <a:lstStyle/>
          <a:p>
            <a:endParaRPr lang="id-ID" sz="3200" b="0" strike="noStrike" spc="-1">
              <a:latin typeface="Arial"/>
            </a:endParaRPr>
          </a:p>
        </p:txBody>
      </p:sp>
      <p:sp>
        <p:nvSpPr>
          <p:cNvPr id="151" name="PlaceHolder 7"/>
          <p:cNvSpPr>
            <a:spLocks noGrp="1"/>
          </p:cNvSpPr>
          <p:nvPr>
            <p:ph type="body"/>
          </p:nvPr>
        </p:nvSpPr>
        <p:spPr>
          <a:xfrm>
            <a:off x="6637320" y="4058640"/>
            <a:ext cx="292032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155" name="PlaceHolder 2"/>
          <p:cNvSpPr>
            <a:spLocks noGrp="1"/>
          </p:cNvSpPr>
          <p:nvPr>
            <p:ph type="subTitle"/>
          </p:nvPr>
        </p:nvSpPr>
        <p:spPr>
          <a:xfrm>
            <a:off x="504000" y="1769040"/>
            <a:ext cx="9070200" cy="4383000"/>
          </a:xfrm>
          <a:prstGeom prst="rect">
            <a:avLst/>
          </a:prstGeom>
        </p:spPr>
        <p:txBody>
          <a:bodyPr lIns="0" tIns="0" rIns="0" bIns="0" anchor="ctr"/>
          <a:lstStyle/>
          <a:p>
            <a:pPr algn="ctr"/>
            <a:endParaRPr lang="id-ID"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157" name="PlaceHolder 2"/>
          <p:cNvSpPr>
            <a:spLocks noGrp="1"/>
          </p:cNvSpPr>
          <p:nvPr>
            <p:ph type="body"/>
          </p:nvPr>
        </p:nvSpPr>
        <p:spPr>
          <a:xfrm>
            <a:off x="504000" y="1769040"/>
            <a:ext cx="9070200" cy="438300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159" name="PlaceHolder 2"/>
          <p:cNvSpPr>
            <a:spLocks noGrp="1"/>
          </p:cNvSpPr>
          <p:nvPr>
            <p:ph type="body"/>
          </p:nvPr>
        </p:nvSpPr>
        <p:spPr>
          <a:xfrm>
            <a:off x="504000" y="1769040"/>
            <a:ext cx="4426200" cy="4383000"/>
          </a:xfrm>
          <a:prstGeom prst="rect">
            <a:avLst/>
          </a:prstGeom>
        </p:spPr>
        <p:txBody>
          <a:bodyPr lIns="0" tIns="0" rIns="0" bIns="0">
            <a:normAutofit/>
          </a:bodyPr>
          <a:lstStyle/>
          <a:p>
            <a:endParaRPr lang="id-ID" sz="3200" b="0" strike="noStrike" spc="-1">
              <a:latin typeface="Arial"/>
            </a:endParaRPr>
          </a:p>
        </p:txBody>
      </p:sp>
      <p:sp>
        <p:nvSpPr>
          <p:cNvPr id="160" name="PlaceHolder 3"/>
          <p:cNvSpPr>
            <a:spLocks noGrp="1"/>
          </p:cNvSpPr>
          <p:nvPr>
            <p:ph type="body"/>
          </p:nvPr>
        </p:nvSpPr>
        <p:spPr>
          <a:xfrm>
            <a:off x="5151960" y="1769040"/>
            <a:ext cx="4426200" cy="438300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504000" y="301320"/>
            <a:ext cx="9070200" cy="5845320"/>
          </a:xfrm>
          <a:prstGeom prst="rect">
            <a:avLst/>
          </a:prstGeom>
        </p:spPr>
        <p:txBody>
          <a:bodyPr lIns="0" tIns="0" rIns="0" bIns="0" anchor="ctr"/>
          <a:lstStyle/>
          <a:p>
            <a:pPr algn="ctr"/>
            <a:endParaRPr lang="id-ID"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164"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id-ID" sz="3200" b="0" strike="noStrike" spc="-1">
              <a:latin typeface="Arial"/>
            </a:endParaRPr>
          </a:p>
        </p:txBody>
      </p:sp>
      <p:sp>
        <p:nvSpPr>
          <p:cNvPr id="165" name="PlaceHolder 3"/>
          <p:cNvSpPr>
            <a:spLocks noGrp="1"/>
          </p:cNvSpPr>
          <p:nvPr>
            <p:ph type="body"/>
          </p:nvPr>
        </p:nvSpPr>
        <p:spPr>
          <a:xfrm>
            <a:off x="5151960" y="1769040"/>
            <a:ext cx="4426200" cy="4383000"/>
          </a:xfrm>
          <a:prstGeom prst="rect">
            <a:avLst/>
          </a:prstGeom>
        </p:spPr>
        <p:txBody>
          <a:bodyPr lIns="0" tIns="0" rIns="0" bIns="0">
            <a:normAutofit/>
          </a:bodyPr>
          <a:lstStyle/>
          <a:p>
            <a:endParaRPr lang="id-ID" sz="3200" b="0" strike="noStrike" spc="-1">
              <a:latin typeface="Arial"/>
            </a:endParaRPr>
          </a:p>
        </p:txBody>
      </p:sp>
      <p:sp>
        <p:nvSpPr>
          <p:cNvPr id="166" name="PlaceHolder 4"/>
          <p:cNvSpPr>
            <a:spLocks noGrp="1"/>
          </p:cNvSpPr>
          <p:nvPr>
            <p:ph type="body"/>
          </p:nvPr>
        </p:nvSpPr>
        <p:spPr>
          <a:xfrm>
            <a:off x="504000" y="4058640"/>
            <a:ext cx="4426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168" name="PlaceHolder 2"/>
          <p:cNvSpPr>
            <a:spLocks noGrp="1"/>
          </p:cNvSpPr>
          <p:nvPr>
            <p:ph type="body"/>
          </p:nvPr>
        </p:nvSpPr>
        <p:spPr>
          <a:xfrm>
            <a:off x="504000" y="1769040"/>
            <a:ext cx="4426200" cy="4383000"/>
          </a:xfrm>
          <a:prstGeom prst="rect">
            <a:avLst/>
          </a:prstGeom>
        </p:spPr>
        <p:txBody>
          <a:bodyPr lIns="0" tIns="0" rIns="0" bIns="0">
            <a:normAutofit/>
          </a:bodyPr>
          <a:lstStyle/>
          <a:p>
            <a:endParaRPr lang="id-ID" sz="3200" b="0" strike="noStrike" spc="-1">
              <a:latin typeface="Arial"/>
            </a:endParaRPr>
          </a:p>
        </p:txBody>
      </p:sp>
      <p:sp>
        <p:nvSpPr>
          <p:cNvPr id="169"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id-ID" sz="3200" b="0" strike="noStrike" spc="-1">
              <a:latin typeface="Arial"/>
            </a:endParaRPr>
          </a:p>
        </p:txBody>
      </p:sp>
      <p:sp>
        <p:nvSpPr>
          <p:cNvPr id="170" name="PlaceHolder 4"/>
          <p:cNvSpPr>
            <a:spLocks noGrp="1"/>
          </p:cNvSpPr>
          <p:nvPr>
            <p:ph type="body"/>
          </p:nvPr>
        </p:nvSpPr>
        <p:spPr>
          <a:xfrm>
            <a:off x="5151960" y="4058640"/>
            <a:ext cx="4426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172"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id-ID" sz="3200" b="0" strike="noStrike" spc="-1">
              <a:latin typeface="Arial"/>
            </a:endParaRPr>
          </a:p>
        </p:txBody>
      </p:sp>
      <p:sp>
        <p:nvSpPr>
          <p:cNvPr id="173"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id-ID" sz="3200" b="0" strike="noStrike" spc="-1">
              <a:latin typeface="Arial"/>
            </a:endParaRPr>
          </a:p>
        </p:txBody>
      </p:sp>
      <p:sp>
        <p:nvSpPr>
          <p:cNvPr id="174" name="PlaceHolder 4"/>
          <p:cNvSpPr>
            <a:spLocks noGrp="1"/>
          </p:cNvSpPr>
          <p:nvPr>
            <p:ph type="body"/>
          </p:nvPr>
        </p:nvSpPr>
        <p:spPr>
          <a:xfrm>
            <a:off x="504000" y="4058640"/>
            <a:ext cx="9070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176" name="PlaceHolder 2"/>
          <p:cNvSpPr>
            <a:spLocks noGrp="1"/>
          </p:cNvSpPr>
          <p:nvPr>
            <p:ph type="body"/>
          </p:nvPr>
        </p:nvSpPr>
        <p:spPr>
          <a:xfrm>
            <a:off x="504000" y="1769040"/>
            <a:ext cx="9070200" cy="2090520"/>
          </a:xfrm>
          <a:prstGeom prst="rect">
            <a:avLst/>
          </a:prstGeom>
        </p:spPr>
        <p:txBody>
          <a:bodyPr lIns="0" tIns="0" rIns="0" bIns="0">
            <a:normAutofit/>
          </a:bodyPr>
          <a:lstStyle/>
          <a:p>
            <a:endParaRPr lang="id-ID" sz="3200" b="0" strike="noStrike" spc="-1">
              <a:latin typeface="Arial"/>
            </a:endParaRPr>
          </a:p>
        </p:txBody>
      </p:sp>
      <p:sp>
        <p:nvSpPr>
          <p:cNvPr id="177" name="PlaceHolder 3"/>
          <p:cNvSpPr>
            <a:spLocks noGrp="1"/>
          </p:cNvSpPr>
          <p:nvPr>
            <p:ph type="body"/>
          </p:nvPr>
        </p:nvSpPr>
        <p:spPr>
          <a:xfrm>
            <a:off x="504000" y="4058640"/>
            <a:ext cx="9070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179"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id-ID" sz="3200" b="0" strike="noStrike" spc="-1">
              <a:latin typeface="Arial"/>
            </a:endParaRPr>
          </a:p>
        </p:txBody>
      </p:sp>
      <p:sp>
        <p:nvSpPr>
          <p:cNvPr id="180"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id-ID" sz="3200" b="0" strike="noStrike" spc="-1">
              <a:latin typeface="Arial"/>
            </a:endParaRPr>
          </a:p>
        </p:txBody>
      </p:sp>
      <p:sp>
        <p:nvSpPr>
          <p:cNvPr id="181" name="PlaceHolder 4"/>
          <p:cNvSpPr>
            <a:spLocks noGrp="1"/>
          </p:cNvSpPr>
          <p:nvPr>
            <p:ph type="body"/>
          </p:nvPr>
        </p:nvSpPr>
        <p:spPr>
          <a:xfrm>
            <a:off x="504000" y="4058640"/>
            <a:ext cx="4426200" cy="2090520"/>
          </a:xfrm>
          <a:prstGeom prst="rect">
            <a:avLst/>
          </a:prstGeom>
        </p:spPr>
        <p:txBody>
          <a:bodyPr lIns="0" tIns="0" rIns="0" bIns="0">
            <a:normAutofit/>
          </a:bodyPr>
          <a:lstStyle/>
          <a:p>
            <a:endParaRPr lang="id-ID" sz="3200" b="0" strike="noStrike" spc="-1">
              <a:latin typeface="Arial"/>
            </a:endParaRPr>
          </a:p>
        </p:txBody>
      </p:sp>
      <p:sp>
        <p:nvSpPr>
          <p:cNvPr id="182" name="PlaceHolder 5"/>
          <p:cNvSpPr>
            <a:spLocks noGrp="1"/>
          </p:cNvSpPr>
          <p:nvPr>
            <p:ph type="body"/>
          </p:nvPr>
        </p:nvSpPr>
        <p:spPr>
          <a:xfrm>
            <a:off x="5151960" y="4058640"/>
            <a:ext cx="4426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0200" cy="5845320"/>
          </a:xfrm>
          <a:prstGeom prst="rect">
            <a:avLst/>
          </a:prstGeom>
        </p:spPr>
        <p:txBody>
          <a:bodyPr lIns="0" tIns="0" rIns="0" bIns="0" anchor="ctr"/>
          <a:lstStyle/>
          <a:p>
            <a:pPr algn="ctr"/>
            <a:endParaRPr lang="id-ID"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184" name="PlaceHolder 2"/>
          <p:cNvSpPr>
            <a:spLocks noGrp="1"/>
          </p:cNvSpPr>
          <p:nvPr>
            <p:ph type="body"/>
          </p:nvPr>
        </p:nvSpPr>
        <p:spPr>
          <a:xfrm>
            <a:off x="504000" y="1769040"/>
            <a:ext cx="2920320" cy="2090520"/>
          </a:xfrm>
          <a:prstGeom prst="rect">
            <a:avLst/>
          </a:prstGeom>
        </p:spPr>
        <p:txBody>
          <a:bodyPr lIns="0" tIns="0" rIns="0" bIns="0">
            <a:normAutofit/>
          </a:bodyPr>
          <a:lstStyle/>
          <a:p>
            <a:endParaRPr lang="id-ID" sz="3200" b="0" strike="noStrike" spc="-1">
              <a:latin typeface="Arial"/>
            </a:endParaRPr>
          </a:p>
        </p:txBody>
      </p:sp>
      <p:sp>
        <p:nvSpPr>
          <p:cNvPr id="185" name="PlaceHolder 3"/>
          <p:cNvSpPr>
            <a:spLocks noGrp="1"/>
          </p:cNvSpPr>
          <p:nvPr>
            <p:ph type="body"/>
          </p:nvPr>
        </p:nvSpPr>
        <p:spPr>
          <a:xfrm>
            <a:off x="3570840" y="1769040"/>
            <a:ext cx="2920320" cy="2090520"/>
          </a:xfrm>
          <a:prstGeom prst="rect">
            <a:avLst/>
          </a:prstGeom>
        </p:spPr>
        <p:txBody>
          <a:bodyPr lIns="0" tIns="0" rIns="0" bIns="0">
            <a:normAutofit/>
          </a:bodyPr>
          <a:lstStyle/>
          <a:p>
            <a:endParaRPr lang="id-ID" sz="3200" b="0" strike="noStrike" spc="-1">
              <a:latin typeface="Arial"/>
            </a:endParaRPr>
          </a:p>
        </p:txBody>
      </p:sp>
      <p:sp>
        <p:nvSpPr>
          <p:cNvPr id="186" name="PlaceHolder 4"/>
          <p:cNvSpPr>
            <a:spLocks noGrp="1"/>
          </p:cNvSpPr>
          <p:nvPr>
            <p:ph type="body"/>
          </p:nvPr>
        </p:nvSpPr>
        <p:spPr>
          <a:xfrm>
            <a:off x="6637320" y="1769040"/>
            <a:ext cx="2920320" cy="2090520"/>
          </a:xfrm>
          <a:prstGeom prst="rect">
            <a:avLst/>
          </a:prstGeom>
        </p:spPr>
        <p:txBody>
          <a:bodyPr lIns="0" tIns="0" rIns="0" bIns="0">
            <a:normAutofit/>
          </a:bodyPr>
          <a:lstStyle/>
          <a:p>
            <a:endParaRPr lang="id-ID" sz="3200" b="0" strike="noStrike" spc="-1">
              <a:latin typeface="Arial"/>
            </a:endParaRPr>
          </a:p>
        </p:txBody>
      </p:sp>
      <p:sp>
        <p:nvSpPr>
          <p:cNvPr id="187" name="PlaceHolder 5"/>
          <p:cNvSpPr>
            <a:spLocks noGrp="1"/>
          </p:cNvSpPr>
          <p:nvPr>
            <p:ph type="body"/>
          </p:nvPr>
        </p:nvSpPr>
        <p:spPr>
          <a:xfrm>
            <a:off x="504000" y="4058640"/>
            <a:ext cx="2920320" cy="2090520"/>
          </a:xfrm>
          <a:prstGeom prst="rect">
            <a:avLst/>
          </a:prstGeom>
        </p:spPr>
        <p:txBody>
          <a:bodyPr lIns="0" tIns="0" rIns="0" bIns="0">
            <a:normAutofit/>
          </a:bodyPr>
          <a:lstStyle/>
          <a:p>
            <a:endParaRPr lang="id-ID" sz="3200" b="0" strike="noStrike" spc="-1">
              <a:latin typeface="Arial"/>
            </a:endParaRPr>
          </a:p>
        </p:txBody>
      </p:sp>
      <p:sp>
        <p:nvSpPr>
          <p:cNvPr id="188" name="PlaceHolder 6"/>
          <p:cNvSpPr>
            <a:spLocks noGrp="1"/>
          </p:cNvSpPr>
          <p:nvPr>
            <p:ph type="body"/>
          </p:nvPr>
        </p:nvSpPr>
        <p:spPr>
          <a:xfrm>
            <a:off x="3570840" y="4058640"/>
            <a:ext cx="2920320" cy="2090520"/>
          </a:xfrm>
          <a:prstGeom prst="rect">
            <a:avLst/>
          </a:prstGeom>
        </p:spPr>
        <p:txBody>
          <a:bodyPr lIns="0" tIns="0" rIns="0" bIns="0">
            <a:normAutofit/>
          </a:bodyPr>
          <a:lstStyle/>
          <a:p>
            <a:endParaRPr lang="id-ID" sz="3200" b="0" strike="noStrike" spc="-1">
              <a:latin typeface="Arial"/>
            </a:endParaRPr>
          </a:p>
        </p:txBody>
      </p:sp>
      <p:sp>
        <p:nvSpPr>
          <p:cNvPr id="189" name="PlaceHolder 7"/>
          <p:cNvSpPr>
            <a:spLocks noGrp="1"/>
          </p:cNvSpPr>
          <p:nvPr>
            <p:ph type="body"/>
          </p:nvPr>
        </p:nvSpPr>
        <p:spPr>
          <a:xfrm>
            <a:off x="6637320" y="4058640"/>
            <a:ext cx="292032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193" name="PlaceHolder 2"/>
          <p:cNvSpPr>
            <a:spLocks noGrp="1"/>
          </p:cNvSpPr>
          <p:nvPr>
            <p:ph type="subTitle"/>
          </p:nvPr>
        </p:nvSpPr>
        <p:spPr>
          <a:xfrm>
            <a:off x="504000" y="1769040"/>
            <a:ext cx="9070200" cy="4383000"/>
          </a:xfrm>
          <a:prstGeom prst="rect">
            <a:avLst/>
          </a:prstGeom>
        </p:spPr>
        <p:txBody>
          <a:bodyPr lIns="0" tIns="0" rIns="0" bIns="0" anchor="ctr"/>
          <a:lstStyle/>
          <a:p>
            <a:pPr algn="ctr"/>
            <a:endParaRPr lang="id-ID"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195" name="PlaceHolder 2"/>
          <p:cNvSpPr>
            <a:spLocks noGrp="1"/>
          </p:cNvSpPr>
          <p:nvPr>
            <p:ph type="body"/>
          </p:nvPr>
        </p:nvSpPr>
        <p:spPr>
          <a:xfrm>
            <a:off x="504000" y="1769040"/>
            <a:ext cx="9070200" cy="438300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197" name="PlaceHolder 2"/>
          <p:cNvSpPr>
            <a:spLocks noGrp="1"/>
          </p:cNvSpPr>
          <p:nvPr>
            <p:ph type="body"/>
          </p:nvPr>
        </p:nvSpPr>
        <p:spPr>
          <a:xfrm>
            <a:off x="504000" y="1769040"/>
            <a:ext cx="4426200" cy="4383000"/>
          </a:xfrm>
          <a:prstGeom prst="rect">
            <a:avLst/>
          </a:prstGeom>
        </p:spPr>
        <p:txBody>
          <a:bodyPr lIns="0" tIns="0" rIns="0" bIns="0">
            <a:normAutofit/>
          </a:bodyPr>
          <a:lstStyle/>
          <a:p>
            <a:endParaRPr lang="id-ID" sz="3200" b="0" strike="noStrike" spc="-1">
              <a:latin typeface="Arial"/>
            </a:endParaRPr>
          </a:p>
        </p:txBody>
      </p:sp>
      <p:sp>
        <p:nvSpPr>
          <p:cNvPr id="198" name="PlaceHolder 3"/>
          <p:cNvSpPr>
            <a:spLocks noGrp="1"/>
          </p:cNvSpPr>
          <p:nvPr>
            <p:ph type="body"/>
          </p:nvPr>
        </p:nvSpPr>
        <p:spPr>
          <a:xfrm>
            <a:off x="5151960" y="1769040"/>
            <a:ext cx="4426200" cy="438300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504000" y="301320"/>
            <a:ext cx="9070200" cy="5845320"/>
          </a:xfrm>
          <a:prstGeom prst="rect">
            <a:avLst/>
          </a:prstGeom>
        </p:spPr>
        <p:txBody>
          <a:bodyPr lIns="0" tIns="0" rIns="0" bIns="0" anchor="ctr"/>
          <a:lstStyle/>
          <a:p>
            <a:pPr algn="ctr"/>
            <a:endParaRPr lang="id-ID"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202"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id-ID" sz="3200" b="0" strike="noStrike" spc="-1">
              <a:latin typeface="Arial"/>
            </a:endParaRPr>
          </a:p>
        </p:txBody>
      </p:sp>
      <p:sp>
        <p:nvSpPr>
          <p:cNvPr id="203" name="PlaceHolder 3"/>
          <p:cNvSpPr>
            <a:spLocks noGrp="1"/>
          </p:cNvSpPr>
          <p:nvPr>
            <p:ph type="body"/>
          </p:nvPr>
        </p:nvSpPr>
        <p:spPr>
          <a:xfrm>
            <a:off x="5151960" y="1769040"/>
            <a:ext cx="4426200" cy="4383000"/>
          </a:xfrm>
          <a:prstGeom prst="rect">
            <a:avLst/>
          </a:prstGeom>
        </p:spPr>
        <p:txBody>
          <a:bodyPr lIns="0" tIns="0" rIns="0" bIns="0">
            <a:normAutofit/>
          </a:bodyPr>
          <a:lstStyle/>
          <a:p>
            <a:endParaRPr lang="id-ID" sz="3200" b="0" strike="noStrike" spc="-1">
              <a:latin typeface="Arial"/>
            </a:endParaRPr>
          </a:p>
        </p:txBody>
      </p:sp>
      <p:sp>
        <p:nvSpPr>
          <p:cNvPr id="204" name="PlaceHolder 4"/>
          <p:cNvSpPr>
            <a:spLocks noGrp="1"/>
          </p:cNvSpPr>
          <p:nvPr>
            <p:ph type="body"/>
          </p:nvPr>
        </p:nvSpPr>
        <p:spPr>
          <a:xfrm>
            <a:off x="504000" y="4058640"/>
            <a:ext cx="4426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206" name="PlaceHolder 2"/>
          <p:cNvSpPr>
            <a:spLocks noGrp="1"/>
          </p:cNvSpPr>
          <p:nvPr>
            <p:ph type="body"/>
          </p:nvPr>
        </p:nvSpPr>
        <p:spPr>
          <a:xfrm>
            <a:off x="504000" y="1769040"/>
            <a:ext cx="4426200" cy="4383000"/>
          </a:xfrm>
          <a:prstGeom prst="rect">
            <a:avLst/>
          </a:prstGeom>
        </p:spPr>
        <p:txBody>
          <a:bodyPr lIns="0" tIns="0" rIns="0" bIns="0">
            <a:normAutofit/>
          </a:bodyPr>
          <a:lstStyle/>
          <a:p>
            <a:endParaRPr lang="id-ID" sz="3200" b="0" strike="noStrike" spc="-1">
              <a:latin typeface="Arial"/>
            </a:endParaRPr>
          </a:p>
        </p:txBody>
      </p:sp>
      <p:sp>
        <p:nvSpPr>
          <p:cNvPr id="207"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id-ID" sz="3200" b="0" strike="noStrike" spc="-1">
              <a:latin typeface="Arial"/>
            </a:endParaRPr>
          </a:p>
        </p:txBody>
      </p:sp>
      <p:sp>
        <p:nvSpPr>
          <p:cNvPr id="208" name="PlaceHolder 4"/>
          <p:cNvSpPr>
            <a:spLocks noGrp="1"/>
          </p:cNvSpPr>
          <p:nvPr>
            <p:ph type="body"/>
          </p:nvPr>
        </p:nvSpPr>
        <p:spPr>
          <a:xfrm>
            <a:off x="5151960" y="4058640"/>
            <a:ext cx="4426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210"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id-ID" sz="3200" b="0" strike="noStrike" spc="-1">
              <a:latin typeface="Arial"/>
            </a:endParaRPr>
          </a:p>
        </p:txBody>
      </p:sp>
      <p:sp>
        <p:nvSpPr>
          <p:cNvPr id="211"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id-ID" sz="3200" b="0" strike="noStrike" spc="-1">
              <a:latin typeface="Arial"/>
            </a:endParaRPr>
          </a:p>
        </p:txBody>
      </p:sp>
      <p:sp>
        <p:nvSpPr>
          <p:cNvPr id="212" name="PlaceHolder 4"/>
          <p:cNvSpPr>
            <a:spLocks noGrp="1"/>
          </p:cNvSpPr>
          <p:nvPr>
            <p:ph type="body"/>
          </p:nvPr>
        </p:nvSpPr>
        <p:spPr>
          <a:xfrm>
            <a:off x="504000" y="4058640"/>
            <a:ext cx="9070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12"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id-ID" sz="3200" b="0" strike="noStrike" spc="-1">
              <a:latin typeface="Arial"/>
            </a:endParaRPr>
          </a:p>
        </p:txBody>
      </p:sp>
      <p:sp>
        <p:nvSpPr>
          <p:cNvPr id="13" name="PlaceHolder 3"/>
          <p:cNvSpPr>
            <a:spLocks noGrp="1"/>
          </p:cNvSpPr>
          <p:nvPr>
            <p:ph type="body"/>
          </p:nvPr>
        </p:nvSpPr>
        <p:spPr>
          <a:xfrm>
            <a:off x="5151960" y="1769040"/>
            <a:ext cx="4426200" cy="4383000"/>
          </a:xfrm>
          <a:prstGeom prst="rect">
            <a:avLst/>
          </a:prstGeom>
        </p:spPr>
        <p:txBody>
          <a:bodyPr lIns="0" tIns="0" rIns="0" bIns="0">
            <a:normAutofit/>
          </a:bodyPr>
          <a:lstStyle/>
          <a:p>
            <a:endParaRPr lang="id-ID" sz="3200" b="0" strike="noStrike" spc="-1">
              <a:latin typeface="Arial"/>
            </a:endParaRPr>
          </a:p>
        </p:txBody>
      </p:sp>
      <p:sp>
        <p:nvSpPr>
          <p:cNvPr id="14" name="PlaceHolder 4"/>
          <p:cNvSpPr>
            <a:spLocks noGrp="1"/>
          </p:cNvSpPr>
          <p:nvPr>
            <p:ph type="body"/>
          </p:nvPr>
        </p:nvSpPr>
        <p:spPr>
          <a:xfrm>
            <a:off x="504000" y="4058640"/>
            <a:ext cx="4426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214" name="PlaceHolder 2"/>
          <p:cNvSpPr>
            <a:spLocks noGrp="1"/>
          </p:cNvSpPr>
          <p:nvPr>
            <p:ph type="body"/>
          </p:nvPr>
        </p:nvSpPr>
        <p:spPr>
          <a:xfrm>
            <a:off x="504000" y="1769040"/>
            <a:ext cx="9070200" cy="2090520"/>
          </a:xfrm>
          <a:prstGeom prst="rect">
            <a:avLst/>
          </a:prstGeom>
        </p:spPr>
        <p:txBody>
          <a:bodyPr lIns="0" tIns="0" rIns="0" bIns="0">
            <a:normAutofit/>
          </a:bodyPr>
          <a:lstStyle/>
          <a:p>
            <a:endParaRPr lang="id-ID" sz="3200" b="0" strike="noStrike" spc="-1">
              <a:latin typeface="Arial"/>
            </a:endParaRPr>
          </a:p>
        </p:txBody>
      </p:sp>
      <p:sp>
        <p:nvSpPr>
          <p:cNvPr id="215" name="PlaceHolder 3"/>
          <p:cNvSpPr>
            <a:spLocks noGrp="1"/>
          </p:cNvSpPr>
          <p:nvPr>
            <p:ph type="body"/>
          </p:nvPr>
        </p:nvSpPr>
        <p:spPr>
          <a:xfrm>
            <a:off x="504000" y="4058640"/>
            <a:ext cx="9070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217"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id-ID" sz="3200" b="0" strike="noStrike" spc="-1">
              <a:latin typeface="Arial"/>
            </a:endParaRPr>
          </a:p>
        </p:txBody>
      </p:sp>
      <p:sp>
        <p:nvSpPr>
          <p:cNvPr id="218"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id-ID" sz="3200" b="0" strike="noStrike" spc="-1">
              <a:latin typeface="Arial"/>
            </a:endParaRPr>
          </a:p>
        </p:txBody>
      </p:sp>
      <p:sp>
        <p:nvSpPr>
          <p:cNvPr id="219" name="PlaceHolder 4"/>
          <p:cNvSpPr>
            <a:spLocks noGrp="1"/>
          </p:cNvSpPr>
          <p:nvPr>
            <p:ph type="body"/>
          </p:nvPr>
        </p:nvSpPr>
        <p:spPr>
          <a:xfrm>
            <a:off x="504000" y="4058640"/>
            <a:ext cx="4426200" cy="2090520"/>
          </a:xfrm>
          <a:prstGeom prst="rect">
            <a:avLst/>
          </a:prstGeom>
        </p:spPr>
        <p:txBody>
          <a:bodyPr lIns="0" tIns="0" rIns="0" bIns="0">
            <a:normAutofit/>
          </a:bodyPr>
          <a:lstStyle/>
          <a:p>
            <a:endParaRPr lang="id-ID" sz="3200" b="0" strike="noStrike" spc="-1">
              <a:latin typeface="Arial"/>
            </a:endParaRPr>
          </a:p>
        </p:txBody>
      </p:sp>
      <p:sp>
        <p:nvSpPr>
          <p:cNvPr id="220" name="PlaceHolder 5"/>
          <p:cNvSpPr>
            <a:spLocks noGrp="1"/>
          </p:cNvSpPr>
          <p:nvPr>
            <p:ph type="body"/>
          </p:nvPr>
        </p:nvSpPr>
        <p:spPr>
          <a:xfrm>
            <a:off x="5151960" y="4058640"/>
            <a:ext cx="4426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222" name="PlaceHolder 2"/>
          <p:cNvSpPr>
            <a:spLocks noGrp="1"/>
          </p:cNvSpPr>
          <p:nvPr>
            <p:ph type="body"/>
          </p:nvPr>
        </p:nvSpPr>
        <p:spPr>
          <a:xfrm>
            <a:off x="504000" y="1769040"/>
            <a:ext cx="2920320" cy="2090520"/>
          </a:xfrm>
          <a:prstGeom prst="rect">
            <a:avLst/>
          </a:prstGeom>
        </p:spPr>
        <p:txBody>
          <a:bodyPr lIns="0" tIns="0" rIns="0" bIns="0">
            <a:normAutofit/>
          </a:bodyPr>
          <a:lstStyle/>
          <a:p>
            <a:endParaRPr lang="id-ID" sz="3200" b="0" strike="noStrike" spc="-1">
              <a:latin typeface="Arial"/>
            </a:endParaRPr>
          </a:p>
        </p:txBody>
      </p:sp>
      <p:sp>
        <p:nvSpPr>
          <p:cNvPr id="223" name="PlaceHolder 3"/>
          <p:cNvSpPr>
            <a:spLocks noGrp="1"/>
          </p:cNvSpPr>
          <p:nvPr>
            <p:ph type="body"/>
          </p:nvPr>
        </p:nvSpPr>
        <p:spPr>
          <a:xfrm>
            <a:off x="3570840" y="1769040"/>
            <a:ext cx="2920320" cy="2090520"/>
          </a:xfrm>
          <a:prstGeom prst="rect">
            <a:avLst/>
          </a:prstGeom>
        </p:spPr>
        <p:txBody>
          <a:bodyPr lIns="0" tIns="0" rIns="0" bIns="0">
            <a:normAutofit/>
          </a:bodyPr>
          <a:lstStyle/>
          <a:p>
            <a:endParaRPr lang="id-ID" sz="3200" b="0" strike="noStrike" spc="-1">
              <a:latin typeface="Arial"/>
            </a:endParaRPr>
          </a:p>
        </p:txBody>
      </p:sp>
      <p:sp>
        <p:nvSpPr>
          <p:cNvPr id="224" name="PlaceHolder 4"/>
          <p:cNvSpPr>
            <a:spLocks noGrp="1"/>
          </p:cNvSpPr>
          <p:nvPr>
            <p:ph type="body"/>
          </p:nvPr>
        </p:nvSpPr>
        <p:spPr>
          <a:xfrm>
            <a:off x="6637320" y="1769040"/>
            <a:ext cx="2920320" cy="2090520"/>
          </a:xfrm>
          <a:prstGeom prst="rect">
            <a:avLst/>
          </a:prstGeom>
        </p:spPr>
        <p:txBody>
          <a:bodyPr lIns="0" tIns="0" rIns="0" bIns="0">
            <a:normAutofit/>
          </a:bodyPr>
          <a:lstStyle/>
          <a:p>
            <a:endParaRPr lang="id-ID" sz="3200" b="0" strike="noStrike" spc="-1">
              <a:latin typeface="Arial"/>
            </a:endParaRPr>
          </a:p>
        </p:txBody>
      </p:sp>
      <p:sp>
        <p:nvSpPr>
          <p:cNvPr id="225" name="PlaceHolder 5"/>
          <p:cNvSpPr>
            <a:spLocks noGrp="1"/>
          </p:cNvSpPr>
          <p:nvPr>
            <p:ph type="body"/>
          </p:nvPr>
        </p:nvSpPr>
        <p:spPr>
          <a:xfrm>
            <a:off x="504000" y="4058640"/>
            <a:ext cx="2920320" cy="2090520"/>
          </a:xfrm>
          <a:prstGeom prst="rect">
            <a:avLst/>
          </a:prstGeom>
        </p:spPr>
        <p:txBody>
          <a:bodyPr lIns="0" tIns="0" rIns="0" bIns="0">
            <a:normAutofit/>
          </a:bodyPr>
          <a:lstStyle/>
          <a:p>
            <a:endParaRPr lang="id-ID" sz="3200" b="0" strike="noStrike" spc="-1">
              <a:latin typeface="Arial"/>
            </a:endParaRPr>
          </a:p>
        </p:txBody>
      </p:sp>
      <p:sp>
        <p:nvSpPr>
          <p:cNvPr id="226" name="PlaceHolder 6"/>
          <p:cNvSpPr>
            <a:spLocks noGrp="1"/>
          </p:cNvSpPr>
          <p:nvPr>
            <p:ph type="body"/>
          </p:nvPr>
        </p:nvSpPr>
        <p:spPr>
          <a:xfrm>
            <a:off x="3570840" y="4058640"/>
            <a:ext cx="2920320" cy="2090520"/>
          </a:xfrm>
          <a:prstGeom prst="rect">
            <a:avLst/>
          </a:prstGeom>
        </p:spPr>
        <p:txBody>
          <a:bodyPr lIns="0" tIns="0" rIns="0" bIns="0">
            <a:normAutofit/>
          </a:bodyPr>
          <a:lstStyle/>
          <a:p>
            <a:endParaRPr lang="id-ID" sz="3200" b="0" strike="noStrike" spc="-1">
              <a:latin typeface="Arial"/>
            </a:endParaRPr>
          </a:p>
        </p:txBody>
      </p:sp>
      <p:sp>
        <p:nvSpPr>
          <p:cNvPr id="227" name="PlaceHolder 7"/>
          <p:cNvSpPr>
            <a:spLocks noGrp="1"/>
          </p:cNvSpPr>
          <p:nvPr>
            <p:ph type="body"/>
          </p:nvPr>
        </p:nvSpPr>
        <p:spPr>
          <a:xfrm>
            <a:off x="6637320" y="4058640"/>
            <a:ext cx="292032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0"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231" name="PlaceHolder 2"/>
          <p:cNvSpPr>
            <a:spLocks noGrp="1"/>
          </p:cNvSpPr>
          <p:nvPr>
            <p:ph type="subTitle"/>
          </p:nvPr>
        </p:nvSpPr>
        <p:spPr>
          <a:xfrm>
            <a:off x="504000" y="1769040"/>
            <a:ext cx="9070200" cy="4383000"/>
          </a:xfrm>
          <a:prstGeom prst="rect">
            <a:avLst/>
          </a:prstGeom>
        </p:spPr>
        <p:txBody>
          <a:bodyPr lIns="0" tIns="0" rIns="0" bIns="0" anchor="ctr"/>
          <a:lstStyle/>
          <a:p>
            <a:pPr algn="ctr"/>
            <a:endParaRPr lang="id-ID"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233" name="PlaceHolder 2"/>
          <p:cNvSpPr>
            <a:spLocks noGrp="1"/>
          </p:cNvSpPr>
          <p:nvPr>
            <p:ph type="body"/>
          </p:nvPr>
        </p:nvSpPr>
        <p:spPr>
          <a:xfrm>
            <a:off x="504000" y="1769040"/>
            <a:ext cx="9070200" cy="438300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235" name="PlaceHolder 2"/>
          <p:cNvSpPr>
            <a:spLocks noGrp="1"/>
          </p:cNvSpPr>
          <p:nvPr>
            <p:ph type="body"/>
          </p:nvPr>
        </p:nvSpPr>
        <p:spPr>
          <a:xfrm>
            <a:off x="504000" y="1769040"/>
            <a:ext cx="4426200" cy="4383000"/>
          </a:xfrm>
          <a:prstGeom prst="rect">
            <a:avLst/>
          </a:prstGeom>
        </p:spPr>
        <p:txBody>
          <a:bodyPr lIns="0" tIns="0" rIns="0" bIns="0">
            <a:normAutofit/>
          </a:bodyPr>
          <a:lstStyle/>
          <a:p>
            <a:endParaRPr lang="id-ID" sz="3200" b="0" strike="noStrike" spc="-1">
              <a:latin typeface="Arial"/>
            </a:endParaRPr>
          </a:p>
        </p:txBody>
      </p:sp>
      <p:sp>
        <p:nvSpPr>
          <p:cNvPr id="236" name="PlaceHolder 3"/>
          <p:cNvSpPr>
            <a:spLocks noGrp="1"/>
          </p:cNvSpPr>
          <p:nvPr>
            <p:ph type="body"/>
          </p:nvPr>
        </p:nvSpPr>
        <p:spPr>
          <a:xfrm>
            <a:off x="5151960" y="1769040"/>
            <a:ext cx="4426200" cy="438300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7"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8" name="PlaceHolder 1"/>
          <p:cNvSpPr>
            <a:spLocks noGrp="1"/>
          </p:cNvSpPr>
          <p:nvPr>
            <p:ph type="subTitle"/>
          </p:nvPr>
        </p:nvSpPr>
        <p:spPr>
          <a:xfrm>
            <a:off x="504000" y="301320"/>
            <a:ext cx="9070200" cy="5845320"/>
          </a:xfrm>
          <a:prstGeom prst="rect">
            <a:avLst/>
          </a:prstGeom>
        </p:spPr>
        <p:txBody>
          <a:bodyPr lIns="0" tIns="0" rIns="0" bIns="0" anchor="ctr"/>
          <a:lstStyle/>
          <a:p>
            <a:pPr algn="ctr"/>
            <a:endParaRPr lang="id-ID"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240"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id-ID" sz="3200" b="0" strike="noStrike" spc="-1">
              <a:latin typeface="Arial"/>
            </a:endParaRPr>
          </a:p>
        </p:txBody>
      </p:sp>
      <p:sp>
        <p:nvSpPr>
          <p:cNvPr id="241" name="PlaceHolder 3"/>
          <p:cNvSpPr>
            <a:spLocks noGrp="1"/>
          </p:cNvSpPr>
          <p:nvPr>
            <p:ph type="body"/>
          </p:nvPr>
        </p:nvSpPr>
        <p:spPr>
          <a:xfrm>
            <a:off x="5151960" y="1769040"/>
            <a:ext cx="4426200" cy="4383000"/>
          </a:xfrm>
          <a:prstGeom prst="rect">
            <a:avLst/>
          </a:prstGeom>
        </p:spPr>
        <p:txBody>
          <a:bodyPr lIns="0" tIns="0" rIns="0" bIns="0">
            <a:normAutofit/>
          </a:bodyPr>
          <a:lstStyle/>
          <a:p>
            <a:endParaRPr lang="id-ID" sz="3200" b="0" strike="noStrike" spc="-1">
              <a:latin typeface="Arial"/>
            </a:endParaRPr>
          </a:p>
        </p:txBody>
      </p:sp>
      <p:sp>
        <p:nvSpPr>
          <p:cNvPr id="242" name="PlaceHolder 4"/>
          <p:cNvSpPr>
            <a:spLocks noGrp="1"/>
          </p:cNvSpPr>
          <p:nvPr>
            <p:ph type="body"/>
          </p:nvPr>
        </p:nvSpPr>
        <p:spPr>
          <a:xfrm>
            <a:off x="504000" y="4058640"/>
            <a:ext cx="4426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16" name="PlaceHolder 2"/>
          <p:cNvSpPr>
            <a:spLocks noGrp="1"/>
          </p:cNvSpPr>
          <p:nvPr>
            <p:ph type="body"/>
          </p:nvPr>
        </p:nvSpPr>
        <p:spPr>
          <a:xfrm>
            <a:off x="504000" y="1769040"/>
            <a:ext cx="4426200" cy="4383000"/>
          </a:xfrm>
          <a:prstGeom prst="rect">
            <a:avLst/>
          </a:prstGeom>
        </p:spPr>
        <p:txBody>
          <a:bodyPr lIns="0" tIns="0" rIns="0" bIns="0">
            <a:normAutofit/>
          </a:bodyPr>
          <a:lstStyle/>
          <a:p>
            <a:endParaRPr lang="id-ID" sz="3200" b="0" strike="noStrike" spc="-1">
              <a:latin typeface="Arial"/>
            </a:endParaRPr>
          </a:p>
        </p:txBody>
      </p:sp>
      <p:sp>
        <p:nvSpPr>
          <p:cNvPr id="17"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id-ID" sz="3200" b="0" strike="noStrike" spc="-1">
              <a:latin typeface="Arial"/>
            </a:endParaRPr>
          </a:p>
        </p:txBody>
      </p:sp>
      <p:sp>
        <p:nvSpPr>
          <p:cNvPr id="18" name="PlaceHolder 4"/>
          <p:cNvSpPr>
            <a:spLocks noGrp="1"/>
          </p:cNvSpPr>
          <p:nvPr>
            <p:ph type="body"/>
          </p:nvPr>
        </p:nvSpPr>
        <p:spPr>
          <a:xfrm>
            <a:off x="5151960" y="4058640"/>
            <a:ext cx="4426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244" name="PlaceHolder 2"/>
          <p:cNvSpPr>
            <a:spLocks noGrp="1"/>
          </p:cNvSpPr>
          <p:nvPr>
            <p:ph type="body"/>
          </p:nvPr>
        </p:nvSpPr>
        <p:spPr>
          <a:xfrm>
            <a:off x="504000" y="1769040"/>
            <a:ext cx="4426200" cy="4383000"/>
          </a:xfrm>
          <a:prstGeom prst="rect">
            <a:avLst/>
          </a:prstGeom>
        </p:spPr>
        <p:txBody>
          <a:bodyPr lIns="0" tIns="0" rIns="0" bIns="0">
            <a:normAutofit/>
          </a:bodyPr>
          <a:lstStyle/>
          <a:p>
            <a:endParaRPr lang="id-ID" sz="3200" b="0" strike="noStrike" spc="-1">
              <a:latin typeface="Arial"/>
            </a:endParaRPr>
          </a:p>
        </p:txBody>
      </p:sp>
      <p:sp>
        <p:nvSpPr>
          <p:cNvPr id="245"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id-ID" sz="3200" b="0" strike="noStrike" spc="-1">
              <a:latin typeface="Arial"/>
            </a:endParaRPr>
          </a:p>
        </p:txBody>
      </p:sp>
      <p:sp>
        <p:nvSpPr>
          <p:cNvPr id="246" name="PlaceHolder 4"/>
          <p:cNvSpPr>
            <a:spLocks noGrp="1"/>
          </p:cNvSpPr>
          <p:nvPr>
            <p:ph type="body"/>
          </p:nvPr>
        </p:nvSpPr>
        <p:spPr>
          <a:xfrm>
            <a:off x="5151960" y="4058640"/>
            <a:ext cx="4426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248"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id-ID" sz="3200" b="0" strike="noStrike" spc="-1">
              <a:latin typeface="Arial"/>
            </a:endParaRPr>
          </a:p>
        </p:txBody>
      </p:sp>
      <p:sp>
        <p:nvSpPr>
          <p:cNvPr id="249"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id-ID" sz="3200" b="0" strike="noStrike" spc="-1">
              <a:latin typeface="Arial"/>
            </a:endParaRPr>
          </a:p>
        </p:txBody>
      </p:sp>
      <p:sp>
        <p:nvSpPr>
          <p:cNvPr id="250" name="PlaceHolder 4"/>
          <p:cNvSpPr>
            <a:spLocks noGrp="1"/>
          </p:cNvSpPr>
          <p:nvPr>
            <p:ph type="body"/>
          </p:nvPr>
        </p:nvSpPr>
        <p:spPr>
          <a:xfrm>
            <a:off x="504000" y="4058640"/>
            <a:ext cx="9070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252" name="PlaceHolder 2"/>
          <p:cNvSpPr>
            <a:spLocks noGrp="1"/>
          </p:cNvSpPr>
          <p:nvPr>
            <p:ph type="body"/>
          </p:nvPr>
        </p:nvSpPr>
        <p:spPr>
          <a:xfrm>
            <a:off x="504000" y="1769040"/>
            <a:ext cx="9070200" cy="2090520"/>
          </a:xfrm>
          <a:prstGeom prst="rect">
            <a:avLst/>
          </a:prstGeom>
        </p:spPr>
        <p:txBody>
          <a:bodyPr lIns="0" tIns="0" rIns="0" bIns="0">
            <a:normAutofit/>
          </a:bodyPr>
          <a:lstStyle/>
          <a:p>
            <a:endParaRPr lang="id-ID" sz="3200" b="0" strike="noStrike" spc="-1">
              <a:latin typeface="Arial"/>
            </a:endParaRPr>
          </a:p>
        </p:txBody>
      </p:sp>
      <p:sp>
        <p:nvSpPr>
          <p:cNvPr id="253" name="PlaceHolder 3"/>
          <p:cNvSpPr>
            <a:spLocks noGrp="1"/>
          </p:cNvSpPr>
          <p:nvPr>
            <p:ph type="body"/>
          </p:nvPr>
        </p:nvSpPr>
        <p:spPr>
          <a:xfrm>
            <a:off x="504000" y="4058640"/>
            <a:ext cx="9070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255"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id-ID" sz="3200" b="0" strike="noStrike" spc="-1">
              <a:latin typeface="Arial"/>
            </a:endParaRPr>
          </a:p>
        </p:txBody>
      </p:sp>
      <p:sp>
        <p:nvSpPr>
          <p:cNvPr id="256"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id-ID" sz="3200" b="0" strike="noStrike" spc="-1">
              <a:latin typeface="Arial"/>
            </a:endParaRPr>
          </a:p>
        </p:txBody>
      </p:sp>
      <p:sp>
        <p:nvSpPr>
          <p:cNvPr id="257" name="PlaceHolder 4"/>
          <p:cNvSpPr>
            <a:spLocks noGrp="1"/>
          </p:cNvSpPr>
          <p:nvPr>
            <p:ph type="body"/>
          </p:nvPr>
        </p:nvSpPr>
        <p:spPr>
          <a:xfrm>
            <a:off x="504000" y="4058640"/>
            <a:ext cx="4426200" cy="2090520"/>
          </a:xfrm>
          <a:prstGeom prst="rect">
            <a:avLst/>
          </a:prstGeom>
        </p:spPr>
        <p:txBody>
          <a:bodyPr lIns="0" tIns="0" rIns="0" bIns="0">
            <a:normAutofit/>
          </a:bodyPr>
          <a:lstStyle/>
          <a:p>
            <a:endParaRPr lang="id-ID" sz="3200" b="0" strike="noStrike" spc="-1">
              <a:latin typeface="Arial"/>
            </a:endParaRPr>
          </a:p>
        </p:txBody>
      </p:sp>
      <p:sp>
        <p:nvSpPr>
          <p:cNvPr id="258" name="PlaceHolder 5"/>
          <p:cNvSpPr>
            <a:spLocks noGrp="1"/>
          </p:cNvSpPr>
          <p:nvPr>
            <p:ph type="body"/>
          </p:nvPr>
        </p:nvSpPr>
        <p:spPr>
          <a:xfrm>
            <a:off x="5151960" y="4058640"/>
            <a:ext cx="4426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260" name="PlaceHolder 2"/>
          <p:cNvSpPr>
            <a:spLocks noGrp="1"/>
          </p:cNvSpPr>
          <p:nvPr>
            <p:ph type="body"/>
          </p:nvPr>
        </p:nvSpPr>
        <p:spPr>
          <a:xfrm>
            <a:off x="504000" y="1769040"/>
            <a:ext cx="2920320" cy="2090520"/>
          </a:xfrm>
          <a:prstGeom prst="rect">
            <a:avLst/>
          </a:prstGeom>
        </p:spPr>
        <p:txBody>
          <a:bodyPr lIns="0" tIns="0" rIns="0" bIns="0">
            <a:normAutofit/>
          </a:bodyPr>
          <a:lstStyle/>
          <a:p>
            <a:endParaRPr lang="id-ID" sz="3200" b="0" strike="noStrike" spc="-1">
              <a:latin typeface="Arial"/>
            </a:endParaRPr>
          </a:p>
        </p:txBody>
      </p:sp>
      <p:sp>
        <p:nvSpPr>
          <p:cNvPr id="261" name="PlaceHolder 3"/>
          <p:cNvSpPr>
            <a:spLocks noGrp="1"/>
          </p:cNvSpPr>
          <p:nvPr>
            <p:ph type="body"/>
          </p:nvPr>
        </p:nvSpPr>
        <p:spPr>
          <a:xfrm>
            <a:off x="3570840" y="1769040"/>
            <a:ext cx="2920320" cy="2090520"/>
          </a:xfrm>
          <a:prstGeom prst="rect">
            <a:avLst/>
          </a:prstGeom>
        </p:spPr>
        <p:txBody>
          <a:bodyPr lIns="0" tIns="0" rIns="0" bIns="0">
            <a:normAutofit/>
          </a:bodyPr>
          <a:lstStyle/>
          <a:p>
            <a:endParaRPr lang="id-ID" sz="3200" b="0" strike="noStrike" spc="-1">
              <a:latin typeface="Arial"/>
            </a:endParaRPr>
          </a:p>
        </p:txBody>
      </p:sp>
      <p:sp>
        <p:nvSpPr>
          <p:cNvPr id="262" name="PlaceHolder 4"/>
          <p:cNvSpPr>
            <a:spLocks noGrp="1"/>
          </p:cNvSpPr>
          <p:nvPr>
            <p:ph type="body"/>
          </p:nvPr>
        </p:nvSpPr>
        <p:spPr>
          <a:xfrm>
            <a:off x="6637320" y="1769040"/>
            <a:ext cx="2920320" cy="2090520"/>
          </a:xfrm>
          <a:prstGeom prst="rect">
            <a:avLst/>
          </a:prstGeom>
        </p:spPr>
        <p:txBody>
          <a:bodyPr lIns="0" tIns="0" rIns="0" bIns="0">
            <a:normAutofit/>
          </a:bodyPr>
          <a:lstStyle/>
          <a:p>
            <a:endParaRPr lang="id-ID" sz="3200" b="0" strike="noStrike" spc="-1">
              <a:latin typeface="Arial"/>
            </a:endParaRPr>
          </a:p>
        </p:txBody>
      </p:sp>
      <p:sp>
        <p:nvSpPr>
          <p:cNvPr id="263" name="PlaceHolder 5"/>
          <p:cNvSpPr>
            <a:spLocks noGrp="1"/>
          </p:cNvSpPr>
          <p:nvPr>
            <p:ph type="body"/>
          </p:nvPr>
        </p:nvSpPr>
        <p:spPr>
          <a:xfrm>
            <a:off x="504000" y="4058640"/>
            <a:ext cx="2920320" cy="2090520"/>
          </a:xfrm>
          <a:prstGeom prst="rect">
            <a:avLst/>
          </a:prstGeom>
        </p:spPr>
        <p:txBody>
          <a:bodyPr lIns="0" tIns="0" rIns="0" bIns="0">
            <a:normAutofit/>
          </a:bodyPr>
          <a:lstStyle/>
          <a:p>
            <a:endParaRPr lang="id-ID" sz="3200" b="0" strike="noStrike" spc="-1">
              <a:latin typeface="Arial"/>
            </a:endParaRPr>
          </a:p>
        </p:txBody>
      </p:sp>
      <p:sp>
        <p:nvSpPr>
          <p:cNvPr id="264" name="PlaceHolder 6"/>
          <p:cNvSpPr>
            <a:spLocks noGrp="1"/>
          </p:cNvSpPr>
          <p:nvPr>
            <p:ph type="body"/>
          </p:nvPr>
        </p:nvSpPr>
        <p:spPr>
          <a:xfrm>
            <a:off x="3570840" y="4058640"/>
            <a:ext cx="2920320" cy="2090520"/>
          </a:xfrm>
          <a:prstGeom prst="rect">
            <a:avLst/>
          </a:prstGeom>
        </p:spPr>
        <p:txBody>
          <a:bodyPr lIns="0" tIns="0" rIns="0" bIns="0">
            <a:normAutofit/>
          </a:bodyPr>
          <a:lstStyle/>
          <a:p>
            <a:endParaRPr lang="id-ID" sz="3200" b="0" strike="noStrike" spc="-1">
              <a:latin typeface="Arial"/>
            </a:endParaRPr>
          </a:p>
        </p:txBody>
      </p:sp>
      <p:sp>
        <p:nvSpPr>
          <p:cNvPr id="265" name="PlaceHolder 7"/>
          <p:cNvSpPr>
            <a:spLocks noGrp="1"/>
          </p:cNvSpPr>
          <p:nvPr>
            <p:ph type="body"/>
          </p:nvPr>
        </p:nvSpPr>
        <p:spPr>
          <a:xfrm>
            <a:off x="6637320" y="4058640"/>
            <a:ext cx="292032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68"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269" name="PlaceHolder 2"/>
          <p:cNvSpPr>
            <a:spLocks noGrp="1"/>
          </p:cNvSpPr>
          <p:nvPr>
            <p:ph type="subTitle"/>
          </p:nvPr>
        </p:nvSpPr>
        <p:spPr>
          <a:xfrm>
            <a:off x="504000" y="1769040"/>
            <a:ext cx="9070200" cy="4383000"/>
          </a:xfrm>
          <a:prstGeom prst="rect">
            <a:avLst/>
          </a:prstGeom>
        </p:spPr>
        <p:txBody>
          <a:bodyPr lIns="0" tIns="0" rIns="0" bIns="0" anchor="ctr"/>
          <a:lstStyle/>
          <a:p>
            <a:pPr algn="ctr"/>
            <a:endParaRPr lang="id-ID"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271" name="PlaceHolder 2"/>
          <p:cNvSpPr>
            <a:spLocks noGrp="1"/>
          </p:cNvSpPr>
          <p:nvPr>
            <p:ph type="body"/>
          </p:nvPr>
        </p:nvSpPr>
        <p:spPr>
          <a:xfrm>
            <a:off x="504000" y="1769040"/>
            <a:ext cx="9070200" cy="438300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273" name="PlaceHolder 2"/>
          <p:cNvSpPr>
            <a:spLocks noGrp="1"/>
          </p:cNvSpPr>
          <p:nvPr>
            <p:ph type="body"/>
          </p:nvPr>
        </p:nvSpPr>
        <p:spPr>
          <a:xfrm>
            <a:off x="504000" y="1769040"/>
            <a:ext cx="4426200" cy="4383000"/>
          </a:xfrm>
          <a:prstGeom prst="rect">
            <a:avLst/>
          </a:prstGeom>
        </p:spPr>
        <p:txBody>
          <a:bodyPr lIns="0" tIns="0" rIns="0" bIns="0">
            <a:normAutofit/>
          </a:bodyPr>
          <a:lstStyle/>
          <a:p>
            <a:endParaRPr lang="id-ID" sz="3200" b="0" strike="noStrike" spc="-1">
              <a:latin typeface="Arial"/>
            </a:endParaRPr>
          </a:p>
        </p:txBody>
      </p:sp>
      <p:sp>
        <p:nvSpPr>
          <p:cNvPr id="274" name="PlaceHolder 3"/>
          <p:cNvSpPr>
            <a:spLocks noGrp="1"/>
          </p:cNvSpPr>
          <p:nvPr>
            <p:ph type="body"/>
          </p:nvPr>
        </p:nvSpPr>
        <p:spPr>
          <a:xfrm>
            <a:off x="5151960" y="1769040"/>
            <a:ext cx="4426200" cy="438300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5"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20"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id-ID" sz="3200" b="0" strike="noStrike" spc="-1">
              <a:latin typeface="Arial"/>
            </a:endParaRPr>
          </a:p>
        </p:txBody>
      </p:sp>
      <p:sp>
        <p:nvSpPr>
          <p:cNvPr id="21"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id-ID" sz="3200" b="0" strike="noStrike" spc="-1">
              <a:latin typeface="Arial"/>
            </a:endParaRPr>
          </a:p>
        </p:txBody>
      </p:sp>
      <p:sp>
        <p:nvSpPr>
          <p:cNvPr id="22" name="PlaceHolder 4"/>
          <p:cNvSpPr>
            <a:spLocks noGrp="1"/>
          </p:cNvSpPr>
          <p:nvPr>
            <p:ph type="body"/>
          </p:nvPr>
        </p:nvSpPr>
        <p:spPr>
          <a:xfrm>
            <a:off x="504000" y="4058640"/>
            <a:ext cx="9070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6" name="PlaceHolder 1"/>
          <p:cNvSpPr>
            <a:spLocks noGrp="1"/>
          </p:cNvSpPr>
          <p:nvPr>
            <p:ph type="subTitle"/>
          </p:nvPr>
        </p:nvSpPr>
        <p:spPr>
          <a:xfrm>
            <a:off x="504000" y="301320"/>
            <a:ext cx="9070200" cy="5845320"/>
          </a:xfrm>
          <a:prstGeom prst="rect">
            <a:avLst/>
          </a:prstGeom>
        </p:spPr>
        <p:txBody>
          <a:bodyPr lIns="0" tIns="0" rIns="0" bIns="0" anchor="ctr"/>
          <a:lstStyle/>
          <a:p>
            <a:pPr algn="ctr"/>
            <a:endParaRPr lang="id-ID"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278"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id-ID" sz="3200" b="0" strike="noStrike" spc="-1">
              <a:latin typeface="Arial"/>
            </a:endParaRPr>
          </a:p>
        </p:txBody>
      </p:sp>
      <p:sp>
        <p:nvSpPr>
          <p:cNvPr id="279" name="PlaceHolder 3"/>
          <p:cNvSpPr>
            <a:spLocks noGrp="1"/>
          </p:cNvSpPr>
          <p:nvPr>
            <p:ph type="body"/>
          </p:nvPr>
        </p:nvSpPr>
        <p:spPr>
          <a:xfrm>
            <a:off x="5151960" y="1769040"/>
            <a:ext cx="4426200" cy="4383000"/>
          </a:xfrm>
          <a:prstGeom prst="rect">
            <a:avLst/>
          </a:prstGeom>
        </p:spPr>
        <p:txBody>
          <a:bodyPr lIns="0" tIns="0" rIns="0" bIns="0">
            <a:normAutofit/>
          </a:bodyPr>
          <a:lstStyle/>
          <a:p>
            <a:endParaRPr lang="id-ID" sz="3200" b="0" strike="noStrike" spc="-1">
              <a:latin typeface="Arial"/>
            </a:endParaRPr>
          </a:p>
        </p:txBody>
      </p:sp>
      <p:sp>
        <p:nvSpPr>
          <p:cNvPr id="280" name="PlaceHolder 4"/>
          <p:cNvSpPr>
            <a:spLocks noGrp="1"/>
          </p:cNvSpPr>
          <p:nvPr>
            <p:ph type="body"/>
          </p:nvPr>
        </p:nvSpPr>
        <p:spPr>
          <a:xfrm>
            <a:off x="504000" y="4058640"/>
            <a:ext cx="4426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282" name="PlaceHolder 2"/>
          <p:cNvSpPr>
            <a:spLocks noGrp="1"/>
          </p:cNvSpPr>
          <p:nvPr>
            <p:ph type="body"/>
          </p:nvPr>
        </p:nvSpPr>
        <p:spPr>
          <a:xfrm>
            <a:off x="504000" y="1769040"/>
            <a:ext cx="4426200" cy="4383000"/>
          </a:xfrm>
          <a:prstGeom prst="rect">
            <a:avLst/>
          </a:prstGeom>
        </p:spPr>
        <p:txBody>
          <a:bodyPr lIns="0" tIns="0" rIns="0" bIns="0">
            <a:normAutofit/>
          </a:bodyPr>
          <a:lstStyle/>
          <a:p>
            <a:endParaRPr lang="id-ID" sz="3200" b="0" strike="noStrike" spc="-1">
              <a:latin typeface="Arial"/>
            </a:endParaRPr>
          </a:p>
        </p:txBody>
      </p:sp>
      <p:sp>
        <p:nvSpPr>
          <p:cNvPr id="283"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id-ID" sz="3200" b="0" strike="noStrike" spc="-1">
              <a:latin typeface="Arial"/>
            </a:endParaRPr>
          </a:p>
        </p:txBody>
      </p:sp>
      <p:sp>
        <p:nvSpPr>
          <p:cNvPr id="284" name="PlaceHolder 4"/>
          <p:cNvSpPr>
            <a:spLocks noGrp="1"/>
          </p:cNvSpPr>
          <p:nvPr>
            <p:ph type="body"/>
          </p:nvPr>
        </p:nvSpPr>
        <p:spPr>
          <a:xfrm>
            <a:off x="5151960" y="4058640"/>
            <a:ext cx="4426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286"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id-ID" sz="3200" b="0" strike="noStrike" spc="-1">
              <a:latin typeface="Arial"/>
            </a:endParaRPr>
          </a:p>
        </p:txBody>
      </p:sp>
      <p:sp>
        <p:nvSpPr>
          <p:cNvPr id="287"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id-ID" sz="3200" b="0" strike="noStrike" spc="-1">
              <a:latin typeface="Arial"/>
            </a:endParaRPr>
          </a:p>
        </p:txBody>
      </p:sp>
      <p:sp>
        <p:nvSpPr>
          <p:cNvPr id="288" name="PlaceHolder 4"/>
          <p:cNvSpPr>
            <a:spLocks noGrp="1"/>
          </p:cNvSpPr>
          <p:nvPr>
            <p:ph type="body"/>
          </p:nvPr>
        </p:nvSpPr>
        <p:spPr>
          <a:xfrm>
            <a:off x="504000" y="4058640"/>
            <a:ext cx="9070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290" name="PlaceHolder 2"/>
          <p:cNvSpPr>
            <a:spLocks noGrp="1"/>
          </p:cNvSpPr>
          <p:nvPr>
            <p:ph type="body"/>
          </p:nvPr>
        </p:nvSpPr>
        <p:spPr>
          <a:xfrm>
            <a:off x="504000" y="1769040"/>
            <a:ext cx="9070200" cy="2090520"/>
          </a:xfrm>
          <a:prstGeom prst="rect">
            <a:avLst/>
          </a:prstGeom>
        </p:spPr>
        <p:txBody>
          <a:bodyPr lIns="0" tIns="0" rIns="0" bIns="0">
            <a:normAutofit/>
          </a:bodyPr>
          <a:lstStyle/>
          <a:p>
            <a:endParaRPr lang="id-ID" sz="3200" b="0" strike="noStrike" spc="-1">
              <a:latin typeface="Arial"/>
            </a:endParaRPr>
          </a:p>
        </p:txBody>
      </p:sp>
      <p:sp>
        <p:nvSpPr>
          <p:cNvPr id="291" name="PlaceHolder 3"/>
          <p:cNvSpPr>
            <a:spLocks noGrp="1"/>
          </p:cNvSpPr>
          <p:nvPr>
            <p:ph type="body"/>
          </p:nvPr>
        </p:nvSpPr>
        <p:spPr>
          <a:xfrm>
            <a:off x="504000" y="4058640"/>
            <a:ext cx="9070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293" name="PlaceHolder 2"/>
          <p:cNvSpPr>
            <a:spLocks noGrp="1"/>
          </p:cNvSpPr>
          <p:nvPr>
            <p:ph type="body"/>
          </p:nvPr>
        </p:nvSpPr>
        <p:spPr>
          <a:xfrm>
            <a:off x="504000" y="1769040"/>
            <a:ext cx="4426200" cy="2090520"/>
          </a:xfrm>
          <a:prstGeom prst="rect">
            <a:avLst/>
          </a:prstGeom>
        </p:spPr>
        <p:txBody>
          <a:bodyPr lIns="0" tIns="0" rIns="0" bIns="0">
            <a:normAutofit/>
          </a:bodyPr>
          <a:lstStyle/>
          <a:p>
            <a:endParaRPr lang="id-ID" sz="3200" b="0" strike="noStrike" spc="-1">
              <a:latin typeface="Arial"/>
            </a:endParaRPr>
          </a:p>
        </p:txBody>
      </p:sp>
      <p:sp>
        <p:nvSpPr>
          <p:cNvPr id="294" name="PlaceHolder 3"/>
          <p:cNvSpPr>
            <a:spLocks noGrp="1"/>
          </p:cNvSpPr>
          <p:nvPr>
            <p:ph type="body"/>
          </p:nvPr>
        </p:nvSpPr>
        <p:spPr>
          <a:xfrm>
            <a:off x="5151960" y="1769040"/>
            <a:ext cx="4426200" cy="2090520"/>
          </a:xfrm>
          <a:prstGeom prst="rect">
            <a:avLst/>
          </a:prstGeom>
        </p:spPr>
        <p:txBody>
          <a:bodyPr lIns="0" tIns="0" rIns="0" bIns="0">
            <a:normAutofit/>
          </a:bodyPr>
          <a:lstStyle/>
          <a:p>
            <a:endParaRPr lang="id-ID" sz="3200" b="0" strike="noStrike" spc="-1">
              <a:latin typeface="Arial"/>
            </a:endParaRPr>
          </a:p>
        </p:txBody>
      </p:sp>
      <p:sp>
        <p:nvSpPr>
          <p:cNvPr id="295" name="PlaceHolder 4"/>
          <p:cNvSpPr>
            <a:spLocks noGrp="1"/>
          </p:cNvSpPr>
          <p:nvPr>
            <p:ph type="body"/>
          </p:nvPr>
        </p:nvSpPr>
        <p:spPr>
          <a:xfrm>
            <a:off x="504000" y="4058640"/>
            <a:ext cx="4426200" cy="2090520"/>
          </a:xfrm>
          <a:prstGeom prst="rect">
            <a:avLst/>
          </a:prstGeom>
        </p:spPr>
        <p:txBody>
          <a:bodyPr lIns="0" tIns="0" rIns="0" bIns="0">
            <a:normAutofit/>
          </a:bodyPr>
          <a:lstStyle/>
          <a:p>
            <a:endParaRPr lang="id-ID" sz="3200" b="0" strike="noStrike" spc="-1">
              <a:latin typeface="Arial"/>
            </a:endParaRPr>
          </a:p>
        </p:txBody>
      </p:sp>
      <p:sp>
        <p:nvSpPr>
          <p:cNvPr id="296" name="PlaceHolder 5"/>
          <p:cNvSpPr>
            <a:spLocks noGrp="1"/>
          </p:cNvSpPr>
          <p:nvPr>
            <p:ph type="body"/>
          </p:nvPr>
        </p:nvSpPr>
        <p:spPr>
          <a:xfrm>
            <a:off x="5151960" y="4058640"/>
            <a:ext cx="442620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298" name="PlaceHolder 2"/>
          <p:cNvSpPr>
            <a:spLocks noGrp="1"/>
          </p:cNvSpPr>
          <p:nvPr>
            <p:ph type="body"/>
          </p:nvPr>
        </p:nvSpPr>
        <p:spPr>
          <a:xfrm>
            <a:off x="504000" y="1769040"/>
            <a:ext cx="2920320" cy="2090520"/>
          </a:xfrm>
          <a:prstGeom prst="rect">
            <a:avLst/>
          </a:prstGeom>
        </p:spPr>
        <p:txBody>
          <a:bodyPr lIns="0" tIns="0" rIns="0" bIns="0">
            <a:normAutofit/>
          </a:bodyPr>
          <a:lstStyle/>
          <a:p>
            <a:endParaRPr lang="id-ID" sz="3200" b="0" strike="noStrike" spc="-1">
              <a:latin typeface="Arial"/>
            </a:endParaRPr>
          </a:p>
        </p:txBody>
      </p:sp>
      <p:sp>
        <p:nvSpPr>
          <p:cNvPr id="299" name="PlaceHolder 3"/>
          <p:cNvSpPr>
            <a:spLocks noGrp="1"/>
          </p:cNvSpPr>
          <p:nvPr>
            <p:ph type="body"/>
          </p:nvPr>
        </p:nvSpPr>
        <p:spPr>
          <a:xfrm>
            <a:off x="3570840" y="1769040"/>
            <a:ext cx="2920320" cy="2090520"/>
          </a:xfrm>
          <a:prstGeom prst="rect">
            <a:avLst/>
          </a:prstGeom>
        </p:spPr>
        <p:txBody>
          <a:bodyPr lIns="0" tIns="0" rIns="0" bIns="0">
            <a:normAutofit/>
          </a:bodyPr>
          <a:lstStyle/>
          <a:p>
            <a:endParaRPr lang="id-ID" sz="3200" b="0" strike="noStrike" spc="-1">
              <a:latin typeface="Arial"/>
            </a:endParaRPr>
          </a:p>
        </p:txBody>
      </p:sp>
      <p:sp>
        <p:nvSpPr>
          <p:cNvPr id="300" name="PlaceHolder 4"/>
          <p:cNvSpPr>
            <a:spLocks noGrp="1"/>
          </p:cNvSpPr>
          <p:nvPr>
            <p:ph type="body"/>
          </p:nvPr>
        </p:nvSpPr>
        <p:spPr>
          <a:xfrm>
            <a:off x="6637320" y="1769040"/>
            <a:ext cx="2920320" cy="2090520"/>
          </a:xfrm>
          <a:prstGeom prst="rect">
            <a:avLst/>
          </a:prstGeom>
        </p:spPr>
        <p:txBody>
          <a:bodyPr lIns="0" tIns="0" rIns="0" bIns="0">
            <a:normAutofit/>
          </a:bodyPr>
          <a:lstStyle/>
          <a:p>
            <a:endParaRPr lang="id-ID" sz="3200" b="0" strike="noStrike" spc="-1">
              <a:latin typeface="Arial"/>
            </a:endParaRPr>
          </a:p>
        </p:txBody>
      </p:sp>
      <p:sp>
        <p:nvSpPr>
          <p:cNvPr id="301" name="PlaceHolder 5"/>
          <p:cNvSpPr>
            <a:spLocks noGrp="1"/>
          </p:cNvSpPr>
          <p:nvPr>
            <p:ph type="body"/>
          </p:nvPr>
        </p:nvSpPr>
        <p:spPr>
          <a:xfrm>
            <a:off x="504000" y="4058640"/>
            <a:ext cx="2920320" cy="2090520"/>
          </a:xfrm>
          <a:prstGeom prst="rect">
            <a:avLst/>
          </a:prstGeom>
        </p:spPr>
        <p:txBody>
          <a:bodyPr lIns="0" tIns="0" rIns="0" bIns="0">
            <a:normAutofit/>
          </a:bodyPr>
          <a:lstStyle/>
          <a:p>
            <a:endParaRPr lang="id-ID" sz="3200" b="0" strike="noStrike" spc="-1">
              <a:latin typeface="Arial"/>
            </a:endParaRPr>
          </a:p>
        </p:txBody>
      </p:sp>
      <p:sp>
        <p:nvSpPr>
          <p:cNvPr id="302" name="PlaceHolder 6"/>
          <p:cNvSpPr>
            <a:spLocks noGrp="1"/>
          </p:cNvSpPr>
          <p:nvPr>
            <p:ph type="body"/>
          </p:nvPr>
        </p:nvSpPr>
        <p:spPr>
          <a:xfrm>
            <a:off x="3570840" y="4058640"/>
            <a:ext cx="2920320" cy="2090520"/>
          </a:xfrm>
          <a:prstGeom prst="rect">
            <a:avLst/>
          </a:prstGeom>
        </p:spPr>
        <p:txBody>
          <a:bodyPr lIns="0" tIns="0" rIns="0" bIns="0">
            <a:normAutofit/>
          </a:bodyPr>
          <a:lstStyle/>
          <a:p>
            <a:endParaRPr lang="id-ID" sz="3200" b="0" strike="noStrike" spc="-1">
              <a:latin typeface="Arial"/>
            </a:endParaRPr>
          </a:p>
        </p:txBody>
      </p:sp>
      <p:sp>
        <p:nvSpPr>
          <p:cNvPr id="303" name="PlaceHolder 7"/>
          <p:cNvSpPr>
            <a:spLocks noGrp="1"/>
          </p:cNvSpPr>
          <p:nvPr>
            <p:ph type="body"/>
          </p:nvPr>
        </p:nvSpPr>
        <p:spPr>
          <a:xfrm>
            <a:off x="6637320" y="4058640"/>
            <a:ext cx="2920320" cy="209052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06"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307" name="PlaceHolder 2"/>
          <p:cNvSpPr>
            <a:spLocks noGrp="1"/>
          </p:cNvSpPr>
          <p:nvPr>
            <p:ph type="subTitle"/>
          </p:nvPr>
        </p:nvSpPr>
        <p:spPr>
          <a:xfrm>
            <a:off x="504000" y="1769040"/>
            <a:ext cx="9070200" cy="4383000"/>
          </a:xfrm>
          <a:prstGeom prst="rect">
            <a:avLst/>
          </a:prstGeom>
        </p:spPr>
        <p:txBody>
          <a:bodyPr lIns="0" tIns="0" rIns="0" bIns="0" anchor="ctr"/>
          <a:lstStyle/>
          <a:p>
            <a:pPr algn="ctr"/>
            <a:endParaRPr lang="id-ID"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504000" y="301320"/>
            <a:ext cx="9070200" cy="1260720"/>
          </a:xfrm>
          <a:prstGeom prst="rect">
            <a:avLst/>
          </a:prstGeom>
        </p:spPr>
        <p:txBody>
          <a:bodyPr lIns="0" tIns="0" rIns="0" bIns="0" anchor="ctr"/>
          <a:lstStyle/>
          <a:p>
            <a:pPr algn="ctr"/>
            <a:endParaRPr lang="id-ID" sz="4400" b="0" strike="noStrike" spc="-1">
              <a:latin typeface="Arial"/>
            </a:endParaRPr>
          </a:p>
        </p:txBody>
      </p:sp>
      <p:sp>
        <p:nvSpPr>
          <p:cNvPr id="309" name="PlaceHolder 2"/>
          <p:cNvSpPr>
            <a:spLocks noGrp="1"/>
          </p:cNvSpPr>
          <p:nvPr>
            <p:ph type="body"/>
          </p:nvPr>
        </p:nvSpPr>
        <p:spPr>
          <a:xfrm>
            <a:off x="504000" y="1769040"/>
            <a:ext cx="9070200" cy="438300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id-ID" sz="4400" b="0" strike="noStrike" spc="-1">
                <a:latin typeface="Arial"/>
              </a:rPr>
              <a:t>Click to edit the title text format</a:t>
            </a:r>
          </a:p>
        </p:txBody>
      </p:sp>
      <p:sp>
        <p:nvSpPr>
          <p:cNvPr id="3" name="PlaceHolder 2"/>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id-ID" sz="2800" b="0" strike="noStrike" spc="-1">
                <a:latin typeface="Arial"/>
              </a:rPr>
              <a:t>Second Outline Level</a:t>
            </a:r>
          </a:p>
          <a:p>
            <a:pPr marL="1296000" lvl="2" indent="-288000">
              <a:spcBef>
                <a:spcPts val="850"/>
              </a:spcBef>
              <a:buClr>
                <a:srgbClr val="000000"/>
              </a:buClr>
              <a:buSzPct val="45000"/>
              <a:buFont typeface="Wingdings" charset="2"/>
              <a:buChar char=""/>
            </a:pPr>
            <a:r>
              <a:rPr lang="id-ID" sz="2400" b="0" strike="noStrike" spc="-1">
                <a:latin typeface="Arial"/>
              </a:rPr>
              <a:t>Third Outline Level</a:t>
            </a:r>
          </a:p>
          <a:p>
            <a:pPr marL="1728000" lvl="3" indent="-216000">
              <a:spcBef>
                <a:spcPts val="567"/>
              </a:spcBef>
              <a:buClr>
                <a:srgbClr val="000000"/>
              </a:buClr>
              <a:buSzPct val="75000"/>
              <a:buFont typeface="Symbol" charset="2"/>
              <a:buChar char=""/>
            </a:pPr>
            <a:r>
              <a:rPr lang="id-ID" sz="2000" b="0" strike="noStrike" spc="-1">
                <a:latin typeface="Arial"/>
              </a:rPr>
              <a:t>Fourth Outline Level</a:t>
            </a:r>
          </a:p>
          <a:p>
            <a:pPr marL="2160000" lvl="4" indent="-216000">
              <a:spcBef>
                <a:spcPts val="283"/>
              </a:spcBef>
              <a:buClr>
                <a:srgbClr val="000000"/>
              </a:buClr>
              <a:buSzPct val="45000"/>
              <a:buFont typeface="Wingdings" charset="2"/>
              <a:buChar char=""/>
            </a:pPr>
            <a:r>
              <a:rPr lang="id-ID" sz="2000" b="0" strike="noStrike" spc="-1">
                <a:latin typeface="Arial"/>
              </a:rPr>
              <a:t>Fifth Outline Level</a:t>
            </a:r>
          </a:p>
          <a:p>
            <a:pPr marL="2592000" lvl="5" indent="-216000">
              <a:spcBef>
                <a:spcPts val="283"/>
              </a:spcBef>
              <a:buClr>
                <a:srgbClr val="000000"/>
              </a:buClr>
              <a:buSzPct val="45000"/>
              <a:buFont typeface="Wingdings" charset="2"/>
              <a:buChar char=""/>
            </a:pPr>
            <a:r>
              <a:rPr lang="id-ID" sz="2000" b="0" strike="noStrike" spc="-1">
                <a:latin typeface="Arial"/>
              </a:rPr>
              <a:t>Sixth Outline Level</a:t>
            </a:r>
          </a:p>
          <a:p>
            <a:pPr marL="3024000" lvl="6" indent="-216000">
              <a:spcBef>
                <a:spcPts val="283"/>
              </a:spcBef>
              <a:buClr>
                <a:srgbClr val="000000"/>
              </a:buClr>
              <a:buSzPct val="45000"/>
              <a:buFont typeface="Wingdings" charset="2"/>
              <a:buChar char=""/>
            </a:pPr>
            <a:r>
              <a:rPr lang="id-ID"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42" name="PlaceHolder 1"/>
          <p:cNvSpPr>
            <a:spLocks noGrp="1"/>
          </p:cNvSpPr>
          <p:nvPr>
            <p:ph type="title"/>
          </p:nvPr>
        </p:nvSpPr>
        <p:spPr>
          <a:xfrm>
            <a:off x="504000" y="301320"/>
            <a:ext cx="9070200" cy="1260720"/>
          </a:xfrm>
          <a:prstGeom prst="rect">
            <a:avLst/>
          </a:prstGeom>
        </p:spPr>
        <p:txBody>
          <a:bodyPr lIns="0" tIns="0" rIns="0" bIns="0" anchor="ctr"/>
          <a:lstStyle/>
          <a:p>
            <a:r>
              <a:rPr lang="id-ID" sz="1800" b="0" strike="noStrike" spc="-1">
                <a:latin typeface="Arial"/>
              </a:rPr>
              <a:t>Click to edit the title text format</a:t>
            </a:r>
          </a:p>
        </p:txBody>
      </p:sp>
      <p:sp>
        <p:nvSpPr>
          <p:cNvPr id="343" name="PlaceHolder 2"/>
          <p:cNvSpPr>
            <a:spLocks noGrp="1"/>
          </p:cNvSpPr>
          <p:nvPr>
            <p:ph type="body"/>
          </p:nvPr>
        </p:nvSpPr>
        <p:spPr>
          <a:xfrm>
            <a:off x="504000" y="1769040"/>
            <a:ext cx="9070200" cy="43830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id-ID" sz="1800" b="0" strike="noStrike" spc="-1">
                <a:latin typeface="Arial"/>
              </a:rPr>
              <a:t>Second Outline Level</a:t>
            </a:r>
          </a:p>
          <a:p>
            <a:pPr marL="1296000" lvl="2" indent="-288000">
              <a:spcBef>
                <a:spcPts val="850"/>
              </a:spcBef>
              <a:buClr>
                <a:srgbClr val="000000"/>
              </a:buClr>
              <a:buSzPct val="45000"/>
              <a:buFont typeface="Wingdings" charset="2"/>
              <a:buChar char=""/>
            </a:pPr>
            <a:r>
              <a:rPr lang="id-ID" sz="1800" b="0" strike="noStrike" spc="-1">
                <a:latin typeface="Arial"/>
              </a:rPr>
              <a:t>Third Outline Level</a:t>
            </a:r>
          </a:p>
          <a:p>
            <a:pPr marL="1728000" lvl="3" indent="-216000">
              <a:spcBef>
                <a:spcPts val="567"/>
              </a:spcBef>
              <a:buClr>
                <a:srgbClr val="000000"/>
              </a:buClr>
              <a:buSzPct val="75000"/>
              <a:buFont typeface="Symbol" charset="2"/>
              <a:buChar char=""/>
            </a:pPr>
            <a:r>
              <a:rPr lang="id-ID" sz="1800" b="0" strike="noStrike" spc="-1">
                <a:latin typeface="Arial"/>
              </a:rPr>
              <a:t>Fourth Outline Level</a:t>
            </a:r>
          </a:p>
          <a:p>
            <a:pPr marL="2160000" lvl="4" indent="-216000">
              <a:spcBef>
                <a:spcPts val="283"/>
              </a:spcBef>
              <a:buClr>
                <a:srgbClr val="000000"/>
              </a:buClr>
              <a:buSzPct val="45000"/>
              <a:buFont typeface="Wingdings" charset="2"/>
              <a:buChar char=""/>
            </a:pPr>
            <a:r>
              <a:rPr lang="id-ID" sz="1800" b="0" strike="noStrike" spc="-1">
                <a:latin typeface="Arial"/>
              </a:rPr>
              <a:t>Fifth Outline Level</a:t>
            </a:r>
          </a:p>
          <a:p>
            <a:pPr marL="2592000" lvl="5" indent="-216000">
              <a:spcBef>
                <a:spcPts val="283"/>
              </a:spcBef>
              <a:buClr>
                <a:srgbClr val="000000"/>
              </a:buClr>
              <a:buSzPct val="45000"/>
              <a:buFont typeface="Wingdings" charset="2"/>
              <a:buChar char=""/>
            </a:pPr>
            <a:r>
              <a:rPr lang="id-ID" sz="1800" b="0" strike="noStrike" spc="-1">
                <a:latin typeface="Arial"/>
              </a:rPr>
              <a:t>Sixth Outline Level</a:t>
            </a:r>
          </a:p>
          <a:p>
            <a:pPr marL="3024000" lvl="6" indent="-216000">
              <a:spcBef>
                <a:spcPts val="283"/>
              </a:spcBef>
              <a:buClr>
                <a:srgbClr val="000000"/>
              </a:buClr>
              <a:buSzPct val="45000"/>
              <a:buFont typeface="Wingdings" charset="2"/>
              <a:buChar char=""/>
            </a:pPr>
            <a:r>
              <a:rPr lang="id-ID"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id-ID" sz="4400" b="0" strike="noStrike" spc="-1">
                <a:latin typeface="Arial"/>
              </a:rPr>
              <a:t>Click to edit the title text format</a:t>
            </a:r>
          </a:p>
        </p:txBody>
      </p:sp>
      <p:sp>
        <p:nvSpPr>
          <p:cNvPr id="39" name="PlaceHolder 2"/>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id-ID" sz="2800" b="0" strike="noStrike" spc="-1">
                <a:latin typeface="Arial"/>
              </a:rPr>
              <a:t>Second Outline Level</a:t>
            </a:r>
          </a:p>
          <a:p>
            <a:pPr marL="1296000" lvl="2" indent="-288000">
              <a:spcBef>
                <a:spcPts val="850"/>
              </a:spcBef>
              <a:buClr>
                <a:srgbClr val="000000"/>
              </a:buClr>
              <a:buSzPct val="45000"/>
              <a:buFont typeface="Wingdings" charset="2"/>
              <a:buChar char=""/>
            </a:pPr>
            <a:r>
              <a:rPr lang="id-ID" sz="2400" b="0" strike="noStrike" spc="-1">
                <a:latin typeface="Arial"/>
              </a:rPr>
              <a:t>Third Outline Level</a:t>
            </a:r>
          </a:p>
          <a:p>
            <a:pPr marL="1728000" lvl="3" indent="-216000">
              <a:spcBef>
                <a:spcPts val="567"/>
              </a:spcBef>
              <a:buClr>
                <a:srgbClr val="000000"/>
              </a:buClr>
              <a:buSzPct val="75000"/>
              <a:buFont typeface="Symbol" charset="2"/>
              <a:buChar char=""/>
            </a:pPr>
            <a:r>
              <a:rPr lang="id-ID" sz="2000" b="0" strike="noStrike" spc="-1">
                <a:latin typeface="Arial"/>
              </a:rPr>
              <a:t>Fourth Outline Level</a:t>
            </a:r>
          </a:p>
          <a:p>
            <a:pPr marL="2160000" lvl="4" indent="-216000">
              <a:spcBef>
                <a:spcPts val="283"/>
              </a:spcBef>
              <a:buClr>
                <a:srgbClr val="000000"/>
              </a:buClr>
              <a:buSzPct val="45000"/>
              <a:buFont typeface="Wingdings" charset="2"/>
              <a:buChar char=""/>
            </a:pPr>
            <a:r>
              <a:rPr lang="id-ID" sz="2000" b="0" strike="noStrike" spc="-1">
                <a:latin typeface="Arial"/>
              </a:rPr>
              <a:t>Fifth Outline Level</a:t>
            </a:r>
          </a:p>
          <a:p>
            <a:pPr marL="2592000" lvl="5" indent="-216000">
              <a:spcBef>
                <a:spcPts val="283"/>
              </a:spcBef>
              <a:buClr>
                <a:srgbClr val="000000"/>
              </a:buClr>
              <a:buSzPct val="45000"/>
              <a:buFont typeface="Wingdings" charset="2"/>
              <a:buChar char=""/>
            </a:pPr>
            <a:r>
              <a:rPr lang="id-ID" sz="2000" b="0" strike="noStrike" spc="-1">
                <a:latin typeface="Arial"/>
              </a:rPr>
              <a:t>Sixth Outline Level</a:t>
            </a:r>
          </a:p>
          <a:p>
            <a:pPr marL="3024000" lvl="6" indent="-216000">
              <a:spcBef>
                <a:spcPts val="283"/>
              </a:spcBef>
              <a:buClr>
                <a:srgbClr val="000000"/>
              </a:buClr>
              <a:buSzPct val="45000"/>
              <a:buFont typeface="Wingdings" charset="2"/>
              <a:buChar char=""/>
            </a:pPr>
            <a:r>
              <a:rPr lang="id-ID"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id-ID" sz="4400" b="0" strike="noStrike" spc="-1">
                <a:latin typeface="Arial"/>
              </a:rPr>
              <a:t>Click to edit the title text format</a:t>
            </a:r>
          </a:p>
        </p:txBody>
      </p:sp>
      <p:sp>
        <p:nvSpPr>
          <p:cNvPr id="77" name="PlaceHolder 2"/>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id-ID" sz="2800" b="0" strike="noStrike" spc="-1">
                <a:latin typeface="Arial"/>
              </a:rPr>
              <a:t>Second Outline Level</a:t>
            </a:r>
          </a:p>
          <a:p>
            <a:pPr marL="1296000" lvl="2" indent="-288000">
              <a:spcBef>
                <a:spcPts val="850"/>
              </a:spcBef>
              <a:buClr>
                <a:srgbClr val="000000"/>
              </a:buClr>
              <a:buSzPct val="45000"/>
              <a:buFont typeface="Wingdings" charset="2"/>
              <a:buChar char=""/>
            </a:pPr>
            <a:r>
              <a:rPr lang="id-ID" sz="2400" b="0" strike="noStrike" spc="-1">
                <a:latin typeface="Arial"/>
              </a:rPr>
              <a:t>Third Outline Level</a:t>
            </a:r>
          </a:p>
          <a:p>
            <a:pPr marL="1728000" lvl="3" indent="-216000">
              <a:spcBef>
                <a:spcPts val="567"/>
              </a:spcBef>
              <a:buClr>
                <a:srgbClr val="000000"/>
              </a:buClr>
              <a:buSzPct val="75000"/>
              <a:buFont typeface="Symbol" charset="2"/>
              <a:buChar char=""/>
            </a:pPr>
            <a:r>
              <a:rPr lang="id-ID" sz="2000" b="0" strike="noStrike" spc="-1">
                <a:latin typeface="Arial"/>
              </a:rPr>
              <a:t>Fourth Outline Level</a:t>
            </a:r>
          </a:p>
          <a:p>
            <a:pPr marL="2160000" lvl="4" indent="-216000">
              <a:spcBef>
                <a:spcPts val="283"/>
              </a:spcBef>
              <a:buClr>
                <a:srgbClr val="000000"/>
              </a:buClr>
              <a:buSzPct val="45000"/>
              <a:buFont typeface="Wingdings" charset="2"/>
              <a:buChar char=""/>
            </a:pPr>
            <a:r>
              <a:rPr lang="id-ID" sz="2000" b="0" strike="noStrike" spc="-1">
                <a:latin typeface="Arial"/>
              </a:rPr>
              <a:t>Fifth Outline Level</a:t>
            </a:r>
          </a:p>
          <a:p>
            <a:pPr marL="2592000" lvl="5" indent="-216000">
              <a:spcBef>
                <a:spcPts val="283"/>
              </a:spcBef>
              <a:buClr>
                <a:srgbClr val="000000"/>
              </a:buClr>
              <a:buSzPct val="45000"/>
              <a:buFont typeface="Wingdings" charset="2"/>
              <a:buChar char=""/>
            </a:pPr>
            <a:r>
              <a:rPr lang="id-ID" sz="2000" b="0" strike="noStrike" spc="-1">
                <a:latin typeface="Arial"/>
              </a:rPr>
              <a:t>Sixth Outline Level</a:t>
            </a:r>
          </a:p>
          <a:p>
            <a:pPr marL="3024000" lvl="6" indent="-216000">
              <a:spcBef>
                <a:spcPts val="283"/>
              </a:spcBef>
              <a:buClr>
                <a:srgbClr val="000000"/>
              </a:buClr>
              <a:buSzPct val="45000"/>
              <a:buFont typeface="Wingdings" charset="2"/>
              <a:buChar char=""/>
            </a:pPr>
            <a:r>
              <a:rPr lang="id-ID"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id-ID" sz="4400" b="0" strike="noStrike" spc="-1">
                <a:latin typeface="Arial"/>
              </a:rPr>
              <a:t>Click to edit the title text format</a:t>
            </a:r>
          </a:p>
        </p:txBody>
      </p:sp>
      <p:sp>
        <p:nvSpPr>
          <p:cNvPr id="115" name="PlaceHolder 2"/>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id-ID" sz="2800" b="0" strike="noStrike" spc="-1">
                <a:latin typeface="Arial"/>
              </a:rPr>
              <a:t>Second Outline Level</a:t>
            </a:r>
          </a:p>
          <a:p>
            <a:pPr marL="1296000" lvl="2" indent="-288000">
              <a:spcBef>
                <a:spcPts val="850"/>
              </a:spcBef>
              <a:buClr>
                <a:srgbClr val="000000"/>
              </a:buClr>
              <a:buSzPct val="45000"/>
              <a:buFont typeface="Wingdings" charset="2"/>
              <a:buChar char=""/>
            </a:pPr>
            <a:r>
              <a:rPr lang="id-ID" sz="2400" b="0" strike="noStrike" spc="-1">
                <a:latin typeface="Arial"/>
              </a:rPr>
              <a:t>Third Outline Level</a:t>
            </a:r>
          </a:p>
          <a:p>
            <a:pPr marL="1728000" lvl="3" indent="-216000">
              <a:spcBef>
                <a:spcPts val="567"/>
              </a:spcBef>
              <a:buClr>
                <a:srgbClr val="000000"/>
              </a:buClr>
              <a:buSzPct val="75000"/>
              <a:buFont typeface="Symbol" charset="2"/>
              <a:buChar char=""/>
            </a:pPr>
            <a:r>
              <a:rPr lang="id-ID" sz="2000" b="0" strike="noStrike" spc="-1">
                <a:latin typeface="Arial"/>
              </a:rPr>
              <a:t>Fourth Outline Level</a:t>
            </a:r>
          </a:p>
          <a:p>
            <a:pPr marL="2160000" lvl="4" indent="-216000">
              <a:spcBef>
                <a:spcPts val="283"/>
              </a:spcBef>
              <a:buClr>
                <a:srgbClr val="000000"/>
              </a:buClr>
              <a:buSzPct val="45000"/>
              <a:buFont typeface="Wingdings" charset="2"/>
              <a:buChar char=""/>
            </a:pPr>
            <a:r>
              <a:rPr lang="id-ID" sz="2000" b="0" strike="noStrike" spc="-1">
                <a:latin typeface="Arial"/>
              </a:rPr>
              <a:t>Fifth Outline Level</a:t>
            </a:r>
          </a:p>
          <a:p>
            <a:pPr marL="2592000" lvl="5" indent="-216000">
              <a:spcBef>
                <a:spcPts val="283"/>
              </a:spcBef>
              <a:buClr>
                <a:srgbClr val="000000"/>
              </a:buClr>
              <a:buSzPct val="45000"/>
              <a:buFont typeface="Wingdings" charset="2"/>
              <a:buChar char=""/>
            </a:pPr>
            <a:r>
              <a:rPr lang="id-ID" sz="2000" b="0" strike="noStrike" spc="-1">
                <a:latin typeface="Arial"/>
              </a:rPr>
              <a:t>Sixth Outline Level</a:t>
            </a:r>
          </a:p>
          <a:p>
            <a:pPr marL="3024000" lvl="6" indent="-216000">
              <a:spcBef>
                <a:spcPts val="283"/>
              </a:spcBef>
              <a:buClr>
                <a:srgbClr val="000000"/>
              </a:buClr>
              <a:buSzPct val="45000"/>
              <a:buFont typeface="Wingdings" charset="2"/>
              <a:buChar char=""/>
            </a:pPr>
            <a:r>
              <a:rPr lang="id-ID"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301320"/>
            <a:ext cx="9070200" cy="1260720"/>
          </a:xfrm>
          <a:prstGeom prst="rect">
            <a:avLst/>
          </a:prstGeom>
        </p:spPr>
        <p:txBody>
          <a:bodyPr lIns="0" tIns="0" rIns="0" bIns="0" anchor="ctr"/>
          <a:lstStyle/>
          <a:p>
            <a:r>
              <a:rPr lang="id-ID" sz="1800" b="0" strike="noStrike" spc="-1">
                <a:latin typeface="Arial"/>
              </a:rPr>
              <a:t>Click to edit the title text format</a:t>
            </a:r>
          </a:p>
        </p:txBody>
      </p:sp>
      <p:sp>
        <p:nvSpPr>
          <p:cNvPr id="153" name="PlaceHolder 2"/>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id-ID" sz="2800" b="0" strike="noStrike" spc="-1">
                <a:latin typeface="Arial"/>
              </a:rPr>
              <a:t>Second Outline Level</a:t>
            </a:r>
          </a:p>
          <a:p>
            <a:pPr marL="1296000" lvl="2" indent="-288000">
              <a:spcBef>
                <a:spcPts val="850"/>
              </a:spcBef>
              <a:buClr>
                <a:srgbClr val="000000"/>
              </a:buClr>
              <a:buSzPct val="45000"/>
              <a:buFont typeface="Wingdings" charset="2"/>
              <a:buChar char=""/>
            </a:pPr>
            <a:r>
              <a:rPr lang="id-ID" sz="2400" b="0" strike="noStrike" spc="-1">
                <a:latin typeface="Arial"/>
              </a:rPr>
              <a:t>Third Outline Level</a:t>
            </a:r>
          </a:p>
          <a:p>
            <a:pPr marL="1728000" lvl="3" indent="-216000">
              <a:spcBef>
                <a:spcPts val="567"/>
              </a:spcBef>
              <a:buClr>
                <a:srgbClr val="000000"/>
              </a:buClr>
              <a:buSzPct val="75000"/>
              <a:buFont typeface="Symbol" charset="2"/>
              <a:buChar char=""/>
            </a:pPr>
            <a:r>
              <a:rPr lang="id-ID" sz="2000" b="0" strike="noStrike" spc="-1">
                <a:latin typeface="Arial"/>
              </a:rPr>
              <a:t>Fourth Outline Level</a:t>
            </a:r>
          </a:p>
          <a:p>
            <a:pPr marL="2160000" lvl="4" indent="-216000">
              <a:spcBef>
                <a:spcPts val="283"/>
              </a:spcBef>
              <a:buClr>
                <a:srgbClr val="000000"/>
              </a:buClr>
              <a:buSzPct val="45000"/>
              <a:buFont typeface="Wingdings" charset="2"/>
              <a:buChar char=""/>
            </a:pPr>
            <a:r>
              <a:rPr lang="id-ID" sz="2000" b="0" strike="noStrike" spc="-1">
                <a:latin typeface="Arial"/>
              </a:rPr>
              <a:t>Fifth Outline Level</a:t>
            </a:r>
          </a:p>
          <a:p>
            <a:pPr marL="2592000" lvl="5" indent="-216000">
              <a:spcBef>
                <a:spcPts val="283"/>
              </a:spcBef>
              <a:buClr>
                <a:srgbClr val="000000"/>
              </a:buClr>
              <a:buSzPct val="45000"/>
              <a:buFont typeface="Wingdings" charset="2"/>
              <a:buChar char=""/>
            </a:pPr>
            <a:r>
              <a:rPr lang="id-ID" sz="2000" b="0" strike="noStrike" spc="-1">
                <a:latin typeface="Arial"/>
              </a:rPr>
              <a:t>Sixth Outline Level</a:t>
            </a:r>
          </a:p>
          <a:p>
            <a:pPr marL="3024000" lvl="6" indent="-216000">
              <a:spcBef>
                <a:spcPts val="283"/>
              </a:spcBef>
              <a:buClr>
                <a:srgbClr val="000000"/>
              </a:buClr>
              <a:buSzPct val="45000"/>
              <a:buFont typeface="Wingdings" charset="2"/>
              <a:buChar char=""/>
            </a:pPr>
            <a:r>
              <a:rPr lang="id-ID"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504000" y="301320"/>
            <a:ext cx="9070200" cy="1260720"/>
          </a:xfrm>
          <a:prstGeom prst="rect">
            <a:avLst/>
          </a:prstGeom>
        </p:spPr>
        <p:txBody>
          <a:bodyPr lIns="0" tIns="0" rIns="0" bIns="0" anchor="ctr"/>
          <a:lstStyle/>
          <a:p>
            <a:r>
              <a:rPr lang="id-ID" sz="1800" b="0" strike="noStrike" spc="-1">
                <a:latin typeface="Arial"/>
              </a:rPr>
              <a:t>Click to edit the title text format</a:t>
            </a:r>
          </a:p>
        </p:txBody>
      </p:sp>
      <p:sp>
        <p:nvSpPr>
          <p:cNvPr id="191" name="PlaceHolder 2"/>
          <p:cNvSpPr>
            <a:spLocks noGrp="1"/>
          </p:cNvSpPr>
          <p:nvPr>
            <p:ph type="body"/>
          </p:nvPr>
        </p:nvSpPr>
        <p:spPr>
          <a:xfrm>
            <a:off x="504000" y="1769040"/>
            <a:ext cx="9070200" cy="43830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id-ID" sz="1800" b="0" strike="noStrike" spc="-1">
                <a:latin typeface="Arial"/>
              </a:rPr>
              <a:t>Second Outline Level</a:t>
            </a:r>
          </a:p>
          <a:p>
            <a:pPr marL="1296000" lvl="2" indent="-288000">
              <a:spcBef>
                <a:spcPts val="850"/>
              </a:spcBef>
              <a:buClr>
                <a:srgbClr val="000000"/>
              </a:buClr>
              <a:buSzPct val="45000"/>
              <a:buFont typeface="Wingdings" charset="2"/>
              <a:buChar char=""/>
            </a:pPr>
            <a:r>
              <a:rPr lang="id-ID" sz="1800" b="0" strike="noStrike" spc="-1">
                <a:latin typeface="Arial"/>
              </a:rPr>
              <a:t>Third Outline Level</a:t>
            </a:r>
          </a:p>
          <a:p>
            <a:pPr marL="1728000" lvl="3" indent="-216000">
              <a:spcBef>
                <a:spcPts val="567"/>
              </a:spcBef>
              <a:buClr>
                <a:srgbClr val="000000"/>
              </a:buClr>
              <a:buSzPct val="75000"/>
              <a:buFont typeface="Symbol" charset="2"/>
              <a:buChar char=""/>
            </a:pPr>
            <a:r>
              <a:rPr lang="id-ID" sz="1800" b="0" strike="noStrike" spc="-1">
                <a:latin typeface="Arial"/>
              </a:rPr>
              <a:t>Fourth Outline Level</a:t>
            </a:r>
          </a:p>
          <a:p>
            <a:pPr marL="2160000" lvl="4" indent="-216000">
              <a:spcBef>
                <a:spcPts val="283"/>
              </a:spcBef>
              <a:buClr>
                <a:srgbClr val="000000"/>
              </a:buClr>
              <a:buSzPct val="45000"/>
              <a:buFont typeface="Wingdings" charset="2"/>
              <a:buChar char=""/>
            </a:pPr>
            <a:r>
              <a:rPr lang="id-ID" sz="1800" b="0" strike="noStrike" spc="-1">
                <a:latin typeface="Arial"/>
              </a:rPr>
              <a:t>Fifth Outline Level</a:t>
            </a:r>
          </a:p>
          <a:p>
            <a:pPr marL="2592000" lvl="5" indent="-216000">
              <a:spcBef>
                <a:spcPts val="283"/>
              </a:spcBef>
              <a:buClr>
                <a:srgbClr val="000000"/>
              </a:buClr>
              <a:buSzPct val="45000"/>
              <a:buFont typeface="Wingdings" charset="2"/>
              <a:buChar char=""/>
            </a:pPr>
            <a:r>
              <a:rPr lang="id-ID" sz="1800" b="0" strike="noStrike" spc="-1">
                <a:latin typeface="Arial"/>
              </a:rPr>
              <a:t>Sixth Outline Level</a:t>
            </a:r>
          </a:p>
          <a:p>
            <a:pPr marL="3024000" lvl="6" indent="-216000">
              <a:spcBef>
                <a:spcPts val="283"/>
              </a:spcBef>
              <a:buClr>
                <a:srgbClr val="000000"/>
              </a:buClr>
              <a:buSzPct val="45000"/>
              <a:buFont typeface="Wingdings" charset="2"/>
              <a:buChar char=""/>
            </a:pPr>
            <a:r>
              <a:rPr lang="id-ID"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28" name="PlaceHolder 1"/>
          <p:cNvSpPr>
            <a:spLocks noGrp="1"/>
          </p:cNvSpPr>
          <p:nvPr>
            <p:ph type="title"/>
          </p:nvPr>
        </p:nvSpPr>
        <p:spPr>
          <a:xfrm>
            <a:off x="504000" y="301320"/>
            <a:ext cx="9070200" cy="1260720"/>
          </a:xfrm>
          <a:prstGeom prst="rect">
            <a:avLst/>
          </a:prstGeom>
        </p:spPr>
        <p:txBody>
          <a:bodyPr lIns="0" tIns="0" rIns="0" bIns="0" anchor="ctr"/>
          <a:lstStyle/>
          <a:p>
            <a:r>
              <a:rPr lang="id-ID" sz="1800" b="0" strike="noStrike" spc="-1">
                <a:latin typeface="Arial"/>
              </a:rPr>
              <a:t>Click to edit the title text format</a:t>
            </a:r>
          </a:p>
        </p:txBody>
      </p:sp>
      <p:sp>
        <p:nvSpPr>
          <p:cNvPr id="229" name="PlaceHolder 2"/>
          <p:cNvSpPr>
            <a:spLocks noGrp="1"/>
          </p:cNvSpPr>
          <p:nvPr>
            <p:ph type="body"/>
          </p:nvPr>
        </p:nvSpPr>
        <p:spPr>
          <a:xfrm>
            <a:off x="504000" y="1769040"/>
            <a:ext cx="9070200" cy="43830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id-ID" sz="1800" b="0" strike="noStrike" spc="-1">
                <a:latin typeface="Arial"/>
              </a:rPr>
              <a:t>Second Outline Level</a:t>
            </a:r>
          </a:p>
          <a:p>
            <a:pPr marL="1296000" lvl="2" indent="-288000">
              <a:spcBef>
                <a:spcPts val="850"/>
              </a:spcBef>
              <a:buClr>
                <a:srgbClr val="000000"/>
              </a:buClr>
              <a:buSzPct val="45000"/>
              <a:buFont typeface="Wingdings" charset="2"/>
              <a:buChar char=""/>
            </a:pPr>
            <a:r>
              <a:rPr lang="id-ID" sz="1800" b="0" strike="noStrike" spc="-1">
                <a:latin typeface="Arial"/>
              </a:rPr>
              <a:t>Third Outline Level</a:t>
            </a:r>
          </a:p>
          <a:p>
            <a:pPr marL="1728000" lvl="3" indent="-216000">
              <a:spcBef>
                <a:spcPts val="567"/>
              </a:spcBef>
              <a:buClr>
                <a:srgbClr val="000000"/>
              </a:buClr>
              <a:buSzPct val="75000"/>
              <a:buFont typeface="Symbol" charset="2"/>
              <a:buChar char=""/>
            </a:pPr>
            <a:r>
              <a:rPr lang="id-ID" sz="1800" b="0" strike="noStrike" spc="-1">
                <a:latin typeface="Arial"/>
              </a:rPr>
              <a:t>Fourth Outline Level</a:t>
            </a:r>
          </a:p>
          <a:p>
            <a:pPr marL="2160000" lvl="4" indent="-216000">
              <a:spcBef>
                <a:spcPts val="283"/>
              </a:spcBef>
              <a:buClr>
                <a:srgbClr val="000000"/>
              </a:buClr>
              <a:buSzPct val="45000"/>
              <a:buFont typeface="Wingdings" charset="2"/>
              <a:buChar char=""/>
            </a:pPr>
            <a:r>
              <a:rPr lang="id-ID" sz="1800" b="0" strike="noStrike" spc="-1">
                <a:latin typeface="Arial"/>
              </a:rPr>
              <a:t>Fifth Outline Level</a:t>
            </a:r>
          </a:p>
          <a:p>
            <a:pPr marL="2592000" lvl="5" indent="-216000">
              <a:spcBef>
                <a:spcPts val="283"/>
              </a:spcBef>
              <a:buClr>
                <a:srgbClr val="000000"/>
              </a:buClr>
              <a:buSzPct val="45000"/>
              <a:buFont typeface="Wingdings" charset="2"/>
              <a:buChar char=""/>
            </a:pPr>
            <a:r>
              <a:rPr lang="id-ID" sz="1800" b="0" strike="noStrike" spc="-1">
                <a:latin typeface="Arial"/>
              </a:rPr>
              <a:t>Sixth Outline Level</a:t>
            </a:r>
          </a:p>
          <a:p>
            <a:pPr marL="3024000" lvl="6" indent="-216000">
              <a:spcBef>
                <a:spcPts val="283"/>
              </a:spcBef>
              <a:buClr>
                <a:srgbClr val="000000"/>
              </a:buClr>
              <a:buSzPct val="45000"/>
              <a:buFont typeface="Wingdings" charset="2"/>
              <a:buChar char=""/>
            </a:pPr>
            <a:r>
              <a:rPr lang="id-ID"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66"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id-ID" sz="4400" b="0" strike="noStrike" spc="-1">
                <a:latin typeface="Arial"/>
              </a:rPr>
              <a:t>Click to edit the title text format</a:t>
            </a:r>
          </a:p>
        </p:txBody>
      </p:sp>
      <p:sp>
        <p:nvSpPr>
          <p:cNvPr id="267" name="PlaceHolder 2"/>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id-ID" sz="2800" b="0" strike="noStrike" spc="-1">
                <a:latin typeface="Arial"/>
              </a:rPr>
              <a:t>Second Outline Level</a:t>
            </a:r>
          </a:p>
          <a:p>
            <a:pPr marL="1296000" lvl="2" indent="-288000">
              <a:spcBef>
                <a:spcPts val="850"/>
              </a:spcBef>
              <a:buClr>
                <a:srgbClr val="000000"/>
              </a:buClr>
              <a:buSzPct val="45000"/>
              <a:buFont typeface="Wingdings" charset="2"/>
              <a:buChar char=""/>
            </a:pPr>
            <a:r>
              <a:rPr lang="id-ID" sz="2400" b="0" strike="noStrike" spc="-1">
                <a:latin typeface="Arial"/>
              </a:rPr>
              <a:t>Third Outline Level</a:t>
            </a:r>
          </a:p>
          <a:p>
            <a:pPr marL="1728000" lvl="3" indent="-216000">
              <a:spcBef>
                <a:spcPts val="567"/>
              </a:spcBef>
              <a:buClr>
                <a:srgbClr val="000000"/>
              </a:buClr>
              <a:buSzPct val="75000"/>
              <a:buFont typeface="Symbol" charset="2"/>
              <a:buChar char=""/>
            </a:pPr>
            <a:r>
              <a:rPr lang="id-ID" sz="2000" b="0" strike="noStrike" spc="-1">
                <a:latin typeface="Arial"/>
              </a:rPr>
              <a:t>Fourth Outline Level</a:t>
            </a:r>
          </a:p>
          <a:p>
            <a:pPr marL="2160000" lvl="4" indent="-216000">
              <a:spcBef>
                <a:spcPts val="283"/>
              </a:spcBef>
              <a:buClr>
                <a:srgbClr val="000000"/>
              </a:buClr>
              <a:buSzPct val="45000"/>
              <a:buFont typeface="Wingdings" charset="2"/>
              <a:buChar char=""/>
            </a:pPr>
            <a:r>
              <a:rPr lang="id-ID" sz="2000" b="0" strike="noStrike" spc="-1">
                <a:latin typeface="Arial"/>
              </a:rPr>
              <a:t>Fifth Outline Level</a:t>
            </a:r>
          </a:p>
          <a:p>
            <a:pPr marL="2592000" lvl="5" indent="-216000">
              <a:spcBef>
                <a:spcPts val="283"/>
              </a:spcBef>
              <a:buClr>
                <a:srgbClr val="000000"/>
              </a:buClr>
              <a:buSzPct val="45000"/>
              <a:buFont typeface="Wingdings" charset="2"/>
              <a:buChar char=""/>
            </a:pPr>
            <a:r>
              <a:rPr lang="id-ID" sz="2000" b="0" strike="noStrike" spc="-1">
                <a:latin typeface="Arial"/>
              </a:rPr>
              <a:t>Sixth Outline Level</a:t>
            </a:r>
          </a:p>
          <a:p>
            <a:pPr marL="3024000" lvl="6" indent="-216000">
              <a:spcBef>
                <a:spcPts val="283"/>
              </a:spcBef>
              <a:buClr>
                <a:srgbClr val="000000"/>
              </a:buClr>
              <a:buSzPct val="45000"/>
              <a:buFont typeface="Wingdings" charset="2"/>
              <a:buChar char=""/>
            </a:pPr>
            <a:r>
              <a:rPr lang="id-ID"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04" name="PlaceHolder 1"/>
          <p:cNvSpPr>
            <a:spLocks noGrp="1"/>
          </p:cNvSpPr>
          <p:nvPr>
            <p:ph type="title"/>
          </p:nvPr>
        </p:nvSpPr>
        <p:spPr>
          <a:xfrm>
            <a:off x="504000" y="301320"/>
            <a:ext cx="9070200" cy="1260720"/>
          </a:xfrm>
          <a:prstGeom prst="rect">
            <a:avLst/>
          </a:prstGeom>
        </p:spPr>
        <p:txBody>
          <a:bodyPr lIns="0" tIns="0" rIns="0" bIns="0" anchor="ctr"/>
          <a:lstStyle/>
          <a:p>
            <a:r>
              <a:rPr lang="id-ID" sz="1800" b="0" strike="noStrike" spc="-1">
                <a:latin typeface="Arial"/>
              </a:rPr>
              <a:t>Click to edit the title text format</a:t>
            </a:r>
          </a:p>
        </p:txBody>
      </p:sp>
      <p:sp>
        <p:nvSpPr>
          <p:cNvPr id="305" name="PlaceHolder 2"/>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id-ID" sz="2800" b="0" strike="noStrike" spc="-1">
                <a:latin typeface="Arial"/>
              </a:rPr>
              <a:t>Second Outline Level</a:t>
            </a:r>
          </a:p>
          <a:p>
            <a:pPr marL="1296000" lvl="2" indent="-288000">
              <a:spcBef>
                <a:spcPts val="850"/>
              </a:spcBef>
              <a:buClr>
                <a:srgbClr val="000000"/>
              </a:buClr>
              <a:buSzPct val="45000"/>
              <a:buFont typeface="Wingdings" charset="2"/>
              <a:buChar char=""/>
            </a:pPr>
            <a:r>
              <a:rPr lang="id-ID" sz="2400" b="0" strike="noStrike" spc="-1">
                <a:latin typeface="Arial"/>
              </a:rPr>
              <a:t>Third Outline Level</a:t>
            </a:r>
          </a:p>
          <a:p>
            <a:pPr marL="1728000" lvl="3" indent="-216000">
              <a:spcBef>
                <a:spcPts val="567"/>
              </a:spcBef>
              <a:buClr>
                <a:srgbClr val="000000"/>
              </a:buClr>
              <a:buSzPct val="75000"/>
              <a:buFont typeface="Symbol" charset="2"/>
              <a:buChar char=""/>
            </a:pPr>
            <a:r>
              <a:rPr lang="id-ID" sz="2000" b="0" strike="noStrike" spc="-1">
                <a:latin typeface="Arial"/>
              </a:rPr>
              <a:t>Fourth Outline Level</a:t>
            </a:r>
          </a:p>
          <a:p>
            <a:pPr marL="2160000" lvl="4" indent="-216000">
              <a:spcBef>
                <a:spcPts val="283"/>
              </a:spcBef>
              <a:buClr>
                <a:srgbClr val="000000"/>
              </a:buClr>
              <a:buSzPct val="45000"/>
              <a:buFont typeface="Wingdings" charset="2"/>
              <a:buChar char=""/>
            </a:pPr>
            <a:r>
              <a:rPr lang="id-ID" sz="2000" b="0" strike="noStrike" spc="-1">
                <a:latin typeface="Arial"/>
              </a:rPr>
              <a:t>Fifth Outline Level</a:t>
            </a:r>
          </a:p>
          <a:p>
            <a:pPr marL="2592000" lvl="5" indent="-216000">
              <a:spcBef>
                <a:spcPts val="283"/>
              </a:spcBef>
              <a:buClr>
                <a:srgbClr val="000000"/>
              </a:buClr>
              <a:buSzPct val="45000"/>
              <a:buFont typeface="Wingdings" charset="2"/>
              <a:buChar char=""/>
            </a:pPr>
            <a:r>
              <a:rPr lang="id-ID" sz="2000" b="0" strike="noStrike" spc="-1">
                <a:latin typeface="Arial"/>
              </a:rPr>
              <a:t>Sixth Outline Level</a:t>
            </a:r>
          </a:p>
          <a:p>
            <a:pPr marL="3024000" lvl="6" indent="-216000">
              <a:spcBef>
                <a:spcPts val="283"/>
              </a:spcBef>
              <a:buClr>
                <a:srgbClr val="000000"/>
              </a:buClr>
              <a:buSzPct val="45000"/>
              <a:buFont typeface="Wingdings" charset="2"/>
              <a:buChar char=""/>
            </a:pPr>
            <a:r>
              <a:rPr lang="id-ID"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504000" y="1080000"/>
            <a:ext cx="9070200" cy="1726560"/>
          </a:xfrm>
          <a:prstGeom prst="rect">
            <a:avLst/>
          </a:prstGeom>
          <a:noFill/>
          <a:ln>
            <a:noFill/>
          </a:ln>
        </p:spPr>
        <p:style>
          <a:lnRef idx="0">
            <a:scrgbClr r="0" g="0" b="0"/>
          </a:lnRef>
          <a:fillRef idx="0">
            <a:scrgbClr r="0" g="0" b="0"/>
          </a:fillRef>
          <a:effectRef idx="0">
            <a:scrgbClr r="0" g="0" b="0"/>
          </a:effectRef>
          <a:fontRef idx="minor"/>
        </p:style>
      </p:sp>
      <p:sp>
        <p:nvSpPr>
          <p:cNvPr id="381" name="CustomShape 2"/>
          <p:cNvSpPr/>
          <p:nvPr/>
        </p:nvSpPr>
        <p:spPr>
          <a:xfrm>
            <a:off x="504000" y="3168000"/>
            <a:ext cx="9070200" cy="3670560"/>
          </a:xfrm>
          <a:prstGeom prst="rect">
            <a:avLst/>
          </a:prstGeom>
          <a:noFill/>
          <a:ln>
            <a:noFill/>
          </a:ln>
        </p:spPr>
        <p:style>
          <a:lnRef idx="0">
            <a:scrgbClr r="0" g="0" b="0"/>
          </a:lnRef>
          <a:fillRef idx="0">
            <a:scrgbClr r="0" g="0" b="0"/>
          </a:fillRef>
          <a:effectRef idx="0">
            <a:scrgbClr r="0" g="0" b="0"/>
          </a:effectRef>
          <a:fontRef idx="minor"/>
        </p:style>
      </p:sp>
      <p:sp>
        <p:nvSpPr>
          <p:cNvPr id="382" name="CustomShape 3"/>
          <p:cNvSpPr/>
          <p:nvPr/>
        </p:nvSpPr>
        <p:spPr>
          <a:xfrm>
            <a:off x="504000" y="301320"/>
            <a:ext cx="9070200" cy="584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id-ID" sz="6000" b="1" strike="noStrike" spc="-1">
                <a:solidFill>
                  <a:srgbClr val="000000"/>
                </a:solidFill>
                <a:latin typeface="Arial"/>
                <a:ea typeface="DejaVu Sans"/>
              </a:rPr>
              <a:t>TIS13531 METODOLOGI PENELITIAN</a:t>
            </a:r>
            <a:endParaRPr lang="id-ID" sz="6000" b="0" strike="noStrike" spc="-1">
              <a:latin typeface="Arial"/>
            </a:endParaRPr>
          </a:p>
          <a:p>
            <a:pPr algn="ctr">
              <a:lnSpc>
                <a:spcPct val="100000"/>
              </a:lnSpc>
            </a:pPr>
            <a:r>
              <a:rPr lang="id-ID" sz="4800" b="1" strike="noStrike" spc="-1">
                <a:solidFill>
                  <a:srgbClr val="000000"/>
                </a:solidFill>
                <a:latin typeface="Arial"/>
                <a:ea typeface="DejaVu Sans"/>
              </a:rPr>
              <a:t>Minggu 10 – Penulisan TA 1</a:t>
            </a:r>
            <a:endParaRPr lang="id-ID"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CustomShape 1"/>
          <p:cNvSpPr/>
          <p:nvPr/>
        </p:nvSpPr>
        <p:spPr>
          <a:xfrm>
            <a:off x="504000" y="301320"/>
            <a:ext cx="907020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id-ID" sz="4400" b="0" strike="noStrike" spc="-1">
                <a:solidFill>
                  <a:srgbClr val="000000"/>
                </a:solidFill>
                <a:latin typeface="Arial"/>
                <a:ea typeface="DejaVu Sans"/>
              </a:rPr>
              <a:t>Contoh Lain</a:t>
            </a:r>
            <a:endParaRPr lang="id-ID" sz="4400" b="0" strike="noStrike" spc="-1">
              <a:latin typeface="Arial"/>
            </a:endParaRPr>
          </a:p>
        </p:txBody>
      </p:sp>
      <p:sp>
        <p:nvSpPr>
          <p:cNvPr id="401" name="CustomShape 2"/>
          <p:cNvSpPr/>
          <p:nvPr/>
        </p:nvSpPr>
        <p:spPr>
          <a:xfrm>
            <a:off x="504000" y="1769040"/>
            <a:ext cx="9070200" cy="5429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292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Implementasi Algoritma Frequent Pattern Growth (Fp-Growth) Menentukan Asosiasi Antar Produk (Study Kasus Nadia Mart)</a:t>
            </a:r>
            <a:endParaRPr lang="id-ID" sz="3200" b="0" strike="noStrike" spc="-1">
              <a:latin typeface="Arial"/>
            </a:endParaRPr>
          </a:p>
          <a:p>
            <a:pPr algn="just">
              <a:lnSpc>
                <a:spcPct val="100000"/>
              </a:lnSpc>
              <a:spcBef>
                <a:spcPts val="1417"/>
              </a:spcBef>
            </a:pPr>
            <a:endParaRPr lang="id-ID" sz="3200" b="0" strike="noStrike" spc="-1">
              <a:latin typeface="Arial"/>
            </a:endParaRPr>
          </a:p>
          <a:p>
            <a:pPr marL="432000" indent="-32292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Kira-kira apa isi dari judul ini?</a:t>
            </a:r>
            <a:endParaRPr lang="id-ID" sz="3200" b="0" strike="noStrike" spc="-1">
              <a:latin typeface="Arial"/>
            </a:endParaRPr>
          </a:p>
          <a:p>
            <a:pPr marL="864000" lvl="1" indent="-322920" algn="just">
              <a:lnSpc>
                <a:spcPct val="100000"/>
              </a:lnSpc>
              <a:spcBef>
                <a:spcPts val="1134"/>
              </a:spcBef>
              <a:buClr>
                <a:srgbClr val="000000"/>
              </a:buClr>
              <a:buSzPct val="75000"/>
              <a:buFont typeface="Symbol"/>
              <a:buChar char=""/>
            </a:pPr>
            <a:r>
              <a:rPr lang="id-ID" sz="2800" b="0" strike="noStrike" spc="-1">
                <a:solidFill>
                  <a:srgbClr val="000000"/>
                </a:solidFill>
                <a:latin typeface="Arial"/>
                <a:ea typeface="DejaVu Sans"/>
              </a:rPr>
              <a:t>Algoritma?</a:t>
            </a:r>
            <a:endParaRPr lang="id-ID" sz="2800" b="0" strike="noStrike" spc="-1">
              <a:latin typeface="Arial"/>
            </a:endParaRPr>
          </a:p>
          <a:p>
            <a:pPr marL="864000" lvl="1" indent="-322920" algn="just">
              <a:lnSpc>
                <a:spcPct val="100000"/>
              </a:lnSpc>
              <a:spcBef>
                <a:spcPts val="1134"/>
              </a:spcBef>
              <a:buClr>
                <a:srgbClr val="000000"/>
              </a:buClr>
              <a:buSzPct val="75000"/>
              <a:buFont typeface="Symbol"/>
              <a:buChar char=""/>
            </a:pPr>
            <a:r>
              <a:rPr lang="id-ID" sz="2800" b="0" strike="noStrike" spc="-1">
                <a:solidFill>
                  <a:srgbClr val="000000"/>
                </a:solidFill>
                <a:latin typeface="Arial"/>
                <a:ea typeface="DejaVu Sans"/>
              </a:rPr>
              <a:t>Masalah?</a:t>
            </a:r>
            <a:endParaRPr lang="id-ID" sz="2800" b="0" strike="noStrike" spc="-1">
              <a:latin typeface="Arial"/>
            </a:endParaRPr>
          </a:p>
          <a:p>
            <a:pPr marL="864000" lvl="1" indent="-322920" algn="just">
              <a:lnSpc>
                <a:spcPct val="100000"/>
              </a:lnSpc>
              <a:spcBef>
                <a:spcPts val="1134"/>
              </a:spcBef>
              <a:buClr>
                <a:srgbClr val="000000"/>
              </a:buClr>
              <a:buSzPct val="75000"/>
              <a:buFont typeface="Symbol"/>
              <a:buChar char=""/>
            </a:pPr>
            <a:r>
              <a:rPr lang="id-ID" sz="2800" b="0" strike="noStrike" spc="-1">
                <a:solidFill>
                  <a:srgbClr val="000000"/>
                </a:solidFill>
                <a:latin typeface="Arial"/>
                <a:ea typeface="DejaVu Sans"/>
              </a:rPr>
              <a:t>Jenis TA?</a:t>
            </a:r>
            <a:endParaRPr lang="id-ID" sz="2800" b="0" strike="noStrike" spc="-1">
              <a:latin typeface="Arial"/>
            </a:endParaRPr>
          </a:p>
          <a:p>
            <a:pPr marL="864000" lvl="1" indent="-322920" algn="just">
              <a:lnSpc>
                <a:spcPct val="100000"/>
              </a:lnSpc>
              <a:spcBef>
                <a:spcPts val="1134"/>
              </a:spcBef>
              <a:buClr>
                <a:srgbClr val="000000"/>
              </a:buClr>
              <a:buSzPct val="75000"/>
              <a:buFont typeface="Symbol"/>
              <a:buChar char=""/>
            </a:pPr>
            <a:r>
              <a:rPr lang="id-ID" sz="2800" b="0" strike="noStrike" spc="-1">
                <a:solidFill>
                  <a:srgbClr val="000000"/>
                </a:solidFill>
                <a:latin typeface="Arial"/>
                <a:ea typeface="DejaVu Sans"/>
              </a:rPr>
              <a:t>Konteks?</a:t>
            </a:r>
            <a:endParaRPr lang="id-ID"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504000" y="301320"/>
            <a:ext cx="907020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id-ID" sz="4400" b="0" strike="noStrike" spc="-1">
                <a:solidFill>
                  <a:srgbClr val="000000"/>
                </a:solidFill>
                <a:latin typeface="Arial"/>
                <a:ea typeface="DejaVu Sans"/>
              </a:rPr>
              <a:t>Bagaimana Judul yang Baik?</a:t>
            </a:r>
            <a:endParaRPr lang="id-ID" sz="4400" b="0" strike="noStrike" spc="-1">
              <a:latin typeface="Arial"/>
            </a:endParaRPr>
          </a:p>
        </p:txBody>
      </p:sp>
      <p:sp>
        <p:nvSpPr>
          <p:cNvPr id="403" name="CustomShape 2"/>
          <p:cNvSpPr/>
          <p:nvPr/>
        </p:nvSpPr>
        <p:spPr>
          <a:xfrm>
            <a:off x="504000" y="1769040"/>
            <a:ext cx="9070200" cy="4925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2920">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Mengandung:</a:t>
            </a:r>
            <a:endParaRPr lang="id-ID" sz="3200" b="0" strike="noStrike" spc="-1">
              <a:latin typeface="Arial"/>
            </a:endParaRPr>
          </a:p>
          <a:p>
            <a:pPr marL="864000" lvl="1" indent="-322920">
              <a:lnSpc>
                <a:spcPct val="100000"/>
              </a:lnSpc>
              <a:spcBef>
                <a:spcPts val="1134"/>
              </a:spcBef>
              <a:buClr>
                <a:srgbClr val="000000"/>
              </a:buClr>
              <a:buSzPct val="75000"/>
              <a:buFont typeface="Symbol"/>
              <a:buChar char=""/>
            </a:pPr>
            <a:r>
              <a:rPr lang="id-ID" sz="2800" b="0" strike="noStrike" spc="-1">
                <a:solidFill>
                  <a:srgbClr val="000000"/>
                </a:solidFill>
                <a:latin typeface="Arial"/>
                <a:ea typeface="DejaVu Sans"/>
              </a:rPr>
              <a:t>Masalah</a:t>
            </a:r>
            <a:endParaRPr lang="id-ID" sz="2800" b="0" strike="noStrike" spc="-1">
              <a:latin typeface="Arial"/>
            </a:endParaRPr>
          </a:p>
          <a:p>
            <a:pPr marL="864000" lvl="1" indent="-322920">
              <a:lnSpc>
                <a:spcPct val="100000"/>
              </a:lnSpc>
              <a:spcBef>
                <a:spcPts val="1134"/>
              </a:spcBef>
              <a:buClr>
                <a:srgbClr val="000000"/>
              </a:buClr>
              <a:buSzPct val="75000"/>
              <a:buFont typeface="Symbol"/>
              <a:buChar char=""/>
            </a:pPr>
            <a:r>
              <a:rPr lang="id-ID" sz="2800" b="0" strike="noStrike" spc="-1">
                <a:solidFill>
                  <a:srgbClr val="000000"/>
                </a:solidFill>
                <a:latin typeface="Arial"/>
                <a:ea typeface="DejaVu Sans"/>
              </a:rPr>
              <a:t>Algoritma</a:t>
            </a:r>
            <a:endParaRPr lang="id-ID" sz="2800" b="0" strike="noStrike" spc="-1">
              <a:latin typeface="Arial"/>
            </a:endParaRPr>
          </a:p>
          <a:p>
            <a:pPr marL="864000" lvl="1" indent="-322920">
              <a:lnSpc>
                <a:spcPct val="100000"/>
              </a:lnSpc>
              <a:spcBef>
                <a:spcPts val="1134"/>
              </a:spcBef>
              <a:buClr>
                <a:srgbClr val="000000"/>
              </a:buClr>
              <a:buSzPct val="75000"/>
              <a:buFont typeface="Symbol"/>
              <a:buChar char=""/>
            </a:pPr>
            <a:r>
              <a:rPr lang="id-ID" sz="2800" b="0" strike="noStrike" spc="-1">
                <a:solidFill>
                  <a:srgbClr val="000000"/>
                </a:solidFill>
                <a:latin typeface="Arial"/>
                <a:ea typeface="DejaVu Sans"/>
              </a:rPr>
              <a:t>Konteks</a:t>
            </a:r>
            <a:endParaRPr lang="id-ID" sz="2800" b="0" strike="noStrike" spc="-1">
              <a:latin typeface="Arial"/>
            </a:endParaRPr>
          </a:p>
          <a:p>
            <a:pPr marL="432000" indent="-322920">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Format Penulisan</a:t>
            </a:r>
            <a:endParaRPr lang="id-ID" sz="3200" b="0" strike="noStrike" spc="-1">
              <a:latin typeface="Arial"/>
            </a:endParaRPr>
          </a:p>
          <a:p>
            <a:pPr marL="864000" lvl="1" indent="-322920">
              <a:lnSpc>
                <a:spcPct val="100000"/>
              </a:lnSpc>
              <a:spcBef>
                <a:spcPts val="1134"/>
              </a:spcBef>
              <a:buClr>
                <a:srgbClr val="000000"/>
              </a:buClr>
              <a:buSzPct val="75000"/>
              <a:buFont typeface="Symbol"/>
              <a:buChar char=""/>
            </a:pPr>
            <a:r>
              <a:rPr lang="id-ID" sz="2800" b="0" strike="noStrike" spc="-1">
                <a:solidFill>
                  <a:srgbClr val="000000"/>
                </a:solidFill>
                <a:latin typeface="Arial"/>
                <a:ea typeface="DejaVu Sans"/>
              </a:rPr>
              <a:t>Ditulis sesuai ketentuan</a:t>
            </a:r>
            <a:endParaRPr lang="id-ID" sz="2800" b="0" strike="noStrike" spc="-1">
              <a:latin typeface="Arial"/>
            </a:endParaRPr>
          </a:p>
          <a:p>
            <a:pPr marL="864000" lvl="1" indent="-322920">
              <a:lnSpc>
                <a:spcPct val="100000"/>
              </a:lnSpc>
              <a:spcBef>
                <a:spcPts val="1134"/>
              </a:spcBef>
              <a:buClr>
                <a:srgbClr val="000000"/>
              </a:buClr>
              <a:buSzPct val="75000"/>
              <a:buFont typeface="Symbol"/>
              <a:buChar char=""/>
            </a:pPr>
            <a:r>
              <a:rPr lang="id-ID" sz="2800" b="0" strike="noStrike" spc="-1">
                <a:solidFill>
                  <a:srgbClr val="000000"/>
                </a:solidFill>
                <a:latin typeface="Arial"/>
                <a:ea typeface="DejaVu Sans"/>
              </a:rPr>
              <a:t>Dengan bahasa yang baik dan benar</a:t>
            </a:r>
            <a:endParaRPr lang="id-ID"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504000" y="301320"/>
            <a:ext cx="907020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id-ID" sz="4400" b="0" strike="noStrike" spc="-1">
                <a:solidFill>
                  <a:srgbClr val="000000"/>
                </a:solidFill>
                <a:latin typeface="Arial"/>
                <a:ea typeface="DejaVu Sans"/>
              </a:rPr>
              <a:t>Penulisan Baik</a:t>
            </a:r>
            <a:endParaRPr lang="id-ID" sz="4400" b="0" strike="noStrike" spc="-1">
              <a:latin typeface="Arial"/>
            </a:endParaRPr>
          </a:p>
        </p:txBody>
      </p:sp>
      <p:sp>
        <p:nvSpPr>
          <p:cNvPr id="405" name="CustomShape 2"/>
          <p:cNvSpPr/>
          <p:nvPr/>
        </p:nvSpPr>
        <p:spPr>
          <a:xfrm>
            <a:off x="504000" y="1769040"/>
            <a:ext cx="9070200" cy="5429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5000"/>
          </a:bodyPr>
          <a:lstStyle/>
          <a:p>
            <a:pPr marL="432000" indent="-32292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1. Setiap kata pada judul diawali dengan huruf kapital atau huruf besar. Akan tetapi ada pengecualian, silakan lihat poin berikutnya.</a:t>
            </a:r>
            <a:endParaRPr lang="id-ID" sz="3200" b="0" strike="noStrike" spc="-1">
              <a:latin typeface="Arial"/>
            </a:endParaRPr>
          </a:p>
          <a:p>
            <a:pPr marL="432000" indent="-32292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2. Gunakan huruf kecil semua pada kata yang sifatnya partikel, yaitu kata penghubung (konjungsi), kata depan (preposisi), dan kata seruan perasaan (interjeksi)</a:t>
            </a:r>
            <a:endParaRPr lang="id-ID" sz="3200" b="0" strike="noStrike" spc="-1">
              <a:latin typeface="Arial"/>
            </a:endParaRPr>
          </a:p>
          <a:p>
            <a:pPr marL="432000" indent="-32292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3. Gunakan huruf kapital di awal setiap kata ulang yang katanya sama. </a:t>
            </a:r>
            <a:endParaRPr lang="id-ID" sz="3200" b="0" strike="noStrike" spc="-1">
              <a:latin typeface="Arial"/>
            </a:endParaRPr>
          </a:p>
          <a:p>
            <a:pPr marL="432000" indent="-32292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4. Gunakan huruf kapital hanya di awal kata pertama pada kata ulang yang berubah bunyi dan juga kata ulang berimbuhan. </a:t>
            </a:r>
            <a:endParaRPr lang="id-ID"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CustomShape 1"/>
          <p:cNvSpPr/>
          <p:nvPr/>
        </p:nvSpPr>
        <p:spPr>
          <a:xfrm>
            <a:off x="504000" y="301320"/>
            <a:ext cx="907020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id-ID" sz="3600" b="0" strike="noStrike" spc="-1">
                <a:solidFill>
                  <a:srgbClr val="000000"/>
                </a:solidFill>
                <a:latin typeface="Arial"/>
                <a:ea typeface="DejaVu Sans"/>
              </a:rPr>
              <a:t>Perumusan Latar Belakang Masalah</a:t>
            </a:r>
            <a:endParaRPr lang="id-ID" sz="3600" b="0" strike="noStrike" spc="-1">
              <a:latin typeface="Arial"/>
            </a:endParaRPr>
          </a:p>
        </p:txBody>
      </p:sp>
      <p:sp>
        <p:nvSpPr>
          <p:cNvPr id="407" name="CustomShape 2"/>
          <p:cNvSpPr/>
          <p:nvPr/>
        </p:nvSpPr>
        <p:spPr>
          <a:xfrm>
            <a:off x="504000" y="1769040"/>
            <a:ext cx="9070200" cy="5069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292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Setiap laporan TA/Proposal harus diawali dengan Pendahuluan yang bercerita tentang masalah yang menjadi objek penelitian</a:t>
            </a:r>
            <a:endParaRPr lang="id-ID" sz="3200" b="0" strike="noStrike" spc="-1">
              <a:latin typeface="Arial"/>
            </a:endParaRPr>
          </a:p>
          <a:p>
            <a:pPr marL="432000" indent="-32292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Ceritakan secara Umum dan kemudian menyempit menjadi Khusus</a:t>
            </a:r>
            <a:endParaRPr lang="id-ID" sz="3200" b="0" strike="noStrike" spc="-1">
              <a:latin typeface="Arial"/>
            </a:endParaRPr>
          </a:p>
          <a:p>
            <a:pPr marL="432000" indent="-32292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Contoh:</a:t>
            </a:r>
            <a:endParaRPr lang="id-ID" sz="3200" b="0" strike="noStrike" spc="-1">
              <a:latin typeface="Arial"/>
            </a:endParaRPr>
          </a:p>
          <a:p>
            <a:pPr marL="864000" lvl="1" indent="-322920" algn="just">
              <a:lnSpc>
                <a:spcPct val="100000"/>
              </a:lnSpc>
              <a:spcBef>
                <a:spcPts val="1134"/>
              </a:spcBef>
              <a:buClr>
                <a:srgbClr val="000000"/>
              </a:buClr>
              <a:buSzPct val="75000"/>
              <a:buFont typeface="Symbol"/>
              <a:buChar char=""/>
            </a:pPr>
            <a:r>
              <a:rPr lang="id-ID" sz="2800" b="0" strike="noStrike" spc="-1">
                <a:solidFill>
                  <a:srgbClr val="000000"/>
                </a:solidFill>
                <a:latin typeface="Arial"/>
                <a:ea typeface="DejaVu Sans"/>
              </a:rPr>
              <a:t>Basa-basi mengenai bidang masalah, kemudian dikit demi sedikit mulai mengenai masalah.</a:t>
            </a:r>
            <a:endParaRPr lang="id-ID"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504000" y="301320"/>
            <a:ext cx="907020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id-ID" sz="4400" b="0" strike="noStrike" spc="-1">
                <a:solidFill>
                  <a:srgbClr val="000000"/>
                </a:solidFill>
                <a:latin typeface="Arial"/>
                <a:ea typeface="DejaVu Sans"/>
              </a:rPr>
              <a:t>Saran Susunan</a:t>
            </a:r>
            <a:endParaRPr lang="id-ID" sz="4400" b="0" strike="noStrike" spc="-1">
              <a:latin typeface="Arial"/>
            </a:endParaRPr>
          </a:p>
        </p:txBody>
      </p:sp>
      <p:sp>
        <p:nvSpPr>
          <p:cNvPr id="409" name="CustomShape 2"/>
          <p:cNvSpPr/>
          <p:nvPr/>
        </p:nvSpPr>
        <p:spPr>
          <a:xfrm>
            <a:off x="504000" y="1769040"/>
            <a:ext cx="907020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2920">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Paragraf 1: Masalah Umum -&gt; Khusus</a:t>
            </a:r>
            <a:endParaRPr lang="id-ID" sz="3200" b="0" strike="noStrike" spc="-1">
              <a:latin typeface="Arial"/>
            </a:endParaRPr>
          </a:p>
          <a:p>
            <a:pPr marL="432000" indent="-322920">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Paragraf 2: Penjelasan Masalah Khusus</a:t>
            </a:r>
            <a:endParaRPr lang="id-ID" sz="3200" b="0" strike="noStrike" spc="-1">
              <a:latin typeface="Arial"/>
            </a:endParaRPr>
          </a:p>
          <a:p>
            <a:pPr marL="432000" indent="-322920">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Paragraf 3: Solusi Penyelesaian</a:t>
            </a:r>
            <a:endParaRPr lang="id-ID" sz="3200" b="0" strike="noStrike" spc="-1">
              <a:latin typeface="Arial"/>
            </a:endParaRPr>
          </a:p>
          <a:p>
            <a:pPr marL="432000" indent="-322920">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Paragraf 4: Kelebihan Solusi</a:t>
            </a:r>
            <a:endParaRPr lang="id-ID"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TextShape 1"/>
          <p:cNvSpPr txBox="1"/>
          <p:nvPr/>
        </p:nvSpPr>
        <p:spPr>
          <a:xfrm>
            <a:off x="504000" y="301320"/>
            <a:ext cx="9072000" cy="1261800"/>
          </a:xfrm>
          <a:prstGeom prst="rect">
            <a:avLst/>
          </a:prstGeom>
          <a:noFill/>
          <a:ln>
            <a:noFill/>
          </a:ln>
        </p:spPr>
        <p:txBody>
          <a:bodyPr lIns="0" tIns="0" rIns="0" bIns="0" anchor="ctr"/>
          <a:lstStyle/>
          <a:p>
            <a:pPr algn="ctr"/>
            <a:r>
              <a:rPr lang="id-ID" sz="4400" b="0" strike="noStrike" spc="-1">
                <a:latin typeface="Arial"/>
              </a:rPr>
              <a:t>Paragraf 1</a:t>
            </a:r>
          </a:p>
        </p:txBody>
      </p:sp>
      <p:sp>
        <p:nvSpPr>
          <p:cNvPr id="411" name="TextShape 2"/>
          <p:cNvSpPr txBox="1"/>
          <p:nvPr/>
        </p:nvSpPr>
        <p:spPr>
          <a:xfrm>
            <a:off x="504000" y="1768680"/>
            <a:ext cx="9072000" cy="4384080"/>
          </a:xfrm>
          <a:prstGeom prst="rect">
            <a:avLst/>
          </a:prstGeom>
          <a:noFill/>
          <a:ln>
            <a:noFill/>
          </a:ln>
        </p:spPr>
        <p:txBody>
          <a:bodyPr lIns="0" tIns="0" rIns="0" bIns="0"/>
          <a:lstStyle/>
          <a:p>
            <a:pPr algn="ctr"/>
            <a:r>
              <a:rPr lang="id-ID" sz="3200" b="0" strike="noStrike" spc="-1">
                <a:latin typeface="Arial"/>
              </a:rPr>
              <a:t>Bercerita keadaan keamanan sistem atau teknologi masa kini (Masalah Umum)</a:t>
            </a:r>
          </a:p>
          <a:p>
            <a:pPr algn="ctr"/>
            <a:r>
              <a:rPr lang="id-ID" sz="3200" b="0" strike="noStrike" spc="-1">
                <a:latin typeface="Arial"/>
              </a:rPr>
              <a:t>||</a:t>
            </a:r>
          </a:p>
          <a:p>
            <a:pPr algn="ctr"/>
            <a:r>
              <a:rPr lang="id-ID" sz="3200" b="0" strike="noStrike" spc="-1">
                <a:latin typeface="Arial"/>
              </a:rPr>
              <a:t>||</a:t>
            </a:r>
          </a:p>
          <a:p>
            <a:pPr algn="ctr"/>
            <a:r>
              <a:rPr lang="id-ID" sz="3200" b="0" strike="noStrike" spc="-1">
                <a:latin typeface="Arial"/>
              </a:rPr>
              <a:t>||</a:t>
            </a:r>
          </a:p>
          <a:p>
            <a:pPr algn="ctr"/>
            <a:r>
              <a:rPr lang="id-ID" sz="3200" b="0" strike="noStrike" spc="-1">
                <a:latin typeface="Arial"/>
              </a:rPr>
              <a:t>\/</a:t>
            </a:r>
          </a:p>
          <a:p>
            <a:pPr algn="ctr"/>
            <a:r>
              <a:rPr lang="id-ID" sz="3200" b="0" strike="noStrike" spc="-1">
                <a:latin typeface="Arial"/>
              </a:rPr>
              <a:t>Kemudian bercerita mengenai perangkat lunak yang mempunyai masalah keamanan, dan efeknya jika digunakan oleh perusahaan besar</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TextShape 1"/>
          <p:cNvSpPr txBox="1"/>
          <p:nvPr/>
        </p:nvSpPr>
        <p:spPr>
          <a:xfrm>
            <a:off x="504000" y="301320"/>
            <a:ext cx="9072000" cy="1261800"/>
          </a:xfrm>
          <a:prstGeom prst="rect">
            <a:avLst/>
          </a:prstGeom>
          <a:noFill/>
          <a:ln>
            <a:noFill/>
          </a:ln>
        </p:spPr>
        <p:txBody>
          <a:bodyPr lIns="0" tIns="0" rIns="0" bIns="0" anchor="ctr"/>
          <a:lstStyle/>
          <a:p>
            <a:pPr algn="ctr"/>
            <a:r>
              <a:rPr lang="id-ID" sz="4400" b="0" strike="noStrike" spc="-1">
                <a:latin typeface="Arial"/>
              </a:rPr>
              <a:t>Paragraf 2</a:t>
            </a:r>
          </a:p>
        </p:txBody>
      </p:sp>
      <p:sp>
        <p:nvSpPr>
          <p:cNvPr id="413" name="TextShape 2"/>
          <p:cNvSpPr txBox="1"/>
          <p:nvPr/>
        </p:nvSpPr>
        <p:spPr>
          <a:xfrm>
            <a:off x="504000" y="1768680"/>
            <a:ext cx="9072000" cy="5359320"/>
          </a:xfrm>
          <a:prstGeom prst="rect">
            <a:avLst/>
          </a:prstGeom>
          <a:noFill/>
          <a:ln>
            <a:noFill/>
          </a:ln>
        </p:spPr>
        <p:txBody>
          <a:bodyPr lIns="0" tIns="0" rIns="0" bIns="0">
            <a:normAutofit/>
          </a:bodyPr>
          <a:lstStyle/>
          <a:p>
            <a:pPr marL="432000" indent="-324000" algn="just">
              <a:spcBef>
                <a:spcPts val="1417"/>
              </a:spcBef>
              <a:buClr>
                <a:srgbClr val="000000"/>
              </a:buClr>
              <a:buSzPct val="45000"/>
              <a:buFont typeface="Wingdings" charset="2"/>
              <a:buChar char=""/>
            </a:pPr>
            <a:r>
              <a:rPr lang="id-ID" sz="3200" b="0" strike="noStrike" spc="-1">
                <a:latin typeface="Arial"/>
              </a:rPr>
              <a:t>Di bagian ini lebih menceritakan apa efek-efek yang akan terjadi jika keamanan tidak ditingkatkan. Skalanya boleh dari skala kecil hingga skala besar. </a:t>
            </a:r>
          </a:p>
          <a:p>
            <a:pPr marL="432000" indent="-324000" algn="just">
              <a:spcBef>
                <a:spcPts val="1417"/>
              </a:spcBef>
              <a:buClr>
                <a:srgbClr val="000000"/>
              </a:buClr>
              <a:buSzPct val="45000"/>
              <a:buFont typeface="Wingdings" charset="2"/>
              <a:buChar char=""/>
            </a:pPr>
            <a:r>
              <a:rPr lang="id-ID" sz="3200" b="0" strike="noStrike" spc="-1">
                <a:latin typeface="Arial"/>
              </a:rPr>
              <a:t>Agar memberikan informasi </a:t>
            </a:r>
            <a:r>
              <a:rPr lang="id-ID" sz="3200" b="0" i="1" strike="noStrike" spc="-1">
                <a:latin typeface="Arial"/>
              </a:rPr>
              <a:t>urgency </a:t>
            </a:r>
            <a:r>
              <a:rPr lang="id-ID" sz="3200" b="0" strike="noStrike" spc="-1">
                <a:latin typeface="Arial"/>
              </a:rPr>
              <a:t>(penting) mengenai masalah yang dihadapi untuk segera diatasi.</a:t>
            </a:r>
          </a:p>
          <a:p>
            <a:pPr marL="432000" indent="-324000" algn="just">
              <a:spcBef>
                <a:spcPts val="1417"/>
              </a:spcBef>
              <a:buClr>
                <a:srgbClr val="000000"/>
              </a:buClr>
              <a:buSzPct val="45000"/>
              <a:buFont typeface="Wingdings" charset="2"/>
              <a:buChar char=""/>
            </a:pPr>
            <a:r>
              <a:rPr lang="id-ID" sz="3200" b="0" strike="noStrike" spc="-1">
                <a:latin typeface="Arial"/>
              </a:rPr>
              <a:t>Contoh: JGnash ini jika tidak melakukan enkripsi, maka database yang digunakan bisa terjadi kebocoran informasi di dalamnya</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TextShape 1"/>
          <p:cNvSpPr txBox="1"/>
          <p:nvPr/>
        </p:nvSpPr>
        <p:spPr>
          <a:xfrm>
            <a:off x="504000" y="301320"/>
            <a:ext cx="9072000" cy="1261800"/>
          </a:xfrm>
          <a:prstGeom prst="rect">
            <a:avLst/>
          </a:prstGeom>
          <a:noFill/>
          <a:ln>
            <a:noFill/>
          </a:ln>
        </p:spPr>
        <p:txBody>
          <a:bodyPr lIns="0" tIns="0" rIns="0" bIns="0" anchor="ctr"/>
          <a:lstStyle/>
          <a:p>
            <a:pPr algn="ctr"/>
            <a:r>
              <a:rPr lang="id-ID" sz="4400" b="0" strike="noStrike" spc="-1">
                <a:latin typeface="Arial"/>
              </a:rPr>
              <a:t>Paragraf 3</a:t>
            </a:r>
          </a:p>
        </p:txBody>
      </p:sp>
      <p:sp>
        <p:nvSpPr>
          <p:cNvPr id="415" name="TextShape 2"/>
          <p:cNvSpPr txBox="1"/>
          <p:nvPr/>
        </p:nvSpPr>
        <p:spPr>
          <a:xfrm>
            <a:off x="504000" y="1768680"/>
            <a:ext cx="9072000" cy="4384080"/>
          </a:xfrm>
          <a:prstGeom prst="rect">
            <a:avLst/>
          </a:prstGeom>
          <a:noFill/>
          <a:ln>
            <a:noFill/>
          </a:ln>
        </p:spPr>
        <p:txBody>
          <a:bodyPr lIns="0" tIns="0" rIns="0" bIns="0">
            <a:normAutofit/>
          </a:bodyPr>
          <a:lstStyle/>
          <a:p>
            <a:pPr marL="432000" indent="-324000" algn="just">
              <a:spcBef>
                <a:spcPts val="1417"/>
              </a:spcBef>
              <a:buClr>
                <a:srgbClr val="000000"/>
              </a:buClr>
              <a:buSzPct val="45000"/>
              <a:buFont typeface="Wingdings" charset="2"/>
              <a:buChar char=""/>
            </a:pPr>
            <a:r>
              <a:rPr lang="id-ID" sz="3200" b="0" strike="noStrike" spc="-1">
                <a:latin typeface="Arial"/>
              </a:rPr>
              <a:t>Di bagian ini menceritakan tentang usulan solusi untuk masalah yang dihadapi, dan alasan mengapa solusi tersebut digunakan meskipun ada solusi yang lain</a:t>
            </a:r>
          </a:p>
          <a:p>
            <a:pPr marL="432000" indent="-324000" algn="just">
              <a:spcBef>
                <a:spcPts val="1417"/>
              </a:spcBef>
              <a:buClr>
                <a:srgbClr val="000000"/>
              </a:buClr>
              <a:buSzPct val="45000"/>
              <a:buFont typeface="Wingdings" charset="2"/>
              <a:buChar char=""/>
            </a:pPr>
            <a:endParaRPr lang="id-ID" sz="3200" b="0" strike="noStrike" spc="-1">
              <a:latin typeface="Arial"/>
            </a:endParaRPr>
          </a:p>
          <a:p>
            <a:pPr marL="432000" indent="-324000" algn="just">
              <a:spcBef>
                <a:spcPts val="1417"/>
              </a:spcBef>
              <a:buClr>
                <a:srgbClr val="000000"/>
              </a:buClr>
              <a:buSzPct val="45000"/>
              <a:buFont typeface="Wingdings" charset="2"/>
              <a:buChar char=""/>
            </a:pPr>
            <a:r>
              <a:rPr lang="id-ID" sz="3200" b="0" strike="noStrike" spc="-1">
                <a:latin typeface="Arial"/>
              </a:rPr>
              <a:t>Contoh: Penggunaan Advanced Encryption Standard sebagai solusi keamanan.</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TextShape 1"/>
          <p:cNvSpPr txBox="1"/>
          <p:nvPr/>
        </p:nvSpPr>
        <p:spPr>
          <a:xfrm>
            <a:off x="504000" y="301320"/>
            <a:ext cx="9072000" cy="1261800"/>
          </a:xfrm>
          <a:prstGeom prst="rect">
            <a:avLst/>
          </a:prstGeom>
          <a:noFill/>
          <a:ln>
            <a:noFill/>
          </a:ln>
        </p:spPr>
        <p:txBody>
          <a:bodyPr lIns="0" tIns="0" rIns="0" bIns="0" anchor="ctr"/>
          <a:lstStyle/>
          <a:p>
            <a:pPr algn="ctr"/>
            <a:r>
              <a:rPr lang="id-ID" sz="4400" b="0" strike="noStrike" spc="-1">
                <a:latin typeface="Arial"/>
              </a:rPr>
              <a:t>Paragraf 4</a:t>
            </a:r>
          </a:p>
        </p:txBody>
      </p:sp>
      <p:sp>
        <p:nvSpPr>
          <p:cNvPr id="417" name="TextShape 2"/>
          <p:cNvSpPr txBox="1"/>
          <p:nvPr/>
        </p:nvSpPr>
        <p:spPr>
          <a:xfrm>
            <a:off x="504000" y="1768680"/>
            <a:ext cx="9072000" cy="4384080"/>
          </a:xfrm>
          <a:prstGeom prst="rect">
            <a:avLst/>
          </a:prstGeom>
          <a:noFill/>
          <a:ln>
            <a:noFill/>
          </a:ln>
        </p:spPr>
        <p:txBody>
          <a:bodyPr lIns="0" tIns="0" rIns="0" bIns="0">
            <a:normAutofit/>
          </a:bodyPr>
          <a:lstStyle/>
          <a:p>
            <a:pPr marL="432000" indent="-324000" algn="just">
              <a:spcBef>
                <a:spcPts val="1417"/>
              </a:spcBef>
              <a:buClr>
                <a:srgbClr val="000000"/>
              </a:buClr>
              <a:buSzPct val="45000"/>
              <a:buFont typeface="Wingdings" charset="2"/>
              <a:buChar char=""/>
            </a:pPr>
            <a:r>
              <a:rPr lang="id-ID" sz="3200" b="0" strike="noStrike" spc="-1">
                <a:latin typeface="Arial"/>
              </a:rPr>
              <a:t>Ceritakan mengapa solusi yang kamu usulkan lebih baik dari solusi lain, bisa menggunakan paper untuk memperkuat argumen</a:t>
            </a:r>
          </a:p>
          <a:p>
            <a:pPr marL="432000" indent="-324000" algn="just">
              <a:spcBef>
                <a:spcPts val="1417"/>
              </a:spcBef>
              <a:buClr>
                <a:srgbClr val="000000"/>
              </a:buClr>
              <a:buSzPct val="45000"/>
              <a:buFont typeface="Wingdings" charset="2"/>
              <a:buChar char=""/>
            </a:pPr>
            <a:r>
              <a:rPr lang="id-ID" sz="3200" b="0" strike="noStrike" spc="-1">
                <a:latin typeface="Arial"/>
              </a:rPr>
              <a:t>Contoh: AES adalah salah satu algoritma enkripsi yang kuat karena dapat menggunakan kunci enkripsi berukuran 256-bit dibandingkan DES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504000" y="301320"/>
            <a:ext cx="907020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id-ID" sz="4400" b="0" strike="noStrike" spc="-1">
                <a:solidFill>
                  <a:srgbClr val="000000"/>
                </a:solidFill>
                <a:latin typeface="Arial"/>
                <a:ea typeface="DejaVu Sans"/>
              </a:rPr>
              <a:t>A.R.E.L.</a:t>
            </a:r>
            <a:endParaRPr lang="id-ID" sz="4400" b="0" strike="noStrike" spc="-1">
              <a:latin typeface="Arial"/>
            </a:endParaRPr>
          </a:p>
        </p:txBody>
      </p:sp>
      <p:sp>
        <p:nvSpPr>
          <p:cNvPr id="419" name="CustomShape 2"/>
          <p:cNvSpPr/>
          <p:nvPr/>
        </p:nvSpPr>
        <p:spPr>
          <a:xfrm>
            <a:off x="504000" y="1769040"/>
            <a:ext cx="907020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2920">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AREL adalah satu cara membangun sebuah argumen/paragraf dengan mudah.</a:t>
            </a:r>
            <a:endParaRPr lang="id-ID" sz="3200" b="0" strike="noStrike" spc="-1">
              <a:latin typeface="Arial"/>
            </a:endParaRPr>
          </a:p>
          <a:p>
            <a:pPr marL="432000" indent="-322920">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Bisa digunakan untuk laporan/debat</a:t>
            </a:r>
            <a:endParaRPr lang="id-ID" sz="3200" b="0" strike="noStrike" spc="-1">
              <a:latin typeface="Arial"/>
            </a:endParaRPr>
          </a:p>
          <a:p>
            <a:pPr marL="432000" indent="-322920">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Terbukti efektif memperkuat penjelasan masalah atau solusi</a:t>
            </a:r>
            <a:endParaRPr lang="id-ID" sz="3200" b="0" strike="noStrike" spc="-1">
              <a:latin typeface="Arial"/>
            </a:endParaRPr>
          </a:p>
          <a:p>
            <a:pPr>
              <a:lnSpc>
                <a:spcPct val="100000"/>
              </a:lnSpc>
              <a:spcBef>
                <a:spcPts val="1417"/>
              </a:spcBef>
            </a:pPr>
            <a:endParaRPr lang="id-ID" sz="3200" b="0" strike="noStrike" spc="-1">
              <a:latin typeface="Arial"/>
            </a:endParaRPr>
          </a:p>
          <a:p>
            <a:pPr marL="432000" indent="-322920" algn="ctr">
              <a:lnSpc>
                <a:spcPct val="100000"/>
              </a:lnSpc>
              <a:spcBef>
                <a:spcPts val="1417"/>
              </a:spcBef>
              <a:buClr>
                <a:srgbClr val="000000"/>
              </a:buClr>
              <a:buSzPct val="45000"/>
              <a:buFont typeface="Wingdings" charset="2"/>
              <a:buChar char=""/>
            </a:pPr>
            <a:r>
              <a:rPr lang="id-ID" sz="3600" b="1" strike="noStrike" spc="-1">
                <a:solidFill>
                  <a:srgbClr val="000000"/>
                </a:solidFill>
                <a:latin typeface="Arial"/>
                <a:ea typeface="DejaVu Sans"/>
              </a:rPr>
              <a:t>A</a:t>
            </a:r>
            <a:r>
              <a:rPr lang="id-ID" sz="3600" b="0" strike="noStrike" spc="-1">
                <a:solidFill>
                  <a:srgbClr val="000000"/>
                </a:solidFill>
                <a:latin typeface="Arial"/>
                <a:ea typeface="DejaVu Sans"/>
              </a:rPr>
              <a:t>rgument, </a:t>
            </a:r>
            <a:r>
              <a:rPr lang="id-ID" sz="3600" b="1" strike="noStrike" spc="-1">
                <a:solidFill>
                  <a:srgbClr val="000000"/>
                </a:solidFill>
                <a:latin typeface="Arial"/>
                <a:ea typeface="DejaVu Sans"/>
              </a:rPr>
              <a:t>R</a:t>
            </a:r>
            <a:r>
              <a:rPr lang="id-ID" sz="3600" b="0" strike="noStrike" spc="-1">
                <a:solidFill>
                  <a:srgbClr val="000000"/>
                </a:solidFill>
                <a:latin typeface="Arial"/>
                <a:ea typeface="DejaVu Sans"/>
              </a:rPr>
              <a:t>eason, </a:t>
            </a:r>
            <a:r>
              <a:rPr lang="id-ID" sz="3600" b="1" strike="noStrike" spc="-1">
                <a:solidFill>
                  <a:srgbClr val="000000"/>
                </a:solidFill>
                <a:latin typeface="Arial"/>
                <a:ea typeface="DejaVu Sans"/>
              </a:rPr>
              <a:t>E</a:t>
            </a:r>
            <a:r>
              <a:rPr lang="id-ID" sz="3600" b="0" strike="noStrike" spc="-1">
                <a:solidFill>
                  <a:srgbClr val="000000"/>
                </a:solidFill>
                <a:latin typeface="Arial"/>
                <a:ea typeface="DejaVu Sans"/>
              </a:rPr>
              <a:t>vidence, </a:t>
            </a:r>
            <a:r>
              <a:rPr lang="id-ID" sz="3600" b="1" strike="noStrike" spc="-1">
                <a:solidFill>
                  <a:srgbClr val="000000"/>
                </a:solidFill>
                <a:latin typeface="Arial"/>
                <a:ea typeface="DejaVu Sans"/>
              </a:rPr>
              <a:t>L</a:t>
            </a:r>
            <a:r>
              <a:rPr lang="id-ID" sz="3600" b="0" strike="noStrike" spc="-1">
                <a:solidFill>
                  <a:srgbClr val="000000"/>
                </a:solidFill>
                <a:latin typeface="Arial"/>
                <a:ea typeface="DejaVu Sans"/>
              </a:rPr>
              <a:t>ink-back</a:t>
            </a:r>
            <a:endParaRPr lang="id-ID"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504000" y="301320"/>
            <a:ext cx="907020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id-ID" sz="4400" b="0" strike="noStrike" spc="-1">
                <a:solidFill>
                  <a:srgbClr val="000000"/>
                </a:solidFill>
                <a:latin typeface="Arial"/>
                <a:ea typeface="DejaVu Sans"/>
              </a:rPr>
              <a:t>Sub Menu</a:t>
            </a:r>
            <a:endParaRPr lang="id-ID" sz="4400" b="0" strike="noStrike" spc="-1">
              <a:latin typeface="Arial"/>
            </a:endParaRPr>
          </a:p>
        </p:txBody>
      </p:sp>
      <p:sp>
        <p:nvSpPr>
          <p:cNvPr id="384" name="CustomShape 2"/>
          <p:cNvSpPr/>
          <p:nvPr/>
        </p:nvSpPr>
        <p:spPr>
          <a:xfrm>
            <a:off x="504000" y="1769040"/>
            <a:ext cx="907020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2560">
              <a:lnSpc>
                <a:spcPct val="100000"/>
              </a:lnSpc>
              <a:spcBef>
                <a:spcPts val="1417"/>
              </a:spcBef>
              <a:buClr>
                <a:srgbClr val="000000"/>
              </a:buClr>
              <a:buSzPct val="45000"/>
              <a:buFont typeface="Wingdings" charset="2"/>
              <a:buChar char=""/>
            </a:pPr>
            <a:r>
              <a:rPr lang="id-ID" sz="3600" b="0" strike="noStrike" spc="-1">
                <a:solidFill>
                  <a:srgbClr val="000000"/>
                </a:solidFill>
                <a:latin typeface="Arial"/>
                <a:ea typeface="DejaVu Sans"/>
              </a:rPr>
              <a:t>Penulisan Judul Proposal</a:t>
            </a:r>
            <a:endParaRPr lang="id-ID" sz="3600" b="0" strike="noStrike" spc="-1">
              <a:latin typeface="Arial"/>
            </a:endParaRPr>
          </a:p>
          <a:p>
            <a:pPr marL="432000" indent="-322560">
              <a:lnSpc>
                <a:spcPct val="100000"/>
              </a:lnSpc>
              <a:spcBef>
                <a:spcPts val="1417"/>
              </a:spcBef>
              <a:buClr>
                <a:srgbClr val="000000"/>
              </a:buClr>
              <a:buSzPct val="45000"/>
              <a:buFont typeface="Wingdings" charset="2"/>
              <a:buChar char=""/>
            </a:pPr>
            <a:r>
              <a:rPr lang="id-ID" sz="3600" b="0" strike="noStrike" spc="-1">
                <a:solidFill>
                  <a:srgbClr val="000000"/>
                </a:solidFill>
                <a:latin typeface="Arial"/>
                <a:ea typeface="DejaVu Sans"/>
              </a:rPr>
              <a:t>Perumusan Latar Belakang Masalah</a:t>
            </a:r>
            <a:endParaRPr lang="id-ID" sz="3600" b="0" strike="noStrike" spc="-1">
              <a:latin typeface="Arial"/>
            </a:endParaRPr>
          </a:p>
          <a:p>
            <a:pPr marL="432000" indent="-322560">
              <a:lnSpc>
                <a:spcPct val="100000"/>
              </a:lnSpc>
              <a:spcBef>
                <a:spcPts val="1417"/>
              </a:spcBef>
              <a:buClr>
                <a:srgbClr val="000000"/>
              </a:buClr>
              <a:buSzPct val="45000"/>
              <a:buFont typeface="Wingdings" charset="2"/>
              <a:buChar char=""/>
            </a:pPr>
            <a:r>
              <a:rPr lang="id-ID" sz="3600" b="0" strike="noStrike" spc="-1">
                <a:solidFill>
                  <a:srgbClr val="000000"/>
                </a:solidFill>
                <a:latin typeface="Arial"/>
                <a:ea typeface="DejaVu Sans"/>
              </a:rPr>
              <a:t>Pembatasan dan Perumusan Masalah</a:t>
            </a:r>
            <a:endParaRPr lang="id-ID" sz="3600" b="0" strike="noStrike" spc="-1">
              <a:latin typeface="Arial"/>
            </a:endParaRPr>
          </a:p>
          <a:p>
            <a:pPr marL="432000" indent="-322560">
              <a:lnSpc>
                <a:spcPct val="100000"/>
              </a:lnSpc>
              <a:spcBef>
                <a:spcPts val="1417"/>
              </a:spcBef>
              <a:buClr>
                <a:srgbClr val="000000"/>
              </a:buClr>
              <a:buSzPct val="45000"/>
              <a:buFont typeface="Wingdings" charset="2"/>
              <a:buChar char=""/>
            </a:pPr>
            <a:r>
              <a:rPr lang="id-ID" sz="3600" b="0" strike="noStrike" spc="-1">
                <a:solidFill>
                  <a:srgbClr val="000000"/>
                </a:solidFill>
                <a:latin typeface="Arial"/>
                <a:ea typeface="DejaVu Sans"/>
              </a:rPr>
              <a:t>Lingkupan Masalah</a:t>
            </a:r>
            <a:endParaRPr lang="id-ID" sz="3600" b="0" strike="noStrike" spc="-1">
              <a:latin typeface="Arial"/>
            </a:endParaRPr>
          </a:p>
          <a:p>
            <a:pPr marL="432000" indent="-322560">
              <a:lnSpc>
                <a:spcPct val="100000"/>
              </a:lnSpc>
              <a:spcBef>
                <a:spcPts val="1417"/>
              </a:spcBef>
              <a:buClr>
                <a:srgbClr val="000000"/>
              </a:buClr>
              <a:buSzPct val="45000"/>
              <a:buFont typeface="Wingdings" charset="2"/>
              <a:buChar char=""/>
            </a:pPr>
            <a:r>
              <a:rPr lang="id-ID" sz="3600" b="0" strike="noStrike" spc="-1">
                <a:solidFill>
                  <a:srgbClr val="000000"/>
                </a:solidFill>
                <a:latin typeface="Arial"/>
                <a:ea typeface="DejaVu Sans"/>
              </a:rPr>
              <a:t>Objektif Masalah</a:t>
            </a:r>
            <a:endParaRPr lang="id-ID" sz="3600" b="0" strike="noStrike" spc="-1">
              <a:latin typeface="Arial"/>
            </a:endParaRPr>
          </a:p>
          <a:p>
            <a:pPr marL="432000" indent="-322560">
              <a:lnSpc>
                <a:spcPct val="100000"/>
              </a:lnSpc>
              <a:spcBef>
                <a:spcPts val="1417"/>
              </a:spcBef>
              <a:buClr>
                <a:srgbClr val="000000"/>
              </a:buClr>
              <a:buSzPct val="45000"/>
              <a:buFont typeface="Wingdings" charset="2"/>
              <a:buChar char=""/>
            </a:pPr>
            <a:r>
              <a:rPr lang="id-ID" sz="3600" b="0" strike="noStrike" spc="-1">
                <a:solidFill>
                  <a:srgbClr val="000000"/>
                </a:solidFill>
                <a:latin typeface="Arial"/>
                <a:ea typeface="DejaVu Sans"/>
              </a:rPr>
              <a:t>Manfaat</a:t>
            </a:r>
            <a:endParaRPr lang="id-ID"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CustomShape 1"/>
          <p:cNvSpPr/>
          <p:nvPr/>
        </p:nvSpPr>
        <p:spPr>
          <a:xfrm>
            <a:off x="504000" y="301320"/>
            <a:ext cx="907020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id-ID" sz="4400" b="0" strike="noStrike" spc="-1">
                <a:solidFill>
                  <a:srgbClr val="000000"/>
                </a:solidFill>
                <a:latin typeface="Arial"/>
                <a:ea typeface="DejaVu Sans"/>
              </a:rPr>
              <a:t>A.R.E.L</a:t>
            </a:r>
            <a:endParaRPr lang="id-ID" sz="4400" b="0" strike="noStrike" spc="-1">
              <a:latin typeface="Arial"/>
            </a:endParaRPr>
          </a:p>
        </p:txBody>
      </p:sp>
      <p:sp>
        <p:nvSpPr>
          <p:cNvPr id="421" name="CustomShape 2"/>
          <p:cNvSpPr/>
          <p:nvPr/>
        </p:nvSpPr>
        <p:spPr>
          <a:xfrm>
            <a:off x="504000" y="1769040"/>
            <a:ext cx="907020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2920">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Argument: Argumen yang kamu berikan/tuliskan ke dalam laporan berkenaan dengan masalah</a:t>
            </a:r>
            <a:endParaRPr lang="id-ID" sz="3200" b="0" strike="noStrike" spc="-1">
              <a:latin typeface="Arial"/>
            </a:endParaRPr>
          </a:p>
          <a:p>
            <a:pPr marL="432000" indent="-322920">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Reason: Alasan kenapa masalah itu harus segera dituntaskan/diselesaikan</a:t>
            </a:r>
            <a:endParaRPr lang="id-ID" sz="3200" b="0" strike="noStrike" spc="-1">
              <a:latin typeface="Arial"/>
            </a:endParaRPr>
          </a:p>
          <a:p>
            <a:pPr marL="432000" indent="-322920">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Evidence: Bukti-bukti yang memperkuat kenapa  masalah harus dituntaskan</a:t>
            </a:r>
            <a:endParaRPr lang="id-ID" sz="3200" b="0" strike="noStrike" spc="-1">
              <a:latin typeface="Arial"/>
            </a:endParaRPr>
          </a:p>
          <a:p>
            <a:pPr marL="432000" indent="-322920">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Link-back: Penegasan argumen yang diberikan</a:t>
            </a:r>
            <a:endParaRPr lang="id-ID"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CustomShape 1"/>
          <p:cNvSpPr/>
          <p:nvPr/>
        </p:nvSpPr>
        <p:spPr>
          <a:xfrm>
            <a:off x="504000" y="301320"/>
            <a:ext cx="907020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id-ID" sz="4400" b="0" strike="noStrike" spc="-1">
                <a:solidFill>
                  <a:srgbClr val="000000"/>
                </a:solidFill>
                <a:latin typeface="Arial"/>
                <a:ea typeface="DejaVu Sans"/>
              </a:rPr>
              <a:t>Contoh AREL dalam TA</a:t>
            </a:r>
            <a:endParaRPr lang="id-ID" sz="4400" b="0" strike="noStrike" spc="-1">
              <a:latin typeface="Arial"/>
            </a:endParaRPr>
          </a:p>
        </p:txBody>
      </p:sp>
      <p:sp>
        <p:nvSpPr>
          <p:cNvPr id="423" name="CustomShape 2"/>
          <p:cNvSpPr/>
          <p:nvPr/>
        </p:nvSpPr>
        <p:spPr>
          <a:xfrm>
            <a:off x="504000" y="1769040"/>
            <a:ext cx="9070200" cy="5429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292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A: Masalah keamanan dalam JGNASH adalah masalah serius yang dapat menimbulkan pencurian data ....</a:t>
            </a:r>
            <a:endParaRPr lang="id-ID" sz="3200" b="0" strike="noStrike" spc="-1">
              <a:latin typeface="Arial"/>
            </a:endParaRPr>
          </a:p>
          <a:p>
            <a:pPr marL="432000" indent="-32292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R: Karena pencurian data yang terjadi dapat menimbulkan kerugian perusahaan yang dapat mencapai milyaran rupiah ...</a:t>
            </a:r>
            <a:endParaRPr lang="id-ID" sz="3200" b="0" strike="noStrike" spc="-1">
              <a:latin typeface="Arial"/>
            </a:endParaRPr>
          </a:p>
          <a:p>
            <a:pPr marL="432000" indent="-32292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E: (paper-paper/skripsi/tesis/disertasi)</a:t>
            </a:r>
            <a:endParaRPr lang="id-ID" sz="3200" b="0" strike="noStrike" spc="-1">
              <a:latin typeface="Arial"/>
            </a:endParaRPr>
          </a:p>
          <a:p>
            <a:pPr marL="432000" indent="-32292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L: Oleh karena itu, masalah keamanan dalam JGNASH harus segera diselesaikan guna menghindari kerugian perusahaan</a:t>
            </a:r>
            <a:endParaRPr lang="id-ID"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CustomShape 1"/>
          <p:cNvSpPr/>
          <p:nvPr/>
        </p:nvSpPr>
        <p:spPr>
          <a:xfrm>
            <a:off x="504000" y="301320"/>
            <a:ext cx="90716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id-ID" sz="4400" b="0" strike="noStrike" spc="-1">
                <a:solidFill>
                  <a:srgbClr val="000000"/>
                </a:solidFill>
                <a:latin typeface="Arial"/>
              </a:rPr>
              <a:t>Evidence / Bukti</a:t>
            </a:r>
            <a:endParaRPr lang="id-ID" sz="4400" b="0" strike="noStrike" spc="-1">
              <a:latin typeface="Arial"/>
            </a:endParaRPr>
          </a:p>
        </p:txBody>
      </p:sp>
      <p:sp>
        <p:nvSpPr>
          <p:cNvPr id="425" name="CustomShape 2"/>
          <p:cNvSpPr/>
          <p:nvPr/>
        </p:nvSpPr>
        <p:spPr>
          <a:xfrm>
            <a:off x="504000" y="1768680"/>
            <a:ext cx="907164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just">
              <a:lnSpc>
                <a:spcPct val="100000"/>
              </a:lnSpc>
            </a:pPr>
            <a:r>
              <a:rPr lang="id-ID" sz="3200" b="0" strike="noStrike" spc="-1">
                <a:solidFill>
                  <a:srgbClr val="000000"/>
                </a:solidFill>
                <a:latin typeface="Arial"/>
              </a:rPr>
              <a:t>Ketika kita akan menyatakan argumen, kita diharuskan memiliki landasan/bukti akan argumen tersebut. Landasan bisa berupa:</a:t>
            </a:r>
            <a:endParaRPr lang="id-ID" sz="3200" b="0" strike="noStrike" spc="-1">
              <a:latin typeface="Arial"/>
            </a:endParaRPr>
          </a:p>
          <a:p>
            <a:pPr algn="just">
              <a:lnSpc>
                <a:spcPct val="100000"/>
              </a:lnSpc>
            </a:pPr>
            <a:endParaRPr lang="id-ID" sz="3200" b="0" strike="noStrike" spc="-1">
              <a:latin typeface="Arial"/>
            </a:endParaRPr>
          </a:p>
          <a:p>
            <a:pPr algn="just">
              <a:lnSpc>
                <a:spcPct val="100000"/>
              </a:lnSpc>
            </a:pPr>
            <a:r>
              <a:rPr lang="id-ID" sz="3200" b="0" strike="noStrike" spc="-1">
                <a:solidFill>
                  <a:srgbClr val="000000"/>
                </a:solidFill>
                <a:latin typeface="Arial"/>
              </a:rPr>
              <a:t>1) Landasan factual</a:t>
            </a:r>
            <a:endParaRPr lang="id-ID" sz="3200" b="0" strike="noStrike" spc="-1">
              <a:latin typeface="Arial"/>
            </a:endParaRPr>
          </a:p>
          <a:p>
            <a:pPr algn="just">
              <a:lnSpc>
                <a:spcPct val="100000"/>
              </a:lnSpc>
            </a:pPr>
            <a:r>
              <a:rPr lang="id-ID" sz="3200" b="0" strike="noStrike" spc="-1">
                <a:solidFill>
                  <a:srgbClr val="000000"/>
                </a:solidFill>
                <a:latin typeface="Arial"/>
              </a:rPr>
              <a:t>2) Landasar teoritis</a:t>
            </a:r>
            <a:endParaRPr lang="id-ID" sz="3200" b="0" strike="noStrike" spc="-1">
              <a:latin typeface="Arial"/>
            </a:endParaRPr>
          </a:p>
          <a:p>
            <a:pPr algn="just">
              <a:lnSpc>
                <a:spcPct val="100000"/>
              </a:lnSpc>
            </a:pPr>
            <a:r>
              <a:rPr lang="id-ID" sz="3200" b="0" strike="noStrike" spc="-1">
                <a:solidFill>
                  <a:srgbClr val="000000"/>
                </a:solidFill>
                <a:latin typeface="Arial"/>
              </a:rPr>
              <a:t>3) Landasan yuridis</a:t>
            </a:r>
            <a:endParaRPr lang="id-ID"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CustomShape 1"/>
          <p:cNvSpPr/>
          <p:nvPr/>
        </p:nvSpPr>
        <p:spPr>
          <a:xfrm>
            <a:off x="504000" y="301320"/>
            <a:ext cx="90716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id-ID" sz="4400" b="0" strike="noStrike" spc="-1">
                <a:solidFill>
                  <a:srgbClr val="000000"/>
                </a:solidFill>
                <a:latin typeface="Arial"/>
              </a:rPr>
              <a:t>Landasan Faktual</a:t>
            </a:r>
            <a:endParaRPr lang="id-ID" sz="4400" b="0" strike="noStrike" spc="-1">
              <a:latin typeface="Arial"/>
            </a:endParaRPr>
          </a:p>
        </p:txBody>
      </p:sp>
      <p:sp>
        <p:nvSpPr>
          <p:cNvPr id="427" name="CustomShape 2"/>
          <p:cNvSpPr/>
          <p:nvPr/>
        </p:nvSpPr>
        <p:spPr>
          <a:xfrm>
            <a:off x="504000" y="1768680"/>
            <a:ext cx="907164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rPr>
              <a:t>Landasan factual  yakni landasan yang memaparkan fakta-fakta yang berkaitan atau yang dapat menguatkan penelitian anda</a:t>
            </a:r>
            <a:endParaRPr lang="id-ID" sz="3200" b="0" strike="noStrike" spc="-1">
              <a:latin typeface="Arial"/>
            </a:endParaRPr>
          </a:p>
          <a:p>
            <a:pPr marL="432000" indent="-32364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rPr>
              <a:t>Bisa didapat dari paper-paper/konferensi/disertasi/tesis/skripsi</a:t>
            </a:r>
            <a:endParaRPr lang="id-ID"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CustomShape 1"/>
          <p:cNvSpPr/>
          <p:nvPr/>
        </p:nvSpPr>
        <p:spPr>
          <a:xfrm>
            <a:off x="504000" y="301320"/>
            <a:ext cx="90716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id-ID" sz="4400" b="0" strike="noStrike" spc="-1">
                <a:solidFill>
                  <a:srgbClr val="000000"/>
                </a:solidFill>
                <a:latin typeface="Arial"/>
              </a:rPr>
              <a:t>Landasan Teoritis</a:t>
            </a:r>
            <a:endParaRPr lang="id-ID" sz="4400" b="0" strike="noStrike" spc="-1">
              <a:latin typeface="Arial"/>
            </a:endParaRPr>
          </a:p>
        </p:txBody>
      </p:sp>
      <p:sp>
        <p:nvSpPr>
          <p:cNvPr id="429" name="CustomShape 2"/>
          <p:cNvSpPr/>
          <p:nvPr/>
        </p:nvSpPr>
        <p:spPr>
          <a:xfrm>
            <a:off x="504000" y="1768680"/>
            <a:ext cx="907164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rPr>
              <a:t>Landasan ini berupa teori-teori yang dikemukakan oleh peneliti, dan dapat dijumpai melalui paper/buku/website</a:t>
            </a:r>
            <a:endParaRPr lang="id-ID" sz="3200" b="0" strike="noStrike" spc="-1">
              <a:latin typeface="Arial"/>
            </a:endParaRPr>
          </a:p>
          <a:p>
            <a:pPr marL="432000" indent="-32364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rPr>
              <a:t>Namun ketika melakukan kutipan, sebaikanya menggunakan paper/buku (dengan daftar pustaka), website (dengan footnote)</a:t>
            </a:r>
            <a:endParaRPr lang="id-ID"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CustomShape 1"/>
          <p:cNvSpPr/>
          <p:nvPr/>
        </p:nvSpPr>
        <p:spPr>
          <a:xfrm>
            <a:off x="504000" y="301320"/>
            <a:ext cx="90716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id-ID" sz="4400" b="0" strike="noStrike" spc="-1">
                <a:solidFill>
                  <a:srgbClr val="000000"/>
                </a:solidFill>
                <a:latin typeface="Arial"/>
              </a:rPr>
              <a:t>Landasan Yudisial</a:t>
            </a:r>
            <a:endParaRPr lang="id-ID" sz="4400" b="0" strike="noStrike" spc="-1">
              <a:latin typeface="Arial"/>
            </a:endParaRPr>
          </a:p>
        </p:txBody>
      </p:sp>
      <p:sp>
        <p:nvSpPr>
          <p:cNvPr id="431" name="CustomShape 2"/>
          <p:cNvSpPr/>
          <p:nvPr/>
        </p:nvSpPr>
        <p:spPr>
          <a:xfrm>
            <a:off x="504000" y="1768680"/>
            <a:ext cx="907164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rPr>
              <a:t>Sesuai dengan namanya landasan argumen harus berupa hukum yang berlaku di tempat tersebut. Contohnya UUD 1945 di Indonesia, atau Hukum International yang berlaku di seluruh dunia.</a:t>
            </a:r>
            <a:endParaRPr lang="id-ID" sz="3200" b="0" strike="noStrike" spc="-1">
              <a:latin typeface="Arial"/>
            </a:endParaRPr>
          </a:p>
          <a:p>
            <a:pPr marL="432000" indent="-32364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rPr>
              <a:t>Landasan ini bisa dipakai jika masalah kita menyangkut masalah etis dunia siber.</a:t>
            </a:r>
            <a:endParaRPr lang="id-ID"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CustomShape 1"/>
          <p:cNvSpPr/>
          <p:nvPr/>
        </p:nvSpPr>
        <p:spPr>
          <a:xfrm>
            <a:off x="504000" y="301320"/>
            <a:ext cx="907020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id-ID" sz="4400" b="0" strike="noStrike" spc="-1">
                <a:solidFill>
                  <a:srgbClr val="000000"/>
                </a:solidFill>
                <a:latin typeface="Arial"/>
                <a:ea typeface="DejaVu Sans"/>
              </a:rPr>
              <a:t>Format Penulisan</a:t>
            </a:r>
            <a:endParaRPr lang="id-ID" sz="4400" b="0" strike="noStrike" spc="-1">
              <a:latin typeface="Arial"/>
            </a:endParaRPr>
          </a:p>
        </p:txBody>
      </p:sp>
      <p:sp>
        <p:nvSpPr>
          <p:cNvPr id="433" name="CustomShape 2"/>
          <p:cNvSpPr/>
          <p:nvPr/>
        </p:nvSpPr>
        <p:spPr>
          <a:xfrm>
            <a:off x="504000" y="1769040"/>
            <a:ext cx="9070200" cy="5357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2920">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Biasanya Bab I dan kata Pendahuluan dibuat terpisah/berbeda baris dengan spasi 1.5</a:t>
            </a:r>
            <a:endParaRPr lang="id-ID" sz="3200" b="0" strike="noStrike" spc="-1">
              <a:latin typeface="Arial"/>
            </a:endParaRPr>
          </a:p>
          <a:p>
            <a:pPr marL="432000" indent="-322920">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Sub Bab diberikan penomoran</a:t>
            </a:r>
            <a:endParaRPr lang="id-ID" sz="3200" b="0" strike="noStrike" spc="-1">
              <a:latin typeface="Arial"/>
            </a:endParaRPr>
          </a:p>
          <a:p>
            <a:pPr marL="432000" indent="-322920">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Dan isi dibuat:</a:t>
            </a:r>
            <a:endParaRPr lang="id-ID" sz="3200" b="0" strike="noStrike" spc="-1">
              <a:latin typeface="Arial"/>
            </a:endParaRPr>
          </a:p>
          <a:p>
            <a:pPr marL="864000" lvl="1" indent="-322920">
              <a:lnSpc>
                <a:spcPct val="100000"/>
              </a:lnSpc>
              <a:spcBef>
                <a:spcPts val="1134"/>
              </a:spcBef>
              <a:buClr>
                <a:srgbClr val="000000"/>
              </a:buClr>
              <a:buSzPct val="75000"/>
              <a:buFont typeface="Symbol"/>
              <a:buChar char=""/>
            </a:pPr>
            <a:r>
              <a:rPr lang="id-ID" sz="2800" b="0" strike="noStrike" spc="-1">
                <a:solidFill>
                  <a:srgbClr val="000000"/>
                </a:solidFill>
                <a:latin typeface="Arial"/>
                <a:ea typeface="DejaVu Sans"/>
              </a:rPr>
              <a:t>Justify</a:t>
            </a:r>
            <a:endParaRPr lang="id-ID" sz="2800" b="0" strike="noStrike" spc="-1">
              <a:latin typeface="Arial"/>
            </a:endParaRPr>
          </a:p>
          <a:p>
            <a:pPr marL="864000" lvl="1" indent="-322920">
              <a:lnSpc>
                <a:spcPct val="100000"/>
              </a:lnSpc>
              <a:spcBef>
                <a:spcPts val="1134"/>
              </a:spcBef>
              <a:buClr>
                <a:srgbClr val="000000"/>
              </a:buClr>
              <a:buSzPct val="75000"/>
              <a:buFont typeface="Symbol"/>
              <a:buChar char=""/>
            </a:pPr>
            <a:r>
              <a:rPr lang="id-ID" sz="2800" b="0" strike="noStrike" spc="-1">
                <a:solidFill>
                  <a:srgbClr val="000000"/>
                </a:solidFill>
                <a:latin typeface="Arial"/>
                <a:ea typeface="DejaVu Sans"/>
              </a:rPr>
              <a:t>Spasi 1.5</a:t>
            </a:r>
            <a:endParaRPr lang="id-ID" sz="2800" b="0" strike="noStrike" spc="-1">
              <a:latin typeface="Arial"/>
            </a:endParaRPr>
          </a:p>
          <a:p>
            <a:pPr marL="864000" lvl="1" indent="-322920">
              <a:lnSpc>
                <a:spcPct val="100000"/>
              </a:lnSpc>
              <a:spcBef>
                <a:spcPts val="1134"/>
              </a:spcBef>
              <a:buClr>
                <a:srgbClr val="000000"/>
              </a:buClr>
              <a:buSzPct val="75000"/>
              <a:buFont typeface="Symbol"/>
              <a:buChar char=""/>
            </a:pPr>
            <a:r>
              <a:rPr lang="id-ID" sz="2800" b="0" strike="noStrike" spc="-1">
                <a:solidFill>
                  <a:srgbClr val="000000"/>
                </a:solidFill>
                <a:latin typeface="Arial"/>
                <a:ea typeface="DejaVu Sans"/>
              </a:rPr>
              <a:t>Font 12 Times New Roman</a:t>
            </a:r>
            <a:endParaRPr lang="id-ID" sz="2800" b="0" strike="noStrike" spc="-1">
              <a:latin typeface="Arial"/>
            </a:endParaRPr>
          </a:p>
          <a:p>
            <a:pPr marL="864000" lvl="1" indent="-322920">
              <a:lnSpc>
                <a:spcPct val="100000"/>
              </a:lnSpc>
              <a:spcBef>
                <a:spcPts val="1134"/>
              </a:spcBef>
              <a:buClr>
                <a:srgbClr val="000000"/>
              </a:buClr>
              <a:buSzPct val="75000"/>
              <a:buFont typeface="Symbol"/>
              <a:buChar char=""/>
            </a:pPr>
            <a:r>
              <a:rPr lang="id-ID" sz="2800" b="0" strike="noStrike" spc="-1">
                <a:solidFill>
                  <a:srgbClr val="000000"/>
                </a:solidFill>
                <a:latin typeface="Arial"/>
                <a:ea typeface="DejaVu Sans"/>
              </a:rPr>
              <a:t>Gunakan Italic untuk istilah asing</a:t>
            </a:r>
            <a:endParaRPr lang="id-ID" sz="2800" b="0" strike="noStrike" spc="-1">
              <a:latin typeface="Arial"/>
            </a:endParaRPr>
          </a:p>
          <a:p>
            <a:pPr marL="864000" lvl="1" indent="-322920">
              <a:lnSpc>
                <a:spcPct val="100000"/>
              </a:lnSpc>
              <a:spcBef>
                <a:spcPts val="1134"/>
              </a:spcBef>
              <a:buClr>
                <a:srgbClr val="000000"/>
              </a:buClr>
              <a:buSzPct val="75000"/>
              <a:buFont typeface="Symbol"/>
              <a:buChar char=""/>
            </a:pPr>
            <a:r>
              <a:rPr lang="id-ID" sz="2800" b="0" strike="noStrike" spc="-1">
                <a:solidFill>
                  <a:srgbClr val="000000"/>
                </a:solidFill>
                <a:latin typeface="Arial"/>
                <a:ea typeface="DejaVu Sans"/>
              </a:rPr>
              <a:t>Gunakan Page Break untuk memisahkan antar Bab</a:t>
            </a:r>
            <a:endParaRPr lang="id-ID"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4" name="Picture 433"/>
          <p:cNvPicPr/>
          <p:nvPr/>
        </p:nvPicPr>
        <p:blipFill rotWithShape="1">
          <a:blip r:embed="rId2"/>
          <a:srcRect l="12076" r="12395"/>
          <a:stretch/>
        </p:blipFill>
        <p:spPr>
          <a:xfrm>
            <a:off x="0" y="735120"/>
            <a:ext cx="10080625" cy="6175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CustomShape 1"/>
          <p:cNvSpPr/>
          <p:nvPr/>
        </p:nvSpPr>
        <p:spPr>
          <a:xfrm>
            <a:off x="504000" y="301320"/>
            <a:ext cx="907020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id-ID" sz="4400" b="0" strike="noStrike" spc="-1">
                <a:solidFill>
                  <a:srgbClr val="000000"/>
                </a:solidFill>
                <a:latin typeface="Arial"/>
                <a:ea typeface="DejaVu Sans"/>
              </a:rPr>
              <a:t>Pembatasan Masalah</a:t>
            </a:r>
            <a:endParaRPr lang="id-ID" sz="4400" b="0" strike="noStrike" spc="-1">
              <a:latin typeface="Arial"/>
            </a:endParaRPr>
          </a:p>
        </p:txBody>
      </p:sp>
      <p:sp>
        <p:nvSpPr>
          <p:cNvPr id="436" name="CustomShape 2"/>
          <p:cNvSpPr/>
          <p:nvPr/>
        </p:nvSpPr>
        <p:spPr>
          <a:xfrm>
            <a:off x="504000" y="1769040"/>
            <a:ext cx="907020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3000"/>
          </a:bodyPr>
          <a:lstStyle/>
          <a:p>
            <a:pPr marL="432000" indent="-32292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Sub bab ini mengharuskan kita menyingkat permasalahan yang sudah dijelaskan secara padat dan jelas dalam 1 paragraf pendek.</a:t>
            </a:r>
            <a:endParaRPr lang="id-ID" sz="3200" b="0" strike="noStrike" spc="-1">
              <a:latin typeface="Arial"/>
            </a:endParaRPr>
          </a:p>
          <a:p>
            <a:pPr marL="432000" indent="-32292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Contoh:</a:t>
            </a:r>
            <a:endParaRPr lang="id-ID" sz="3200" b="0" strike="noStrike" spc="-1">
              <a:latin typeface="Arial"/>
            </a:endParaRPr>
          </a:p>
          <a:p>
            <a:pPr marL="432000" indent="-32292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JGnash hanya menyediakan perlindungan dengan password untuk melindungi file database. Karena keamanan password tidak cukup aman, ada beberapa teknik yang dapat digunakan untuk meningkatkan jenis keamanan ini. Lalu, bagaimana cara menginkatkan keamanan database?</a:t>
            </a:r>
            <a:endParaRPr lang="id-ID"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CustomShape 1"/>
          <p:cNvSpPr/>
          <p:nvPr/>
        </p:nvSpPr>
        <p:spPr>
          <a:xfrm>
            <a:off x="504000" y="301320"/>
            <a:ext cx="907020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id-ID" sz="4400" b="0" strike="noStrike" spc="-1">
                <a:solidFill>
                  <a:srgbClr val="000000"/>
                </a:solidFill>
                <a:latin typeface="Arial"/>
                <a:ea typeface="DejaVu Sans"/>
              </a:rPr>
              <a:t>Pembatasan Masalah</a:t>
            </a:r>
            <a:endParaRPr lang="id-ID" sz="4400" b="0" strike="noStrike" spc="-1">
              <a:latin typeface="Arial"/>
            </a:endParaRPr>
          </a:p>
        </p:txBody>
      </p:sp>
      <p:sp>
        <p:nvSpPr>
          <p:cNvPr id="438" name="CustomShape 2"/>
          <p:cNvSpPr/>
          <p:nvPr/>
        </p:nvSpPr>
        <p:spPr>
          <a:xfrm>
            <a:off x="504000" y="1769040"/>
            <a:ext cx="907020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3000"/>
          </a:bodyPr>
          <a:lstStyle/>
          <a:p>
            <a:pPr marL="432000" indent="-322920">
              <a:lnSpc>
                <a:spcPct val="100000"/>
              </a:lnSpc>
              <a:spcBef>
                <a:spcPts val="1417"/>
              </a:spcBef>
              <a:buClr>
                <a:srgbClr val="000000"/>
              </a:buClr>
              <a:buSzPct val="45000"/>
              <a:buFont typeface="Wingdings" charset="2"/>
              <a:buChar char=""/>
            </a:pPr>
            <a:r>
              <a:rPr lang="id-ID" sz="4000" b="0" strike="noStrike" spc="-1">
                <a:solidFill>
                  <a:srgbClr val="000000"/>
                </a:solidFill>
                <a:latin typeface="Arial"/>
                <a:ea typeface="DejaVu Sans"/>
              </a:rPr>
              <a:t>Dilakukan untuk memfokuskan apa yang menjadi masalah utama dari penelitian</a:t>
            </a:r>
            <a:endParaRPr lang="id-ID" sz="4000" b="0" strike="noStrike" spc="-1">
              <a:latin typeface="Arial"/>
            </a:endParaRPr>
          </a:p>
          <a:p>
            <a:pPr marL="432000" indent="-322920">
              <a:lnSpc>
                <a:spcPct val="100000"/>
              </a:lnSpc>
              <a:spcBef>
                <a:spcPts val="1417"/>
              </a:spcBef>
              <a:buClr>
                <a:srgbClr val="000000"/>
              </a:buClr>
              <a:buSzPct val="45000"/>
              <a:buFont typeface="Wingdings" charset="2"/>
              <a:buChar char=""/>
            </a:pPr>
            <a:r>
              <a:rPr lang="id-ID" sz="4000" b="0" strike="noStrike" spc="-1">
                <a:solidFill>
                  <a:srgbClr val="000000"/>
                </a:solidFill>
                <a:latin typeface="Arial"/>
                <a:ea typeface="DejaVu Sans"/>
              </a:rPr>
              <a:t>Mempermudah mahasiswa memahami apa yang harus dilakukan dengan masalah</a:t>
            </a:r>
            <a:endParaRPr lang="id-ID" sz="4000" b="0" strike="noStrike" spc="-1">
              <a:latin typeface="Arial"/>
            </a:endParaRPr>
          </a:p>
          <a:p>
            <a:pPr marL="432000" indent="-322920">
              <a:lnSpc>
                <a:spcPct val="100000"/>
              </a:lnSpc>
              <a:spcBef>
                <a:spcPts val="1417"/>
              </a:spcBef>
              <a:buClr>
                <a:srgbClr val="000000"/>
              </a:buClr>
              <a:buSzPct val="45000"/>
              <a:buFont typeface="Wingdings" charset="2"/>
              <a:buChar char=""/>
            </a:pPr>
            <a:r>
              <a:rPr lang="id-ID" sz="4000" b="0" strike="noStrike" spc="-1">
                <a:solidFill>
                  <a:srgbClr val="000000"/>
                </a:solidFill>
                <a:latin typeface="Arial"/>
                <a:ea typeface="DejaVu Sans"/>
              </a:rPr>
              <a:t>Mempermudah pengusulan solusi permasalahan</a:t>
            </a:r>
            <a:endParaRPr lang="id-ID"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CustomShape 1"/>
          <p:cNvSpPr/>
          <p:nvPr/>
        </p:nvSpPr>
        <p:spPr>
          <a:xfrm>
            <a:off x="504000" y="301320"/>
            <a:ext cx="907020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id-ID" sz="4400" b="0" strike="noStrike" spc="-1">
                <a:solidFill>
                  <a:srgbClr val="000000"/>
                </a:solidFill>
                <a:latin typeface="Arial"/>
                <a:ea typeface="DejaVu Sans"/>
              </a:rPr>
              <a:t>Penulisan Judul</a:t>
            </a:r>
            <a:endParaRPr lang="id-ID" sz="4400" b="0" strike="noStrike" spc="-1">
              <a:latin typeface="Arial"/>
            </a:endParaRPr>
          </a:p>
        </p:txBody>
      </p:sp>
      <p:sp>
        <p:nvSpPr>
          <p:cNvPr id="386" name="CustomShape 2"/>
          <p:cNvSpPr/>
          <p:nvPr/>
        </p:nvSpPr>
        <p:spPr>
          <a:xfrm>
            <a:off x="504000" y="1769040"/>
            <a:ext cx="907020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indent="-214920" algn="just">
              <a:lnSpc>
                <a:spcPct val="100000"/>
              </a:lnSpc>
              <a:buClr>
                <a:srgbClr val="000000"/>
              </a:buClr>
              <a:buSzPct val="45000"/>
              <a:buFont typeface="Wingdings" charset="2"/>
              <a:buChar char=""/>
            </a:pPr>
            <a:r>
              <a:rPr lang="id-ID" sz="3200" b="0" strike="noStrike" spc="-1">
                <a:solidFill>
                  <a:srgbClr val="000000"/>
                </a:solidFill>
                <a:latin typeface="Arial"/>
                <a:ea typeface="DejaVu Sans"/>
              </a:rPr>
              <a:t>Judul adalah bagian penting dari setiap penulisan laporan, kenapa?</a:t>
            </a:r>
            <a:endParaRPr lang="id-ID" sz="3200" b="0" strike="noStrike" spc="-1">
              <a:latin typeface="Arial"/>
            </a:endParaRPr>
          </a:p>
          <a:p>
            <a:pPr algn="just">
              <a:lnSpc>
                <a:spcPct val="100000"/>
              </a:lnSpc>
            </a:pPr>
            <a:endParaRPr lang="id-ID" sz="3200" b="0" strike="noStrike" spc="-1">
              <a:latin typeface="Arial"/>
            </a:endParaRPr>
          </a:p>
          <a:p>
            <a:pPr marL="432000" lvl="1" indent="-214920" algn="just">
              <a:lnSpc>
                <a:spcPct val="100000"/>
              </a:lnSpc>
              <a:buClr>
                <a:srgbClr val="000000"/>
              </a:buClr>
              <a:buSzPct val="45000"/>
              <a:buFont typeface="Wingdings" charset="2"/>
              <a:buChar char=""/>
            </a:pPr>
            <a:r>
              <a:rPr lang="id-ID" sz="3200" b="0" strike="noStrike" spc="-1">
                <a:solidFill>
                  <a:srgbClr val="000000"/>
                </a:solidFill>
                <a:latin typeface="Arial"/>
                <a:ea typeface="DejaVu Sans"/>
              </a:rPr>
              <a:t>Menyingkat isi dari laporan</a:t>
            </a:r>
            <a:endParaRPr lang="id-ID" sz="3200" b="0" strike="noStrike" spc="-1">
              <a:latin typeface="Arial"/>
            </a:endParaRPr>
          </a:p>
          <a:p>
            <a:pPr marL="432000" lvl="1" indent="-214920" algn="just">
              <a:lnSpc>
                <a:spcPct val="100000"/>
              </a:lnSpc>
              <a:buClr>
                <a:srgbClr val="000000"/>
              </a:buClr>
              <a:buSzPct val="45000"/>
              <a:buFont typeface="Wingdings" charset="2"/>
              <a:buChar char=""/>
            </a:pPr>
            <a:r>
              <a:rPr lang="id-ID" sz="3200" b="0" strike="noStrike" spc="-1">
                <a:solidFill>
                  <a:srgbClr val="000000"/>
                </a:solidFill>
                <a:latin typeface="Arial"/>
                <a:ea typeface="DejaVu Sans"/>
              </a:rPr>
              <a:t>Menentukan Menarik/Tidaknya Laporan</a:t>
            </a:r>
            <a:endParaRPr lang="id-ID" sz="3200" b="0" strike="noStrike" spc="-1">
              <a:latin typeface="Arial"/>
            </a:endParaRPr>
          </a:p>
          <a:p>
            <a:pPr algn="just">
              <a:lnSpc>
                <a:spcPct val="100000"/>
              </a:lnSpc>
            </a:pPr>
            <a:endParaRPr lang="id-ID" sz="3200" b="0" strike="noStrike" spc="-1">
              <a:latin typeface="Arial"/>
            </a:endParaRPr>
          </a:p>
          <a:p>
            <a:pPr marL="216000" indent="-214920" algn="just">
              <a:lnSpc>
                <a:spcPct val="100000"/>
              </a:lnSpc>
              <a:buClr>
                <a:srgbClr val="000000"/>
              </a:buClr>
              <a:buSzPct val="45000"/>
              <a:buFont typeface="Wingdings" charset="2"/>
              <a:buChar char=""/>
            </a:pPr>
            <a:r>
              <a:rPr lang="id-ID" sz="3200" b="0" strike="noStrike" spc="-1">
                <a:solidFill>
                  <a:srgbClr val="000000"/>
                </a:solidFill>
                <a:latin typeface="Arial"/>
                <a:ea typeface="DejaVu Sans"/>
              </a:rPr>
              <a:t>Judul sebaiknya ditulis secara singkat, lugas, mengandung permasalahan penelitian, dan bidang ilmu yang bersangkutan</a:t>
            </a:r>
            <a:endParaRPr lang="id-ID"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CustomShape 1"/>
          <p:cNvSpPr/>
          <p:nvPr/>
        </p:nvSpPr>
        <p:spPr>
          <a:xfrm>
            <a:off x="504000" y="301320"/>
            <a:ext cx="907020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id-ID" sz="4400" b="0" strike="noStrike" spc="-1">
                <a:solidFill>
                  <a:srgbClr val="000000"/>
                </a:solidFill>
                <a:latin typeface="Arial"/>
                <a:ea typeface="DejaVu Sans"/>
              </a:rPr>
              <a:t>Perumusan Masalah</a:t>
            </a:r>
            <a:endParaRPr lang="id-ID" sz="4400" b="0" strike="noStrike" spc="-1">
              <a:latin typeface="Arial"/>
            </a:endParaRPr>
          </a:p>
        </p:txBody>
      </p:sp>
      <p:sp>
        <p:nvSpPr>
          <p:cNvPr id="440" name="CustomShape 2"/>
          <p:cNvSpPr/>
          <p:nvPr/>
        </p:nvSpPr>
        <p:spPr>
          <a:xfrm>
            <a:off x="504000" y="1769040"/>
            <a:ext cx="9070200" cy="5141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2920">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Sub bab ini dituliskan dengan pertanyaan-pertanyaan yang berkenaan dengan masalah penelitian dan solusinya.</a:t>
            </a:r>
            <a:endParaRPr lang="id-ID" sz="3200" b="0" strike="noStrike" spc="-1">
              <a:latin typeface="Arial"/>
            </a:endParaRPr>
          </a:p>
          <a:p>
            <a:pPr marL="432000" indent="-322920">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Biasanya terdiri dari 3 pertanyaan:</a:t>
            </a:r>
            <a:endParaRPr lang="id-ID" sz="3200" b="0" strike="noStrike" spc="-1">
              <a:latin typeface="Arial"/>
            </a:endParaRPr>
          </a:p>
          <a:p>
            <a:pPr marL="864000" lvl="1" indent="-322920">
              <a:lnSpc>
                <a:spcPct val="100000"/>
              </a:lnSpc>
              <a:spcBef>
                <a:spcPts val="1134"/>
              </a:spcBef>
              <a:buClr>
                <a:srgbClr val="000000"/>
              </a:buClr>
              <a:buSzPct val="75000"/>
              <a:buFont typeface="Symbol"/>
              <a:buChar char=""/>
            </a:pPr>
            <a:r>
              <a:rPr lang="id-ID" sz="2800" b="0" strike="noStrike" spc="-1">
                <a:solidFill>
                  <a:srgbClr val="000000"/>
                </a:solidFill>
                <a:latin typeface="Arial"/>
                <a:ea typeface="DejaVu Sans"/>
              </a:rPr>
              <a:t>How (Bagaimana)</a:t>
            </a:r>
            <a:endParaRPr lang="id-ID" sz="2800" b="0" strike="noStrike" spc="-1">
              <a:latin typeface="Arial"/>
            </a:endParaRPr>
          </a:p>
          <a:p>
            <a:pPr marL="864000" lvl="1" indent="-322920">
              <a:lnSpc>
                <a:spcPct val="100000"/>
              </a:lnSpc>
              <a:spcBef>
                <a:spcPts val="1134"/>
              </a:spcBef>
              <a:buClr>
                <a:srgbClr val="000000"/>
              </a:buClr>
              <a:buSzPct val="75000"/>
              <a:buFont typeface="Symbol"/>
              <a:buChar char=""/>
            </a:pPr>
            <a:r>
              <a:rPr lang="id-ID" sz="2800" b="0" strike="noStrike" spc="-1">
                <a:solidFill>
                  <a:srgbClr val="000000"/>
                </a:solidFill>
                <a:latin typeface="Arial"/>
                <a:ea typeface="DejaVu Sans"/>
              </a:rPr>
              <a:t>Why (Kenapa)</a:t>
            </a:r>
            <a:endParaRPr lang="id-ID" sz="2800" b="0" strike="noStrike" spc="-1">
              <a:latin typeface="Arial"/>
            </a:endParaRPr>
          </a:p>
          <a:p>
            <a:pPr marL="864000" lvl="1" indent="-322920">
              <a:lnSpc>
                <a:spcPct val="100000"/>
              </a:lnSpc>
              <a:spcBef>
                <a:spcPts val="1134"/>
              </a:spcBef>
              <a:buClr>
                <a:srgbClr val="000000"/>
              </a:buClr>
              <a:buSzPct val="75000"/>
              <a:buFont typeface="Symbol"/>
              <a:buChar char=""/>
            </a:pPr>
            <a:r>
              <a:rPr lang="id-ID" sz="2800" b="0" strike="noStrike" spc="-1">
                <a:solidFill>
                  <a:srgbClr val="000000"/>
                </a:solidFill>
                <a:latin typeface="Arial"/>
                <a:ea typeface="DejaVu Sans"/>
              </a:rPr>
              <a:t>What (Apa)</a:t>
            </a:r>
            <a:endParaRPr lang="id-ID" sz="2800" b="0" strike="noStrike" spc="-1">
              <a:latin typeface="Arial"/>
            </a:endParaRPr>
          </a:p>
          <a:p>
            <a:pPr marL="432000" indent="-322920">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Pertanyaan-pertanyaan ini harus terjawab di Bab 5 Hasil Penelitian</a:t>
            </a:r>
            <a:endParaRPr lang="id-ID"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CustomShape 1"/>
          <p:cNvSpPr/>
          <p:nvPr/>
        </p:nvSpPr>
        <p:spPr>
          <a:xfrm>
            <a:off x="504000" y="301320"/>
            <a:ext cx="907020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id-ID" sz="4400" b="0" strike="noStrike" spc="-1">
                <a:solidFill>
                  <a:srgbClr val="000000"/>
                </a:solidFill>
                <a:latin typeface="Arial"/>
                <a:ea typeface="DejaVu Sans"/>
              </a:rPr>
              <a:t>Lingkupan Penelitian</a:t>
            </a:r>
            <a:endParaRPr lang="id-ID" sz="4400" b="0" strike="noStrike" spc="-1">
              <a:latin typeface="Arial"/>
            </a:endParaRPr>
          </a:p>
        </p:txBody>
      </p:sp>
      <p:sp>
        <p:nvSpPr>
          <p:cNvPr id="442" name="CustomShape 2"/>
          <p:cNvSpPr/>
          <p:nvPr/>
        </p:nvSpPr>
        <p:spPr>
          <a:xfrm>
            <a:off x="504000" y="1769040"/>
            <a:ext cx="907020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2920">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DI sub-bab ini kita perlu melakukan penyempitan masalah secara aspek apa yang akan di teliti.</a:t>
            </a:r>
            <a:endParaRPr lang="id-ID" sz="3200" b="0" strike="noStrike" spc="-1">
              <a:latin typeface="Arial"/>
            </a:endParaRPr>
          </a:p>
          <a:p>
            <a:pPr marL="432000" indent="-322920">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Contoh:</a:t>
            </a:r>
            <a:endParaRPr lang="id-ID" sz="3200" b="0" strike="noStrike" spc="-1">
              <a:latin typeface="Arial"/>
            </a:endParaRPr>
          </a:p>
          <a:p>
            <a:pPr marL="864000" lvl="1" indent="-322920">
              <a:lnSpc>
                <a:spcPct val="100000"/>
              </a:lnSpc>
              <a:spcBef>
                <a:spcPts val="1134"/>
              </a:spcBef>
              <a:buClr>
                <a:srgbClr val="000000"/>
              </a:buClr>
              <a:buSzPct val="75000"/>
              <a:buFont typeface="Symbol"/>
              <a:buChar char=""/>
            </a:pPr>
            <a:r>
              <a:rPr lang="id-ID" sz="2800" b="0" strike="noStrike" spc="-1">
                <a:solidFill>
                  <a:srgbClr val="000000"/>
                </a:solidFill>
                <a:latin typeface="Arial"/>
                <a:ea typeface="DejaVu Sans"/>
              </a:rPr>
              <a:t>Jika kita meneliti aspek keamanan, berarti kita melakukan analisa sistem, dan perilaku software yang berkenaan dengan keamanan</a:t>
            </a:r>
            <a:endParaRPr lang="id-ID"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CustomShape 1"/>
          <p:cNvSpPr/>
          <p:nvPr/>
        </p:nvSpPr>
        <p:spPr>
          <a:xfrm>
            <a:off x="504000" y="301320"/>
            <a:ext cx="907020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id-ID" sz="4400" b="0" strike="noStrike" spc="-1">
                <a:solidFill>
                  <a:srgbClr val="000000"/>
                </a:solidFill>
                <a:latin typeface="Arial"/>
                <a:ea typeface="DejaVu Sans"/>
              </a:rPr>
              <a:t>Contoh</a:t>
            </a:r>
            <a:endParaRPr lang="id-ID" sz="4400" b="0" strike="noStrike" spc="-1">
              <a:latin typeface="Arial"/>
            </a:endParaRPr>
          </a:p>
        </p:txBody>
      </p:sp>
      <p:sp>
        <p:nvSpPr>
          <p:cNvPr id="444" name="CustomShape 2"/>
          <p:cNvSpPr/>
          <p:nvPr/>
        </p:nvSpPr>
        <p:spPr>
          <a:xfrm>
            <a:off x="504000" y="1769040"/>
            <a:ext cx="907020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7000"/>
          </a:bodyPr>
          <a:lstStyle/>
          <a:p>
            <a:pPr marL="432000" indent="-32292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Untuk mempersempit masalah yang sudah ada, masalah akan dibatasi menjadi beberapa aspek termasuk keamanan:</a:t>
            </a:r>
            <a:endParaRPr lang="id-ID" sz="3200" b="0" strike="noStrike" spc="-1">
              <a:latin typeface="Arial"/>
            </a:endParaRPr>
          </a:p>
          <a:p>
            <a:pPr marL="432000" indent="-32292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1. Menganalisa sistem dan perilaku dari jGnash untuk membuat plugin pembantu atau plugin orang ketiga untuk enkripsi dan dekripsi</a:t>
            </a:r>
            <a:endParaRPr lang="id-ID" sz="3200" b="0" strike="noStrike" spc="-1">
              <a:latin typeface="Arial"/>
            </a:endParaRPr>
          </a:p>
          <a:p>
            <a:pPr marL="432000" indent="-32292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2. Implementasi Advanced Encryption Standard untuk meningkatkan tingkat keamanan file database.</a:t>
            </a:r>
            <a:endParaRPr lang="id-ID"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CustomShape 1"/>
          <p:cNvSpPr/>
          <p:nvPr/>
        </p:nvSpPr>
        <p:spPr>
          <a:xfrm>
            <a:off x="504000" y="301320"/>
            <a:ext cx="907020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id-ID" sz="4400" b="0" strike="noStrike" spc="-1">
                <a:solidFill>
                  <a:srgbClr val="000000"/>
                </a:solidFill>
                <a:latin typeface="Arial"/>
                <a:ea typeface="DejaVu Sans"/>
              </a:rPr>
              <a:t>Objektif Masalah</a:t>
            </a:r>
            <a:endParaRPr lang="id-ID" sz="4400" b="0" strike="noStrike" spc="-1">
              <a:latin typeface="Arial"/>
            </a:endParaRPr>
          </a:p>
        </p:txBody>
      </p:sp>
      <p:sp>
        <p:nvSpPr>
          <p:cNvPr id="446" name="CustomShape 2"/>
          <p:cNvSpPr/>
          <p:nvPr/>
        </p:nvSpPr>
        <p:spPr>
          <a:xfrm>
            <a:off x="504000" y="1769040"/>
            <a:ext cx="9070200" cy="5357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292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Tujuan dari solusi yang ditawarkan.</a:t>
            </a:r>
            <a:endParaRPr lang="id-ID" sz="3200" b="0" strike="noStrike" spc="-1">
              <a:latin typeface="Arial"/>
            </a:endParaRPr>
          </a:p>
          <a:p>
            <a:pPr marL="432000" indent="-32292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Intinya kita menjelaskan apa yang terjadi jika solusi sudah diimplementasikan ke dalam masalah.</a:t>
            </a:r>
            <a:endParaRPr lang="id-ID" sz="3200" b="0" strike="noStrike" spc="-1">
              <a:latin typeface="Arial"/>
            </a:endParaRPr>
          </a:p>
          <a:p>
            <a:pPr marL="432000" indent="-32292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Contoh:</a:t>
            </a:r>
            <a:endParaRPr lang="id-ID" sz="3200" b="0" strike="noStrike" spc="-1">
              <a:latin typeface="Arial"/>
            </a:endParaRPr>
          </a:p>
          <a:p>
            <a:pPr marL="864000" lvl="1" indent="-322920" algn="just">
              <a:lnSpc>
                <a:spcPct val="100000"/>
              </a:lnSpc>
              <a:spcBef>
                <a:spcPts val="1134"/>
              </a:spcBef>
              <a:buClr>
                <a:srgbClr val="000000"/>
              </a:buClr>
              <a:buSzPct val="75000"/>
              <a:buFont typeface="Symbol"/>
              <a:buChar char=""/>
            </a:pPr>
            <a:r>
              <a:rPr lang="id-ID" sz="2800" b="0" strike="noStrike" spc="-1">
                <a:solidFill>
                  <a:srgbClr val="000000"/>
                </a:solidFill>
                <a:latin typeface="Arial"/>
                <a:ea typeface="DejaVu Sans"/>
              </a:rPr>
              <a:t>Berdasarkan rumusan masalah di atas, penelitian ini mempunyai objektif untuk meningkatkan keamanan di perangkat lunak pengatur bajet yang fokus ke dalam enkripsi dan dekripsi. Ketika database sudah terenkripsi, maka database akan lebih terlindungi.</a:t>
            </a:r>
            <a:endParaRPr lang="id-ID"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504000" y="301320"/>
            <a:ext cx="907020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id-ID" sz="4400" b="0" strike="noStrike" spc="-1">
                <a:solidFill>
                  <a:srgbClr val="000000"/>
                </a:solidFill>
                <a:latin typeface="Arial"/>
                <a:ea typeface="DejaVu Sans"/>
              </a:rPr>
              <a:t>Manfaat Penelitian</a:t>
            </a:r>
            <a:endParaRPr lang="id-ID" sz="4400" b="0" strike="noStrike" spc="-1">
              <a:latin typeface="Arial"/>
            </a:endParaRPr>
          </a:p>
        </p:txBody>
      </p:sp>
      <p:sp>
        <p:nvSpPr>
          <p:cNvPr id="448" name="CustomShape 2"/>
          <p:cNvSpPr/>
          <p:nvPr/>
        </p:nvSpPr>
        <p:spPr>
          <a:xfrm>
            <a:off x="504000" y="1769040"/>
            <a:ext cx="9070200" cy="4383000"/>
          </a:xfrm>
          <a:prstGeom prst="rect">
            <a:avLst/>
          </a:prstGeom>
          <a:noFill/>
          <a:ln>
            <a:noFill/>
          </a:ln>
        </p:spPr>
        <p:style>
          <a:lnRef idx="0">
            <a:scrgbClr r="0" g="0" b="0"/>
          </a:lnRef>
          <a:fillRef idx="0">
            <a:scrgbClr r="0" g="0" b="0"/>
          </a:fillRef>
          <a:effectRef idx="0">
            <a:scrgbClr r="0" g="0" b="0"/>
          </a:effectRef>
          <a:fontRef idx="minor"/>
        </p:style>
      </p:sp>
      <p:sp>
        <p:nvSpPr>
          <p:cNvPr id="449" name="CustomShape 3"/>
          <p:cNvSpPr/>
          <p:nvPr/>
        </p:nvSpPr>
        <p:spPr>
          <a:xfrm>
            <a:off x="504000" y="1769040"/>
            <a:ext cx="907020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id-ID" sz="3200" b="0" strike="noStrike" spc="-1">
                <a:solidFill>
                  <a:srgbClr val="000000"/>
                </a:solidFill>
                <a:latin typeface="Arial"/>
                <a:ea typeface="DejaVu Sans"/>
              </a:rPr>
              <a:t>Pada dasarnya manfaat dibagi menjadi 2, yaitu manfaat secara Teori, dan Praktikal.</a:t>
            </a:r>
            <a:endParaRPr lang="id-ID" sz="3200" b="0" strike="noStrike" spc="-1">
              <a:latin typeface="Arial"/>
            </a:endParaRPr>
          </a:p>
          <a:p>
            <a:pPr>
              <a:lnSpc>
                <a:spcPct val="100000"/>
              </a:lnSpc>
            </a:pPr>
            <a:endParaRPr lang="id-ID" sz="3200" b="0" strike="noStrike" spc="-1">
              <a:latin typeface="Arial"/>
            </a:endParaRPr>
          </a:p>
          <a:p>
            <a:pPr>
              <a:lnSpc>
                <a:spcPct val="100000"/>
              </a:lnSpc>
            </a:pPr>
            <a:r>
              <a:rPr lang="id-ID" sz="3200" b="0" strike="noStrike" spc="-1">
                <a:solidFill>
                  <a:srgbClr val="000000"/>
                </a:solidFill>
                <a:latin typeface="Arial"/>
                <a:ea typeface="DejaVu Sans"/>
              </a:rPr>
              <a:t>Secara Teori: Menjelaskan bagaimana berguna menurut teori, bukan produk hasil yang digunakan.</a:t>
            </a:r>
            <a:endParaRPr lang="id-ID" sz="3200" b="0" strike="noStrike" spc="-1">
              <a:latin typeface="Arial"/>
            </a:endParaRPr>
          </a:p>
          <a:p>
            <a:pPr>
              <a:lnSpc>
                <a:spcPct val="100000"/>
              </a:lnSpc>
            </a:pPr>
            <a:endParaRPr lang="id-ID" sz="3200" b="0" strike="noStrike" spc="-1">
              <a:latin typeface="Arial"/>
            </a:endParaRPr>
          </a:p>
          <a:p>
            <a:pPr>
              <a:lnSpc>
                <a:spcPct val="100000"/>
              </a:lnSpc>
            </a:pPr>
            <a:r>
              <a:rPr lang="id-ID" sz="3200" b="0" strike="noStrike" spc="-1">
                <a:solidFill>
                  <a:srgbClr val="000000"/>
                </a:solidFill>
                <a:latin typeface="Arial"/>
                <a:ea typeface="DejaVu Sans"/>
              </a:rPr>
              <a:t>Secara Praktikal: Menjelaskan bagaimana produk akhir dari penelitian berguna jika digunakan</a:t>
            </a:r>
            <a:endParaRPr lang="id-ID"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CustomShape 1"/>
          <p:cNvSpPr/>
          <p:nvPr/>
        </p:nvSpPr>
        <p:spPr>
          <a:xfrm>
            <a:off x="504000" y="301320"/>
            <a:ext cx="907020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id-ID" sz="4400" b="0" strike="noStrike" spc="-1">
                <a:solidFill>
                  <a:srgbClr val="000000"/>
                </a:solidFill>
                <a:latin typeface="Arial"/>
                <a:ea typeface="DejaVu Sans"/>
              </a:rPr>
              <a:t>Contoh</a:t>
            </a:r>
            <a:endParaRPr lang="id-ID" sz="4400" b="0" strike="noStrike" spc="-1">
              <a:latin typeface="Arial"/>
            </a:endParaRPr>
          </a:p>
        </p:txBody>
      </p:sp>
      <p:sp>
        <p:nvSpPr>
          <p:cNvPr id="451" name="CustomShape 2"/>
          <p:cNvSpPr/>
          <p:nvPr/>
        </p:nvSpPr>
        <p:spPr>
          <a:xfrm>
            <a:off x="504000" y="1769040"/>
            <a:ext cx="9070200" cy="54302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Secara Praktikal</a:t>
            </a:r>
            <a:endParaRPr lang="id-ID" sz="3200" b="0" strike="noStrike" spc="-1">
              <a:latin typeface="Arial"/>
            </a:endParaRPr>
          </a:p>
          <a:p>
            <a:pPr marL="432000" indent="-32328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Plugin yang akan membantu user mengamankan database dari segala cracker password</a:t>
            </a:r>
            <a:endParaRPr lang="id-ID" sz="3200" b="0" strike="noStrike" spc="-1">
              <a:latin typeface="Arial"/>
            </a:endParaRPr>
          </a:p>
          <a:p>
            <a:pPr marL="432000" indent="-32328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Secara Teori</a:t>
            </a:r>
            <a:endParaRPr lang="id-ID" sz="3200" b="0" strike="noStrike" spc="-1">
              <a:latin typeface="Arial"/>
            </a:endParaRPr>
          </a:p>
          <a:p>
            <a:pPr marL="432000" indent="-32328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Plugin itu sendiri dapat digunakan sebagai media belajar untuk mengenal algoritma AES dalam kriptografi. Atau belajar pemrograman, karena semua orang dapat belajar pemrograman berbasis objek</a:t>
            </a:r>
            <a:endParaRPr lang="id-ID"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CustomShape 1"/>
          <p:cNvSpPr/>
          <p:nvPr/>
        </p:nvSpPr>
        <p:spPr>
          <a:xfrm>
            <a:off x="504000" y="301320"/>
            <a:ext cx="907020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id-ID" sz="4400" b="0" strike="noStrike" spc="-1">
                <a:solidFill>
                  <a:srgbClr val="000000"/>
                </a:solidFill>
                <a:latin typeface="Arial"/>
                <a:ea typeface="DejaVu Sans"/>
              </a:rPr>
              <a:t>Manfaat Penelitian</a:t>
            </a:r>
            <a:endParaRPr lang="id-ID" sz="4400" b="0" strike="noStrike" spc="-1">
              <a:latin typeface="Arial"/>
            </a:endParaRPr>
          </a:p>
        </p:txBody>
      </p:sp>
      <p:sp>
        <p:nvSpPr>
          <p:cNvPr id="453" name="CustomShape 2"/>
          <p:cNvSpPr/>
          <p:nvPr/>
        </p:nvSpPr>
        <p:spPr>
          <a:xfrm>
            <a:off x="504000" y="1769040"/>
            <a:ext cx="907020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Bef>
                <a:spcPts val="1417"/>
              </a:spcBef>
              <a:buClr>
                <a:srgbClr val="000000"/>
              </a:buClr>
              <a:buSzPct val="45000"/>
              <a:buFont typeface="Wingdings" charset="2"/>
              <a:buChar char=""/>
            </a:pPr>
            <a:r>
              <a:rPr lang="id-ID" sz="3200" b="0" strike="noStrike" spc="-1">
                <a:solidFill>
                  <a:srgbClr val="000000"/>
                </a:solidFill>
                <a:latin typeface="Noto Mono"/>
                <a:ea typeface="DejaVu Sans"/>
              </a:rPr>
              <a:t>Juga bisa dapat dijelaskan manfaatnya kepada:</a:t>
            </a:r>
            <a:endParaRPr lang="id-ID" sz="3200" b="0" strike="noStrike" spc="-1">
              <a:latin typeface="Arial"/>
            </a:endParaRPr>
          </a:p>
          <a:p>
            <a:pPr marL="864000" lvl="1" indent="-323280">
              <a:lnSpc>
                <a:spcPct val="100000"/>
              </a:lnSpc>
              <a:spcBef>
                <a:spcPts val="1134"/>
              </a:spcBef>
              <a:buClr>
                <a:srgbClr val="000000"/>
              </a:buClr>
              <a:buSzPct val="75000"/>
              <a:buFont typeface="Symbol"/>
              <a:buChar char=""/>
            </a:pPr>
            <a:r>
              <a:rPr lang="id-ID" sz="2800" b="0" strike="noStrike" spc="-1">
                <a:solidFill>
                  <a:srgbClr val="000000"/>
                </a:solidFill>
                <a:latin typeface="Noto Mono"/>
                <a:ea typeface="DejaVu Sans"/>
              </a:rPr>
              <a:t>Mahasiswa Lain: Merujuk ke manfaat bagi pelajar</a:t>
            </a:r>
            <a:endParaRPr lang="id-ID" sz="2800" b="0" strike="noStrike" spc="-1">
              <a:latin typeface="Arial"/>
            </a:endParaRPr>
          </a:p>
          <a:p>
            <a:pPr marL="864000" lvl="1" indent="-323280">
              <a:lnSpc>
                <a:spcPct val="100000"/>
              </a:lnSpc>
              <a:spcBef>
                <a:spcPts val="1134"/>
              </a:spcBef>
              <a:buClr>
                <a:srgbClr val="000000"/>
              </a:buClr>
              <a:buSzPct val="75000"/>
              <a:buFont typeface="Symbol"/>
              <a:buChar char=""/>
            </a:pPr>
            <a:r>
              <a:rPr lang="id-ID" sz="2800" b="0" strike="noStrike" spc="-1">
                <a:solidFill>
                  <a:srgbClr val="000000"/>
                </a:solidFill>
                <a:latin typeface="Noto Mono"/>
                <a:ea typeface="DejaVu Sans"/>
              </a:rPr>
              <a:t>Sekolah/Universitas: manfaat bagi universitas</a:t>
            </a:r>
            <a:endParaRPr lang="id-ID" sz="2800" b="0" strike="noStrike" spc="-1">
              <a:latin typeface="Arial"/>
            </a:endParaRPr>
          </a:p>
          <a:p>
            <a:pPr marL="864000" lvl="1" indent="-323280">
              <a:lnSpc>
                <a:spcPct val="100000"/>
              </a:lnSpc>
              <a:spcBef>
                <a:spcPts val="1134"/>
              </a:spcBef>
              <a:buClr>
                <a:srgbClr val="000000"/>
              </a:buClr>
              <a:buSzPct val="75000"/>
              <a:buFont typeface="Symbol"/>
              <a:buChar char=""/>
            </a:pPr>
            <a:r>
              <a:rPr lang="id-ID" sz="2800" b="0" strike="noStrike" spc="-1">
                <a:solidFill>
                  <a:srgbClr val="000000"/>
                </a:solidFill>
                <a:latin typeface="Noto Mono"/>
                <a:ea typeface="DejaVu Sans"/>
              </a:rPr>
              <a:t>Perusahaan: manfaat bagi perusahaan</a:t>
            </a:r>
            <a:endParaRPr lang="id-ID"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504000" y="301320"/>
            <a:ext cx="907020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id-ID" sz="4400" b="0" strike="noStrike" spc="-1">
                <a:solidFill>
                  <a:srgbClr val="000000"/>
                </a:solidFill>
                <a:latin typeface="Arial"/>
              </a:rPr>
              <a:t>Ketika Menulis</a:t>
            </a:r>
            <a:endParaRPr lang="id-ID" sz="4400" b="0" strike="noStrike" spc="-1">
              <a:latin typeface="Arial"/>
            </a:endParaRPr>
          </a:p>
        </p:txBody>
      </p:sp>
      <p:sp>
        <p:nvSpPr>
          <p:cNvPr id="455" name="CustomShape 2"/>
          <p:cNvSpPr/>
          <p:nvPr/>
        </p:nvSpPr>
        <p:spPr>
          <a:xfrm>
            <a:off x="504000" y="1769040"/>
            <a:ext cx="9070200" cy="4722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indent="-215640">
              <a:lnSpc>
                <a:spcPct val="100000"/>
              </a:lnSpc>
              <a:buClr>
                <a:srgbClr val="000000"/>
              </a:buClr>
              <a:buSzPct val="45000"/>
              <a:buFont typeface="Wingdings" charset="2"/>
              <a:buChar char=""/>
            </a:pPr>
            <a:r>
              <a:rPr lang="id-ID" sz="3200" b="0" strike="noStrike" spc="-1">
                <a:solidFill>
                  <a:srgbClr val="000000"/>
                </a:solidFill>
                <a:latin typeface="Arial"/>
              </a:rPr>
              <a:t>Cicil format untuk mempermudah penyelesaiannya nanti</a:t>
            </a:r>
            <a:endParaRPr lang="id-ID" sz="3200" b="0" strike="noStrike" spc="-1">
              <a:latin typeface="Arial"/>
            </a:endParaRPr>
          </a:p>
          <a:p>
            <a:pPr marL="216000" indent="-215640">
              <a:lnSpc>
                <a:spcPct val="100000"/>
              </a:lnSpc>
              <a:buClr>
                <a:srgbClr val="000000"/>
              </a:buClr>
              <a:buSzPct val="45000"/>
              <a:buFont typeface="Wingdings" charset="2"/>
              <a:buChar char=""/>
            </a:pPr>
            <a:r>
              <a:rPr lang="id-ID" sz="3200" b="0" strike="noStrike" spc="-1">
                <a:solidFill>
                  <a:srgbClr val="000000"/>
                </a:solidFill>
                <a:latin typeface="Arial"/>
              </a:rPr>
              <a:t>Istilah asing HARUS di-italic atau gunakan tanda petik</a:t>
            </a:r>
            <a:endParaRPr lang="id-ID" sz="3200" b="0" strike="noStrike" spc="-1">
              <a:latin typeface="Arial"/>
            </a:endParaRPr>
          </a:p>
          <a:p>
            <a:pPr marL="216000" indent="-215640">
              <a:lnSpc>
                <a:spcPct val="100000"/>
              </a:lnSpc>
              <a:buClr>
                <a:srgbClr val="000000"/>
              </a:buClr>
              <a:buSzPct val="45000"/>
              <a:buFont typeface="Wingdings" charset="2"/>
              <a:buChar char=""/>
            </a:pPr>
            <a:r>
              <a:rPr lang="id-ID" sz="3200" b="0" strike="noStrike" spc="-1">
                <a:solidFill>
                  <a:srgbClr val="000000"/>
                </a:solidFill>
                <a:latin typeface="Arial"/>
              </a:rPr>
              <a:t>Gunakan FootNote untuk melakukan sitasi web, atau asal-usul kata tersebut.</a:t>
            </a:r>
            <a:endParaRPr lang="id-ID" sz="3200" b="0" strike="noStrike" spc="-1">
              <a:latin typeface="Arial"/>
            </a:endParaRPr>
          </a:p>
          <a:p>
            <a:pPr marL="216000" indent="-215640">
              <a:lnSpc>
                <a:spcPct val="100000"/>
              </a:lnSpc>
              <a:buClr>
                <a:srgbClr val="000000"/>
              </a:buClr>
              <a:buSzPct val="45000"/>
              <a:buFont typeface="Wingdings" charset="2"/>
              <a:buChar char=""/>
            </a:pPr>
            <a:r>
              <a:rPr lang="id-ID" sz="3200" b="0" strike="noStrike" spc="-1">
                <a:solidFill>
                  <a:srgbClr val="000000"/>
                </a:solidFill>
                <a:latin typeface="Arial"/>
              </a:rPr>
              <a:t>Ketika menulis ada dua cara:</a:t>
            </a:r>
            <a:endParaRPr lang="id-ID" sz="3200" b="0" strike="noStrike" spc="-1">
              <a:latin typeface="Arial"/>
            </a:endParaRPr>
          </a:p>
          <a:p>
            <a:pPr marL="432000" lvl="1" indent="-215640">
              <a:lnSpc>
                <a:spcPct val="100000"/>
              </a:lnSpc>
              <a:buClr>
                <a:srgbClr val="000000"/>
              </a:buClr>
              <a:buSzPct val="45000"/>
              <a:buFont typeface="Wingdings" charset="2"/>
              <a:buChar char=""/>
            </a:pPr>
            <a:r>
              <a:rPr lang="id-ID" sz="3200" b="0" strike="noStrike" spc="-1">
                <a:solidFill>
                  <a:srgbClr val="000000"/>
                </a:solidFill>
                <a:latin typeface="Arial"/>
              </a:rPr>
              <a:t>Satu File untuk semua Bab</a:t>
            </a:r>
            <a:endParaRPr lang="id-ID" sz="3200" b="0" strike="noStrike" spc="-1">
              <a:latin typeface="Arial"/>
            </a:endParaRPr>
          </a:p>
          <a:p>
            <a:pPr marL="432000" lvl="1" indent="-215640">
              <a:lnSpc>
                <a:spcPct val="100000"/>
              </a:lnSpc>
              <a:buClr>
                <a:srgbClr val="000000"/>
              </a:buClr>
              <a:buSzPct val="45000"/>
              <a:buFont typeface="Wingdings" charset="2"/>
              <a:buChar char=""/>
            </a:pPr>
            <a:r>
              <a:rPr lang="id-ID" sz="3200" b="0" strike="noStrike" spc="-1">
                <a:solidFill>
                  <a:srgbClr val="000000"/>
                </a:solidFill>
                <a:latin typeface="Arial"/>
              </a:rPr>
              <a:t>Satu File satu Bab</a:t>
            </a:r>
            <a:endParaRPr lang="id-ID"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CustomShape 1"/>
          <p:cNvSpPr/>
          <p:nvPr/>
        </p:nvSpPr>
        <p:spPr>
          <a:xfrm>
            <a:off x="504000" y="301320"/>
            <a:ext cx="907020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id-ID" sz="4400" b="0" strike="noStrike" spc="-1">
                <a:solidFill>
                  <a:srgbClr val="000000"/>
                </a:solidFill>
                <a:latin typeface="Arial"/>
              </a:rPr>
              <a:t>Satu File Semua Bab</a:t>
            </a:r>
            <a:endParaRPr lang="id-ID" sz="4400" b="0" strike="noStrike" spc="-1">
              <a:latin typeface="Arial"/>
            </a:endParaRPr>
          </a:p>
        </p:txBody>
      </p:sp>
      <p:sp>
        <p:nvSpPr>
          <p:cNvPr id="457" name="CustomShape 2"/>
          <p:cNvSpPr/>
          <p:nvPr/>
        </p:nvSpPr>
        <p:spPr>
          <a:xfrm>
            <a:off x="504000" y="1769040"/>
            <a:ext cx="907020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indent="-215640">
              <a:lnSpc>
                <a:spcPct val="100000"/>
              </a:lnSpc>
              <a:buClr>
                <a:srgbClr val="000000"/>
              </a:buClr>
              <a:buSzPct val="45000"/>
              <a:buFont typeface="Wingdings" charset="2"/>
              <a:buChar char=""/>
            </a:pPr>
            <a:r>
              <a:rPr lang="id-ID" sz="3200" b="0" strike="noStrike" spc="-1">
                <a:solidFill>
                  <a:srgbClr val="000000"/>
                </a:solidFill>
                <a:latin typeface="Arial"/>
              </a:rPr>
              <a:t>File tidak bertebaran di mana-mana (kecuali ada file Tes1, Tes2, Tes3, HampirFinal.docx dll)</a:t>
            </a:r>
            <a:endParaRPr lang="id-ID" sz="3200" b="0" strike="noStrike" spc="-1">
              <a:latin typeface="Arial"/>
            </a:endParaRPr>
          </a:p>
          <a:p>
            <a:pPr>
              <a:lnSpc>
                <a:spcPct val="100000"/>
              </a:lnSpc>
            </a:pPr>
            <a:endParaRPr lang="id-ID" sz="3200" b="0" strike="noStrike" spc="-1">
              <a:latin typeface="Arial"/>
            </a:endParaRPr>
          </a:p>
          <a:p>
            <a:pPr marL="216000" indent="-215640">
              <a:lnSpc>
                <a:spcPct val="100000"/>
              </a:lnSpc>
              <a:buClr>
                <a:srgbClr val="000000"/>
              </a:buClr>
              <a:buSzPct val="45000"/>
              <a:buFont typeface="Wingdings" charset="2"/>
              <a:buChar char=""/>
            </a:pPr>
            <a:r>
              <a:rPr lang="id-ID" sz="3200" b="0" strike="noStrike" spc="-1">
                <a:solidFill>
                  <a:srgbClr val="000000"/>
                </a:solidFill>
                <a:latin typeface="Arial"/>
              </a:rPr>
              <a:t>Semua Bab dipisahkan dengan Page Break, agar tidak berantakan.</a:t>
            </a:r>
            <a:endParaRPr lang="id-ID" sz="3200" b="0" strike="noStrike" spc="-1">
              <a:latin typeface="Arial"/>
            </a:endParaRPr>
          </a:p>
          <a:p>
            <a:pPr>
              <a:lnSpc>
                <a:spcPct val="100000"/>
              </a:lnSpc>
            </a:pPr>
            <a:endParaRPr lang="id-ID" sz="3200" b="0" strike="noStrike" spc="-1">
              <a:latin typeface="Arial"/>
            </a:endParaRPr>
          </a:p>
          <a:p>
            <a:pPr marL="216000" indent="-215640">
              <a:lnSpc>
                <a:spcPct val="100000"/>
              </a:lnSpc>
              <a:buClr>
                <a:srgbClr val="000000"/>
              </a:buClr>
              <a:buSzPct val="45000"/>
              <a:buFont typeface="Wingdings" charset="2"/>
              <a:buChar char=""/>
            </a:pPr>
            <a:r>
              <a:rPr lang="id-ID" sz="3200" b="0" strike="noStrike" spc="-1">
                <a:solidFill>
                  <a:srgbClr val="000000"/>
                </a:solidFill>
                <a:latin typeface="Arial"/>
              </a:rPr>
              <a:t>Setiap penulisan harus dibuat navigasi style, agar mudah ketika dicari</a:t>
            </a:r>
            <a:endParaRPr lang="id-ID"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CustomShape 1"/>
          <p:cNvSpPr/>
          <p:nvPr/>
        </p:nvSpPr>
        <p:spPr>
          <a:xfrm>
            <a:off x="504000" y="301320"/>
            <a:ext cx="907020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id-ID" sz="4400" b="0" strike="noStrike" spc="-1">
                <a:solidFill>
                  <a:srgbClr val="000000"/>
                </a:solidFill>
                <a:latin typeface="Arial"/>
              </a:rPr>
              <a:t>Satu Bab Satu File</a:t>
            </a:r>
            <a:endParaRPr lang="id-ID" sz="4400" b="0" strike="noStrike" spc="-1">
              <a:latin typeface="Arial"/>
            </a:endParaRPr>
          </a:p>
        </p:txBody>
      </p:sp>
      <p:sp>
        <p:nvSpPr>
          <p:cNvPr id="459" name="CustomShape 2"/>
          <p:cNvSpPr/>
          <p:nvPr/>
        </p:nvSpPr>
        <p:spPr>
          <a:xfrm>
            <a:off x="504000" y="1769040"/>
            <a:ext cx="907020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Bef>
                <a:spcPts val="1417"/>
              </a:spcBef>
              <a:buClr>
                <a:srgbClr val="000000"/>
              </a:buClr>
              <a:buSzPct val="45000"/>
              <a:buFont typeface="Wingdings" charset="2"/>
              <a:buChar char=""/>
            </a:pPr>
            <a:r>
              <a:rPr lang="id-ID" sz="3200" b="0" strike="noStrike" spc="-1">
                <a:solidFill>
                  <a:srgbClr val="000000"/>
                </a:solidFill>
                <a:latin typeface="Arial"/>
              </a:rPr>
              <a:t>File bertebaran karena satu bab satu file, belum termasuk revisian.</a:t>
            </a:r>
            <a:endParaRPr lang="id-ID" sz="3200" b="0" strike="noStrike" spc="-1">
              <a:latin typeface="Arial"/>
            </a:endParaRPr>
          </a:p>
          <a:p>
            <a:pPr marL="432000" indent="-323640">
              <a:lnSpc>
                <a:spcPct val="100000"/>
              </a:lnSpc>
              <a:spcBef>
                <a:spcPts val="1417"/>
              </a:spcBef>
              <a:buClr>
                <a:srgbClr val="000000"/>
              </a:buClr>
              <a:buSzPct val="45000"/>
              <a:buFont typeface="Wingdings" charset="2"/>
              <a:buChar char=""/>
            </a:pPr>
            <a:r>
              <a:rPr lang="id-ID" sz="3200" b="0" strike="noStrike" spc="-1">
                <a:solidFill>
                  <a:srgbClr val="000000"/>
                </a:solidFill>
                <a:latin typeface="Arial"/>
              </a:rPr>
              <a:t>Repot ketika menggabungkan file-file tersebut</a:t>
            </a:r>
            <a:endParaRPr lang="id-ID" sz="3200" b="0" strike="noStrike" spc="-1">
              <a:latin typeface="Arial"/>
            </a:endParaRPr>
          </a:p>
          <a:p>
            <a:pPr marL="432000" indent="-323640">
              <a:lnSpc>
                <a:spcPct val="100000"/>
              </a:lnSpc>
              <a:spcBef>
                <a:spcPts val="1417"/>
              </a:spcBef>
              <a:buClr>
                <a:srgbClr val="000000"/>
              </a:buClr>
              <a:buSzPct val="45000"/>
              <a:buFont typeface="Wingdings" charset="2"/>
              <a:buChar char=""/>
            </a:pPr>
            <a:r>
              <a:rPr lang="id-ID" sz="3200" b="0" strike="noStrike" spc="-1">
                <a:solidFill>
                  <a:srgbClr val="000000"/>
                </a:solidFill>
                <a:latin typeface="Arial"/>
              </a:rPr>
              <a:t>Lebih mudah karena masing-masing bab terpisah satu sama lain.</a:t>
            </a:r>
            <a:endParaRPr lang="id-ID" sz="3200" b="0" strike="noStrike" spc="-1">
              <a:latin typeface="Arial"/>
            </a:endParaRPr>
          </a:p>
          <a:p>
            <a:pPr marL="432000" indent="-323640">
              <a:lnSpc>
                <a:spcPct val="100000"/>
              </a:lnSpc>
              <a:spcBef>
                <a:spcPts val="1417"/>
              </a:spcBef>
              <a:buClr>
                <a:srgbClr val="000000"/>
              </a:buClr>
              <a:buSzPct val="45000"/>
              <a:buFont typeface="Wingdings" charset="2"/>
              <a:buChar char=""/>
            </a:pPr>
            <a:r>
              <a:rPr lang="id-ID" sz="3200" b="0" strike="noStrike" spc="-1">
                <a:solidFill>
                  <a:srgbClr val="000000"/>
                </a:solidFill>
                <a:latin typeface="Arial"/>
              </a:rPr>
              <a:t>Cocok ketika mau bimbingan per bab</a:t>
            </a:r>
            <a:endParaRPr lang="id-ID"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CustomShape 1"/>
          <p:cNvSpPr/>
          <p:nvPr/>
        </p:nvSpPr>
        <p:spPr>
          <a:xfrm>
            <a:off x="504000" y="301320"/>
            <a:ext cx="907020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id-ID" sz="4400" b="0" strike="noStrike" spc="-1">
                <a:solidFill>
                  <a:srgbClr val="000000"/>
                </a:solidFill>
                <a:latin typeface="Arial"/>
                <a:ea typeface="DejaVu Sans"/>
              </a:rPr>
              <a:t>Contoh</a:t>
            </a:r>
            <a:endParaRPr lang="id-ID" sz="4400" b="0" strike="noStrike" spc="-1">
              <a:latin typeface="Arial"/>
            </a:endParaRPr>
          </a:p>
        </p:txBody>
      </p:sp>
      <p:sp>
        <p:nvSpPr>
          <p:cNvPr id="388" name="CustomShape 2"/>
          <p:cNvSpPr/>
          <p:nvPr/>
        </p:nvSpPr>
        <p:spPr>
          <a:xfrm>
            <a:off x="504000" y="1769040"/>
            <a:ext cx="9070200" cy="5573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2920">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Buku berisi tata cara, dan apa-apa yang diperlukan untuk membuat masakan Padang</a:t>
            </a:r>
            <a:endParaRPr lang="id-ID" sz="3200" b="0" strike="noStrike" spc="-1">
              <a:latin typeface="Arial"/>
            </a:endParaRPr>
          </a:p>
          <a:p>
            <a:pPr marL="864000" lvl="1" indent="-322920">
              <a:lnSpc>
                <a:spcPct val="100000"/>
              </a:lnSpc>
              <a:spcBef>
                <a:spcPts val="1134"/>
              </a:spcBef>
              <a:buClr>
                <a:srgbClr val="000000"/>
              </a:buClr>
              <a:buSzPct val="75000"/>
              <a:buFont typeface="Symbol"/>
              <a:buChar char=""/>
            </a:pPr>
            <a:r>
              <a:rPr lang="id-ID" sz="2800" b="0" strike="noStrike" spc="-1">
                <a:solidFill>
                  <a:srgbClr val="000000"/>
                </a:solidFill>
                <a:latin typeface="Arial"/>
                <a:ea typeface="DejaVu Sans"/>
              </a:rPr>
              <a:t>Maka judulnya: Resep Masakan Padang</a:t>
            </a:r>
            <a:endParaRPr lang="id-ID" sz="2800" b="0" strike="noStrike" spc="-1">
              <a:latin typeface="Arial"/>
            </a:endParaRPr>
          </a:p>
          <a:p>
            <a:pPr marL="864000" lvl="1" indent="-322920">
              <a:lnSpc>
                <a:spcPct val="100000"/>
              </a:lnSpc>
              <a:spcBef>
                <a:spcPts val="1134"/>
              </a:spcBef>
              <a:buClr>
                <a:srgbClr val="000000"/>
              </a:buClr>
              <a:buSzPct val="75000"/>
              <a:buFont typeface="Symbol"/>
              <a:buChar char=""/>
            </a:pPr>
            <a:r>
              <a:rPr lang="id-ID" sz="2800" b="0" strike="noStrike" spc="-1">
                <a:solidFill>
                  <a:srgbClr val="000000"/>
                </a:solidFill>
                <a:latin typeface="Arial"/>
                <a:ea typeface="DejaVu Sans"/>
              </a:rPr>
              <a:t>Bukan: Tips dan Trik Masakan Padang</a:t>
            </a:r>
            <a:endParaRPr lang="id-ID" sz="2800" b="0" strike="noStrike" spc="-1">
              <a:latin typeface="Arial"/>
            </a:endParaRPr>
          </a:p>
          <a:p>
            <a:pPr marL="432000" indent="-322920">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Resep Masakan Padang, berisi:</a:t>
            </a:r>
            <a:endParaRPr lang="id-ID" sz="3200" b="0" strike="noStrike" spc="-1">
              <a:latin typeface="Arial"/>
            </a:endParaRPr>
          </a:p>
          <a:p>
            <a:pPr marL="864000" lvl="1" indent="-322920">
              <a:lnSpc>
                <a:spcPct val="100000"/>
              </a:lnSpc>
              <a:spcBef>
                <a:spcPts val="1134"/>
              </a:spcBef>
              <a:buClr>
                <a:srgbClr val="000000"/>
              </a:buClr>
              <a:buSzPct val="75000"/>
              <a:buFont typeface="Symbol"/>
              <a:buChar char=""/>
            </a:pPr>
            <a:r>
              <a:rPr lang="id-ID" sz="2800" b="0" strike="noStrike" spc="-1">
                <a:solidFill>
                  <a:srgbClr val="000000"/>
                </a:solidFill>
                <a:latin typeface="Arial"/>
                <a:ea typeface="DejaVu Sans"/>
              </a:rPr>
              <a:t>Resep: Apa-apa yang diperlukan, dan cara membuatnya</a:t>
            </a:r>
            <a:endParaRPr lang="id-ID" sz="2800" b="0" strike="noStrike" spc="-1">
              <a:latin typeface="Arial"/>
            </a:endParaRPr>
          </a:p>
          <a:p>
            <a:pPr marL="864000" lvl="1" indent="-322920">
              <a:lnSpc>
                <a:spcPct val="100000"/>
              </a:lnSpc>
              <a:spcBef>
                <a:spcPts val="1134"/>
              </a:spcBef>
              <a:buClr>
                <a:srgbClr val="000000"/>
              </a:buClr>
              <a:buSzPct val="75000"/>
              <a:buFont typeface="Symbol"/>
              <a:buChar char=""/>
            </a:pPr>
            <a:r>
              <a:rPr lang="id-ID" sz="2800" b="0" strike="noStrike" spc="-1">
                <a:solidFill>
                  <a:srgbClr val="000000"/>
                </a:solidFill>
                <a:latin typeface="Arial"/>
                <a:ea typeface="DejaVu Sans"/>
              </a:rPr>
              <a:t>Masakan Padang: Produk Akhir</a:t>
            </a:r>
            <a:endParaRPr lang="id-ID" sz="2800" b="0" strike="noStrike" spc="-1">
              <a:latin typeface="Arial"/>
            </a:endParaRPr>
          </a:p>
          <a:p>
            <a:pPr marL="432000" indent="-322920">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Ini contoh buku, kalau laporan berbeda lagi</a:t>
            </a:r>
            <a:endParaRPr lang="id-ID"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TextShape 1"/>
          <p:cNvSpPr txBox="1"/>
          <p:nvPr/>
        </p:nvSpPr>
        <p:spPr>
          <a:xfrm>
            <a:off x="504000" y="301320"/>
            <a:ext cx="9070200" cy="5845320"/>
          </a:xfrm>
          <a:prstGeom prst="rect">
            <a:avLst/>
          </a:prstGeom>
          <a:noFill/>
          <a:ln>
            <a:noFill/>
          </a:ln>
        </p:spPr>
        <p:txBody>
          <a:bodyPr lIns="0" tIns="0" rIns="0" bIns="0" anchor="ctr"/>
          <a:lstStyle/>
          <a:p>
            <a:pPr algn="ctr"/>
            <a:r>
              <a:rPr lang="id-ID" sz="3200" b="0" strike="noStrike" spc="-1">
                <a:latin typeface="Arial"/>
              </a:rPr>
              <a:t>Bersambung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CustomShape 1"/>
          <p:cNvSpPr/>
          <p:nvPr/>
        </p:nvSpPr>
        <p:spPr>
          <a:xfrm>
            <a:off x="504000" y="301320"/>
            <a:ext cx="907020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id-ID" sz="4400" b="0" strike="noStrike" spc="-1">
                <a:solidFill>
                  <a:srgbClr val="000000"/>
                </a:solidFill>
                <a:latin typeface="Arial"/>
                <a:ea typeface="DejaVu Sans"/>
              </a:rPr>
              <a:t>Ilustrasi</a:t>
            </a:r>
            <a:endParaRPr lang="id-ID" sz="4400" b="0" strike="noStrike" spc="-1">
              <a:latin typeface="Arial"/>
            </a:endParaRPr>
          </a:p>
        </p:txBody>
      </p:sp>
      <p:pic>
        <p:nvPicPr>
          <p:cNvPr id="390" name="Picture 389"/>
          <p:cNvPicPr/>
          <p:nvPr/>
        </p:nvPicPr>
        <p:blipFill>
          <a:blip r:embed="rId2"/>
          <a:stretch/>
        </p:blipFill>
        <p:spPr>
          <a:xfrm>
            <a:off x="648000" y="1604880"/>
            <a:ext cx="3958920" cy="5491080"/>
          </a:xfrm>
          <a:prstGeom prst="rect">
            <a:avLst/>
          </a:prstGeom>
          <a:ln>
            <a:noFill/>
          </a:ln>
        </p:spPr>
      </p:pic>
      <p:sp>
        <p:nvSpPr>
          <p:cNvPr id="391" name="CustomShape 2"/>
          <p:cNvSpPr/>
          <p:nvPr/>
        </p:nvSpPr>
        <p:spPr>
          <a:xfrm>
            <a:off x="4824000" y="2304000"/>
            <a:ext cx="4822920" cy="403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id-ID" sz="3600" b="0" strike="noStrike" spc="-1">
                <a:solidFill>
                  <a:srgbClr val="000000"/>
                </a:solidFill>
                <a:latin typeface="Arial"/>
                <a:ea typeface="DejaVu Sans"/>
              </a:rPr>
              <a:t>Judul: Aneka Resep masakan Padang</a:t>
            </a:r>
            <a:endParaRPr lang="id-ID" sz="3600" b="0" strike="noStrike" spc="-1">
              <a:latin typeface="Arial"/>
            </a:endParaRPr>
          </a:p>
          <a:p>
            <a:pPr algn="just">
              <a:lnSpc>
                <a:spcPct val="100000"/>
              </a:lnSpc>
            </a:pPr>
            <a:endParaRPr lang="id-ID" sz="3600" b="0" strike="noStrike" spc="-1">
              <a:latin typeface="Arial"/>
            </a:endParaRPr>
          </a:p>
          <a:p>
            <a:pPr algn="just">
              <a:lnSpc>
                <a:spcPct val="100000"/>
              </a:lnSpc>
            </a:pPr>
            <a:r>
              <a:rPr lang="id-ID" sz="3600" b="0" strike="noStrike" spc="-1">
                <a:solidFill>
                  <a:srgbClr val="000000"/>
                </a:solidFill>
                <a:latin typeface="Arial"/>
                <a:ea typeface="DejaVu Sans"/>
              </a:rPr>
              <a:t>Isi nya harus mengenai tata cara dan bahan untuk masakan Padang</a:t>
            </a:r>
            <a:endParaRPr lang="id-ID"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CustomShape 1"/>
          <p:cNvSpPr/>
          <p:nvPr/>
        </p:nvSpPr>
        <p:spPr>
          <a:xfrm>
            <a:off x="504000" y="301320"/>
            <a:ext cx="907020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id-ID" sz="4400" b="0" strike="noStrike" spc="-1">
                <a:solidFill>
                  <a:srgbClr val="000000"/>
                </a:solidFill>
                <a:latin typeface="Arial"/>
                <a:ea typeface="DejaVu Sans"/>
              </a:rPr>
              <a:t>Contoh Judul Laporan</a:t>
            </a:r>
            <a:endParaRPr lang="id-ID" sz="4400" b="0" strike="noStrike" spc="-1">
              <a:latin typeface="Arial"/>
            </a:endParaRPr>
          </a:p>
        </p:txBody>
      </p:sp>
      <p:sp>
        <p:nvSpPr>
          <p:cNvPr id="393" name="CustomShape 2"/>
          <p:cNvSpPr/>
          <p:nvPr/>
        </p:nvSpPr>
        <p:spPr>
          <a:xfrm>
            <a:off x="504000" y="1769040"/>
            <a:ext cx="9070200" cy="5357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2920">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“Laporan Keuangan PT MAGER JAYA Semarang”</a:t>
            </a:r>
            <a:endParaRPr lang="id-ID" sz="3200" b="0" strike="noStrike" spc="-1">
              <a:latin typeface="Arial"/>
            </a:endParaRPr>
          </a:p>
          <a:p>
            <a:pPr marL="864000" lvl="1" indent="-322920">
              <a:lnSpc>
                <a:spcPct val="100000"/>
              </a:lnSpc>
              <a:spcBef>
                <a:spcPts val="1134"/>
              </a:spcBef>
              <a:buClr>
                <a:srgbClr val="000000"/>
              </a:buClr>
              <a:buSzPct val="75000"/>
              <a:buFont typeface="Symbol"/>
              <a:buChar char=""/>
            </a:pPr>
            <a:r>
              <a:rPr lang="id-ID" sz="2800" b="0" strike="noStrike" spc="-1">
                <a:solidFill>
                  <a:srgbClr val="000000"/>
                </a:solidFill>
                <a:latin typeface="Arial"/>
                <a:ea typeface="DejaVu Sans"/>
              </a:rPr>
              <a:t>Yang akan dijelaskan: Keadaan Keuangan</a:t>
            </a:r>
            <a:endParaRPr lang="id-ID" sz="2800" b="0" strike="noStrike" spc="-1">
              <a:latin typeface="Arial"/>
            </a:endParaRPr>
          </a:p>
          <a:p>
            <a:pPr marL="864000" lvl="1" indent="-322920">
              <a:lnSpc>
                <a:spcPct val="100000"/>
              </a:lnSpc>
              <a:spcBef>
                <a:spcPts val="1134"/>
              </a:spcBef>
              <a:buClr>
                <a:srgbClr val="000000"/>
              </a:buClr>
              <a:buSzPct val="75000"/>
              <a:buFont typeface="Symbol"/>
              <a:buChar char=""/>
            </a:pPr>
            <a:r>
              <a:rPr lang="id-ID" sz="2800" b="0" strike="noStrike" spc="-1">
                <a:solidFill>
                  <a:srgbClr val="000000"/>
                </a:solidFill>
                <a:latin typeface="Arial"/>
                <a:ea typeface="DejaVu Sans"/>
              </a:rPr>
              <a:t>Objeknya: PT MAGER JAYA Semarang</a:t>
            </a:r>
            <a:endParaRPr lang="id-ID" sz="2800" b="0" strike="noStrike" spc="-1">
              <a:latin typeface="Arial"/>
            </a:endParaRPr>
          </a:p>
          <a:p>
            <a:pPr marL="432000" indent="-322920">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Setiap Judul harus mewakili isi dari apa yang akan dilaporkan. </a:t>
            </a:r>
            <a:endParaRPr lang="id-ID" sz="3200" b="0" strike="noStrike" spc="-1">
              <a:latin typeface="Arial"/>
            </a:endParaRPr>
          </a:p>
          <a:p>
            <a:pPr marL="432000" indent="-322920">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Begitu juga dengan Laporan Tugas Akhir</a:t>
            </a:r>
            <a:endParaRPr lang="id-ID" sz="3200" b="0" strike="noStrike" spc="-1">
              <a:latin typeface="Arial"/>
            </a:endParaRPr>
          </a:p>
          <a:p>
            <a:pPr marL="864000" lvl="1" indent="-322920">
              <a:lnSpc>
                <a:spcPct val="100000"/>
              </a:lnSpc>
              <a:spcBef>
                <a:spcPts val="1134"/>
              </a:spcBef>
              <a:buClr>
                <a:srgbClr val="000000"/>
              </a:buClr>
              <a:buSzPct val="75000"/>
              <a:buFont typeface="Symbol"/>
              <a:buChar char=""/>
            </a:pPr>
            <a:r>
              <a:rPr lang="id-ID" sz="2800" b="0" strike="noStrike" spc="-1">
                <a:solidFill>
                  <a:srgbClr val="000000"/>
                </a:solidFill>
                <a:latin typeface="Arial"/>
                <a:ea typeface="DejaVu Sans"/>
              </a:rPr>
              <a:t>Judul = Isi Tugas Akhir</a:t>
            </a:r>
            <a:endParaRPr lang="id-ID"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CustomShape 1"/>
          <p:cNvSpPr/>
          <p:nvPr/>
        </p:nvSpPr>
        <p:spPr>
          <a:xfrm>
            <a:off x="504000" y="301320"/>
            <a:ext cx="907020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id-ID" sz="4400" b="0" strike="noStrike" spc="-1">
                <a:solidFill>
                  <a:srgbClr val="000000"/>
                </a:solidFill>
                <a:latin typeface="Arial"/>
                <a:ea typeface="DejaVu Sans"/>
              </a:rPr>
              <a:t>Contoh Judul TA</a:t>
            </a:r>
            <a:endParaRPr lang="id-ID" sz="4400" b="0" strike="noStrike" spc="-1">
              <a:latin typeface="Arial"/>
            </a:endParaRPr>
          </a:p>
        </p:txBody>
      </p:sp>
      <p:sp>
        <p:nvSpPr>
          <p:cNvPr id="395" name="CustomShape 2"/>
          <p:cNvSpPr/>
          <p:nvPr/>
        </p:nvSpPr>
        <p:spPr>
          <a:xfrm>
            <a:off x="504000" y="1769040"/>
            <a:ext cx="907020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3000"/>
          </a:bodyPr>
          <a:lstStyle/>
          <a:p>
            <a:pPr marL="432000" indent="-32292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Implementasi Advanced Encryption Standard (AES) Pada Sistem Kunci Elektronik Kendaraan Berbasis Sistem Operasi Android Dan Mikrokontroler Arduino</a:t>
            </a:r>
            <a:endParaRPr lang="id-ID" sz="3200" b="0" strike="noStrike" spc="-1">
              <a:latin typeface="Arial"/>
            </a:endParaRPr>
          </a:p>
          <a:p>
            <a:pPr algn="just">
              <a:lnSpc>
                <a:spcPct val="100000"/>
              </a:lnSpc>
              <a:spcBef>
                <a:spcPts val="1417"/>
              </a:spcBef>
            </a:pPr>
            <a:endParaRPr lang="id-ID" sz="3200" b="0" strike="noStrike" spc="-1">
              <a:latin typeface="Arial"/>
            </a:endParaRPr>
          </a:p>
          <a:p>
            <a:pPr marL="432000" indent="-32292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Kira-kira apakah isi dari judul berikut?</a:t>
            </a:r>
            <a:endParaRPr lang="id-ID" sz="3200" b="0" strike="noStrike" spc="-1">
              <a:latin typeface="Arial"/>
            </a:endParaRPr>
          </a:p>
          <a:p>
            <a:pPr marL="864000" lvl="1" indent="-322920" algn="just">
              <a:lnSpc>
                <a:spcPct val="100000"/>
              </a:lnSpc>
              <a:spcBef>
                <a:spcPts val="1134"/>
              </a:spcBef>
              <a:buClr>
                <a:srgbClr val="000000"/>
              </a:buClr>
              <a:buSzPct val="75000"/>
              <a:buFont typeface="Symbol"/>
              <a:buChar char=""/>
            </a:pPr>
            <a:r>
              <a:rPr lang="id-ID" sz="3200" b="0" strike="noStrike" spc="-1">
                <a:solidFill>
                  <a:srgbClr val="000000"/>
                </a:solidFill>
                <a:latin typeface="Arial"/>
                <a:ea typeface="DejaVu Sans"/>
              </a:rPr>
              <a:t>Algoritma?</a:t>
            </a:r>
            <a:endParaRPr lang="id-ID" sz="3200" b="0" strike="noStrike" spc="-1">
              <a:latin typeface="Arial"/>
            </a:endParaRPr>
          </a:p>
          <a:p>
            <a:pPr marL="864000" lvl="1" indent="-322920" algn="just">
              <a:lnSpc>
                <a:spcPct val="100000"/>
              </a:lnSpc>
              <a:spcBef>
                <a:spcPts val="1134"/>
              </a:spcBef>
              <a:buClr>
                <a:srgbClr val="000000"/>
              </a:buClr>
              <a:buSzPct val="75000"/>
              <a:buFont typeface="Symbol"/>
              <a:buChar char=""/>
            </a:pPr>
            <a:r>
              <a:rPr lang="id-ID" sz="3200" b="0" strike="noStrike" spc="-1">
                <a:solidFill>
                  <a:srgbClr val="000000"/>
                </a:solidFill>
                <a:latin typeface="Arial"/>
                <a:ea typeface="DejaVu Sans"/>
              </a:rPr>
              <a:t>Masalah?</a:t>
            </a:r>
            <a:endParaRPr lang="id-ID" sz="3200" b="0" strike="noStrike" spc="-1">
              <a:latin typeface="Arial"/>
            </a:endParaRPr>
          </a:p>
          <a:p>
            <a:pPr marL="864000" lvl="1" indent="-322920" algn="just">
              <a:lnSpc>
                <a:spcPct val="100000"/>
              </a:lnSpc>
              <a:spcBef>
                <a:spcPts val="1134"/>
              </a:spcBef>
              <a:buClr>
                <a:srgbClr val="000000"/>
              </a:buClr>
              <a:buSzPct val="75000"/>
              <a:buFont typeface="Symbol"/>
              <a:buChar char=""/>
            </a:pPr>
            <a:r>
              <a:rPr lang="id-ID" sz="3200" b="0" strike="noStrike" spc="-1">
                <a:solidFill>
                  <a:srgbClr val="000000"/>
                </a:solidFill>
                <a:latin typeface="Arial"/>
                <a:ea typeface="DejaVu Sans"/>
              </a:rPr>
              <a:t>Jenis TA?</a:t>
            </a:r>
            <a:endParaRPr lang="id-ID"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CustomShape 1"/>
          <p:cNvSpPr/>
          <p:nvPr/>
        </p:nvSpPr>
        <p:spPr>
          <a:xfrm>
            <a:off x="504000" y="301320"/>
            <a:ext cx="907020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id-ID" sz="4400" b="0" strike="noStrike" spc="-1">
                <a:solidFill>
                  <a:srgbClr val="000000"/>
                </a:solidFill>
                <a:latin typeface="Arial"/>
                <a:ea typeface="DejaVu Sans"/>
              </a:rPr>
              <a:t>Contoh Judul TA</a:t>
            </a:r>
            <a:endParaRPr lang="id-ID" sz="4400" b="0" strike="noStrike" spc="-1">
              <a:latin typeface="Arial"/>
            </a:endParaRPr>
          </a:p>
        </p:txBody>
      </p:sp>
      <p:sp>
        <p:nvSpPr>
          <p:cNvPr id="397" name="CustomShape 2"/>
          <p:cNvSpPr/>
          <p:nvPr/>
        </p:nvSpPr>
        <p:spPr>
          <a:xfrm>
            <a:off x="504000" y="1769040"/>
            <a:ext cx="9070200" cy="4383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2920" algn="just">
              <a:lnSpc>
                <a:spcPct val="100000"/>
              </a:lnSpc>
              <a:spcBef>
                <a:spcPts val="1417"/>
              </a:spcBef>
              <a:buClr>
                <a:srgbClr val="000000"/>
              </a:buClr>
              <a:buSzPct val="45000"/>
              <a:buFont typeface="Wingdings" charset="2"/>
              <a:buChar char=""/>
            </a:pPr>
            <a:r>
              <a:rPr lang="id-ID" sz="3200" b="1" strike="noStrike" spc="-1">
                <a:solidFill>
                  <a:srgbClr val="CE181E"/>
                </a:solidFill>
                <a:latin typeface="Arial"/>
                <a:ea typeface="DejaVu Sans"/>
              </a:rPr>
              <a:t>Implementasi</a:t>
            </a:r>
            <a:r>
              <a:rPr lang="id-ID" sz="3200" b="0" strike="noStrike" spc="-1">
                <a:solidFill>
                  <a:srgbClr val="CE181E"/>
                </a:solidFill>
                <a:latin typeface="Arial"/>
                <a:ea typeface="DejaVu Sans"/>
              </a:rPr>
              <a:t> </a:t>
            </a:r>
            <a:r>
              <a:rPr lang="id-ID" sz="3200" b="1" strike="noStrike" spc="-1">
                <a:solidFill>
                  <a:srgbClr val="0000FF"/>
                </a:solidFill>
                <a:latin typeface="Arial"/>
                <a:ea typeface="DejaVu Sans"/>
              </a:rPr>
              <a:t>Advanced Encryption Standard (AES)</a:t>
            </a:r>
            <a:r>
              <a:rPr lang="id-ID" sz="3200" b="0" strike="noStrike" spc="-1">
                <a:solidFill>
                  <a:srgbClr val="0000FF"/>
                </a:solidFill>
                <a:latin typeface="Arial"/>
                <a:ea typeface="DejaVu Sans"/>
              </a:rPr>
              <a:t> Pada </a:t>
            </a:r>
            <a:r>
              <a:rPr lang="id-ID" sz="3200" b="1" strike="noStrike" spc="-1">
                <a:solidFill>
                  <a:srgbClr val="00FF00"/>
                </a:solidFill>
                <a:latin typeface="Arial"/>
                <a:ea typeface="DejaVu Sans"/>
              </a:rPr>
              <a:t>Sistem Kunci Elektronik Kendaraan</a:t>
            </a:r>
            <a:r>
              <a:rPr lang="id-ID" sz="3200" b="0" strike="noStrike" spc="-1">
                <a:solidFill>
                  <a:srgbClr val="00FF00"/>
                </a:solidFill>
                <a:latin typeface="Arial"/>
                <a:ea typeface="DejaVu Sans"/>
              </a:rPr>
              <a:t> </a:t>
            </a:r>
            <a:r>
              <a:rPr lang="id-ID" sz="3200" b="0" strike="noStrike" spc="-1">
                <a:solidFill>
                  <a:srgbClr val="000000"/>
                </a:solidFill>
                <a:latin typeface="Arial"/>
                <a:ea typeface="DejaVu Sans"/>
              </a:rPr>
              <a:t>Berbasis Sistem Operasi Android Dan Mikrokontroler Arduino</a:t>
            </a:r>
            <a:endParaRPr lang="id-ID" sz="3200" b="0" strike="noStrike" spc="-1">
              <a:latin typeface="Arial"/>
            </a:endParaRPr>
          </a:p>
          <a:p>
            <a:pPr algn="just">
              <a:lnSpc>
                <a:spcPct val="100000"/>
              </a:lnSpc>
              <a:spcBef>
                <a:spcPts val="1417"/>
              </a:spcBef>
            </a:pPr>
            <a:endParaRPr lang="id-ID" sz="3200" b="0" strike="noStrike" spc="-1">
              <a:latin typeface="Arial"/>
            </a:endParaRPr>
          </a:p>
          <a:p>
            <a:pPr marL="432000" indent="-32292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Algoritma? Advanced Encryption Standard</a:t>
            </a:r>
            <a:endParaRPr lang="id-ID" sz="3200" b="0" strike="noStrike" spc="-1">
              <a:latin typeface="Arial"/>
            </a:endParaRPr>
          </a:p>
          <a:p>
            <a:pPr marL="432000" indent="-32292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Masalah? Sistem Kunci Elektronik Kendaraan</a:t>
            </a:r>
            <a:endParaRPr lang="id-ID" sz="3200" b="0" strike="noStrike" spc="-1">
              <a:latin typeface="Arial"/>
            </a:endParaRPr>
          </a:p>
          <a:p>
            <a:pPr marL="432000" indent="-32292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Jenis TA? Implementasi</a:t>
            </a:r>
            <a:endParaRPr lang="id-ID"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CustomShape 1"/>
          <p:cNvSpPr/>
          <p:nvPr/>
        </p:nvSpPr>
        <p:spPr>
          <a:xfrm>
            <a:off x="504000" y="301320"/>
            <a:ext cx="907020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id-ID" sz="4400" b="0" strike="noStrike" spc="-1">
                <a:solidFill>
                  <a:srgbClr val="000000"/>
                </a:solidFill>
                <a:latin typeface="Arial"/>
                <a:ea typeface="DejaVu Sans"/>
              </a:rPr>
              <a:t>Contoh Lain</a:t>
            </a:r>
            <a:endParaRPr lang="id-ID" sz="4400" b="0" strike="noStrike" spc="-1">
              <a:latin typeface="Arial"/>
            </a:endParaRPr>
          </a:p>
        </p:txBody>
      </p:sp>
      <p:sp>
        <p:nvSpPr>
          <p:cNvPr id="399" name="CustomShape 2"/>
          <p:cNvSpPr/>
          <p:nvPr/>
        </p:nvSpPr>
        <p:spPr>
          <a:xfrm>
            <a:off x="504000" y="1769040"/>
            <a:ext cx="9070200" cy="5429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7000"/>
          </a:bodyPr>
          <a:lstStyle/>
          <a:p>
            <a:pPr marL="432000" indent="-32292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Implementasi Analisis Keranjang Belanja Dengan Aturan Asosiasi Menggunakan Algoritma Apriori Pada Penjualan Suku Cadang Motor</a:t>
            </a:r>
            <a:endParaRPr lang="id-ID" sz="3200" b="0" strike="noStrike" spc="-1">
              <a:latin typeface="Arial"/>
            </a:endParaRPr>
          </a:p>
          <a:p>
            <a:pPr algn="just">
              <a:lnSpc>
                <a:spcPct val="100000"/>
              </a:lnSpc>
              <a:spcBef>
                <a:spcPts val="1417"/>
              </a:spcBef>
            </a:pPr>
            <a:endParaRPr lang="id-ID" sz="3200" b="0" strike="noStrike" spc="-1">
              <a:latin typeface="Arial"/>
            </a:endParaRPr>
          </a:p>
          <a:p>
            <a:pPr marL="432000" indent="-322920" algn="just">
              <a:lnSpc>
                <a:spcPct val="100000"/>
              </a:lnSpc>
              <a:spcBef>
                <a:spcPts val="1417"/>
              </a:spcBef>
              <a:buClr>
                <a:srgbClr val="000000"/>
              </a:buClr>
              <a:buSzPct val="45000"/>
              <a:buFont typeface="Wingdings" charset="2"/>
              <a:buChar char=""/>
            </a:pPr>
            <a:r>
              <a:rPr lang="id-ID" sz="3200" b="0" strike="noStrike" spc="-1">
                <a:solidFill>
                  <a:srgbClr val="000000"/>
                </a:solidFill>
                <a:latin typeface="Arial"/>
                <a:ea typeface="DejaVu Sans"/>
              </a:rPr>
              <a:t>Kira-kira apa isi dari judul ini?</a:t>
            </a:r>
            <a:endParaRPr lang="id-ID" sz="3200" b="0" strike="noStrike" spc="-1">
              <a:latin typeface="Arial"/>
            </a:endParaRPr>
          </a:p>
          <a:p>
            <a:pPr marL="864000" lvl="1" indent="-322920" algn="just">
              <a:lnSpc>
                <a:spcPct val="100000"/>
              </a:lnSpc>
              <a:spcBef>
                <a:spcPts val="1134"/>
              </a:spcBef>
              <a:buClr>
                <a:srgbClr val="000000"/>
              </a:buClr>
              <a:buSzPct val="75000"/>
              <a:buFont typeface="Symbol"/>
              <a:buChar char=""/>
            </a:pPr>
            <a:r>
              <a:rPr lang="id-ID" sz="3200" b="0" strike="noStrike" spc="-1">
                <a:solidFill>
                  <a:srgbClr val="000000"/>
                </a:solidFill>
                <a:latin typeface="Arial"/>
                <a:ea typeface="DejaVu Sans"/>
              </a:rPr>
              <a:t>Algoritma?</a:t>
            </a:r>
            <a:endParaRPr lang="id-ID" sz="3200" b="0" strike="noStrike" spc="-1">
              <a:latin typeface="Arial"/>
            </a:endParaRPr>
          </a:p>
          <a:p>
            <a:pPr marL="864000" lvl="1" indent="-322920" algn="just">
              <a:lnSpc>
                <a:spcPct val="100000"/>
              </a:lnSpc>
              <a:spcBef>
                <a:spcPts val="1134"/>
              </a:spcBef>
              <a:buClr>
                <a:srgbClr val="000000"/>
              </a:buClr>
              <a:buSzPct val="75000"/>
              <a:buFont typeface="Symbol"/>
              <a:buChar char=""/>
            </a:pPr>
            <a:r>
              <a:rPr lang="id-ID" sz="3200" b="0" strike="noStrike" spc="-1">
                <a:solidFill>
                  <a:srgbClr val="000000"/>
                </a:solidFill>
                <a:latin typeface="Arial"/>
                <a:ea typeface="DejaVu Sans"/>
              </a:rPr>
              <a:t>Masalah?</a:t>
            </a:r>
            <a:endParaRPr lang="id-ID" sz="3200" b="0" strike="noStrike" spc="-1">
              <a:latin typeface="Arial"/>
            </a:endParaRPr>
          </a:p>
          <a:p>
            <a:pPr marL="864000" lvl="1" indent="-322920" algn="just">
              <a:lnSpc>
                <a:spcPct val="100000"/>
              </a:lnSpc>
              <a:spcBef>
                <a:spcPts val="1134"/>
              </a:spcBef>
              <a:buClr>
                <a:srgbClr val="000000"/>
              </a:buClr>
              <a:buSzPct val="75000"/>
              <a:buFont typeface="Symbol"/>
              <a:buChar char=""/>
            </a:pPr>
            <a:r>
              <a:rPr lang="id-ID" sz="3200" b="0" strike="noStrike" spc="-1">
                <a:solidFill>
                  <a:srgbClr val="000000"/>
                </a:solidFill>
                <a:latin typeface="Arial"/>
                <a:ea typeface="DejaVu Sans"/>
              </a:rPr>
              <a:t>Jenis TA?</a:t>
            </a:r>
            <a:endParaRPr lang="id-ID" sz="3200" b="0" strike="noStrike" spc="-1">
              <a:latin typeface="Arial"/>
            </a:endParaRPr>
          </a:p>
          <a:p>
            <a:pPr marL="864000" lvl="1" indent="-322920" algn="just">
              <a:lnSpc>
                <a:spcPct val="100000"/>
              </a:lnSpc>
              <a:spcBef>
                <a:spcPts val="1134"/>
              </a:spcBef>
              <a:buClr>
                <a:srgbClr val="000000"/>
              </a:buClr>
              <a:buSzPct val="75000"/>
              <a:buFont typeface="Symbol"/>
              <a:buChar char=""/>
            </a:pPr>
            <a:r>
              <a:rPr lang="id-ID" sz="3200" b="0" strike="noStrike" spc="-1">
                <a:solidFill>
                  <a:srgbClr val="000000"/>
                </a:solidFill>
                <a:latin typeface="Arial"/>
                <a:ea typeface="DejaVu Sans"/>
              </a:rPr>
              <a:t>Konteks?</a:t>
            </a:r>
            <a:endParaRPr lang="id-ID"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TotalTime>
  <Words>1544</Words>
  <Application>Microsoft Office PowerPoint</Application>
  <PresentationFormat>Custom</PresentationFormat>
  <Paragraphs>208</Paragraphs>
  <Slides>40</Slides>
  <Notes>0</Notes>
  <HiddenSlides>0</HiddenSlides>
  <MMClips>0</MMClips>
  <ScaleCrop>false</ScaleCrop>
  <HeadingPairs>
    <vt:vector size="6" baseType="variant">
      <vt:variant>
        <vt:lpstr>Fonts Used</vt:lpstr>
      </vt:variant>
      <vt:variant>
        <vt:i4>5</vt:i4>
      </vt:variant>
      <vt:variant>
        <vt:lpstr>Theme</vt:lpstr>
      </vt:variant>
      <vt:variant>
        <vt:i4>10</vt:i4>
      </vt:variant>
      <vt:variant>
        <vt:lpstr>Slide Titles</vt:lpstr>
      </vt:variant>
      <vt:variant>
        <vt:i4>40</vt:i4>
      </vt:variant>
    </vt:vector>
  </HeadingPairs>
  <TitlesOfParts>
    <vt:vector size="55" baseType="lpstr">
      <vt:lpstr>DejaVu Sans</vt:lpstr>
      <vt:lpstr>Noto Mono</vt:lpstr>
      <vt:lpstr>Arial</vt:lpstr>
      <vt:lpstr>Symbol</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Blueprint Plans</dc:title>
  <dc:subject/>
  <dc:creator/>
  <dc:description/>
  <cp:lastModifiedBy>ALAUDDIN MAULANA HIRZAN</cp:lastModifiedBy>
  <cp:revision>49</cp:revision>
  <dcterms:created xsi:type="dcterms:W3CDTF">2018-11-10T11:35:06Z</dcterms:created>
  <dcterms:modified xsi:type="dcterms:W3CDTF">2018-11-12T01:15:33Z</dcterms:modified>
  <dc:language>id-ID</dc:language>
</cp:coreProperties>
</file>