
<file path=[Content_Types].xml><?xml version="1.0" encoding="utf-8"?>
<Types xmlns="http://schemas.openxmlformats.org/package/2006/content-types">
  <Default Extension="rels" ContentType="application/vnd.openxmlformats-package.relationships+xml"/>
  <Default Extension="xml" ContentType="application/xml"/>
  <Default Extension="vml" ContentType="application/vnd.openxmlformats-officedocument.vmlDrawing"/>
  <Default Extension="fntdata" ContentType="application/x-fontdata"/>
  <Default Extension="bmp" ContentType="image/bmp"/>
  <Default Extension="jpeg" ContentType="image/jpeg"/>
  <Default Extension="png" ContentType="image/png"/>
  <Default Extension="gif" ContentType="image/gif"/>
  <Default Extension="tif" ContentType="image/tif"/>
  <Default Extension="emf" ContentType="image/x-emf"/>
  <Default Extension="wmf" ContentType="image/x-wmf"/>
  <Default Extension="pct" ContentType="image/pct"/>
  <Default Extension="pcx" ContentType="image/pcx"/>
  <Default Extension="tga" ContentType="image/tga"/>
  <Default Extension="avi" ContentType="video/avi"/>
  <Default Extension="wmv" ContentType="video/wmv"/>
  <Default Extension="mpg" ContentType="video/mpeg"/>
  <Default Extension="mpeg" ContentType="video/mpeg"/>
  <Default Extension="mp2" ContentType="video/mpeg"/>
  <Default Extension="mp4" ContentType="video/mpeg"/>
  <Default Extension="wma" ContentType="audio/x-ms-wma"/>
  <Default Extension="mid" ContentType="audio/unknown"/>
  <Default Extension="midi" ContentType="audio/unknown"/>
  <Default Extension="rmi" ContentType="audio/unknown"/>
  <Default Extension="mp3" ContentType="audio/unknown"/>
  <Default Extension="wav" ContentType="audio/wav"/>
  <Default Extension="bin" ContentType="application/vnd.openxmlformats-officedocument.oleObjec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theme/theme1.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Types>
</file>

<file path=_rels/.rels><?xml version="1.0" encoding="UTF-8" standalone="yes" ?>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p="http://schemas.openxmlformats.org/presentationml/2006/main" xmlns:p14="http://schemas.microsoft.com/office/powerpoint/2010/main" xmlns:r="http://schemas.openxmlformats.org/officeDocument/2006/relationships" xmlns:a="http://schemas.openxmlformats.org/drawingml/2006/main">
  <p:sldMasterIdLst>
    <p:sldMasterId id="2147483648" r:id="rId5"/>
    <p:sldMasterId id="2147483661" r:id="rId6"/>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9" r:id="rId32"/>
  </p:sldIdLst>
  <p:sldSz cx="10080625" cy="7559675"/>
  <p:notesSz cx="7559675" cy="10691495"/>
  <p:defaultTextStyle>
    <a:lvl1pPr marL="0" marR="0" indent="0" algn="l" defTabSz="914400">
      <a:lnSpc>
        <a:spcPct val="100000"/>
      </a:lnSpc>
      <a:spcBef>
        <a:spcPts val="0"/>
      </a:spcBef>
      <a:spcAft>
        <a:spcPts val="0"/>
      </a:spcAft>
      <a:buNone/>
      <a:tabLst/>
      <a:defRPr sz="1800" b="0" i="0" u="none" strike="noStrike" kern="1" spc="0" baseline="0">
        <a:solidFill>
          <a:schemeClr val="tx1"/>
        </a:solidFill>
        <a:effectLst/>
        <a:latin typeface="Arial" pitchFamily="2" charset="0"/>
        <a:ea typeface="DejaVu Sans" pitchFamily="1" charset="0"/>
        <a:cs typeface="DejaVu Sans" pitchFamily="1" charset="0"/>
      </a:defRPr>
    </a:lvl1pPr>
    <a:lvl2pPr marL="0" marR="0" indent="0" algn="l" defTabSz="914400">
      <a:lnSpc>
        <a:spcPct val="100000"/>
      </a:lnSpc>
      <a:spcBef>
        <a:spcPts val="0"/>
      </a:spcBef>
      <a:spcAft>
        <a:spcPts val="0"/>
      </a:spcAft>
      <a:buNone/>
      <a:tabLst/>
      <a:defRPr sz="1800" b="0" i="0" u="none" strike="noStrike" kern="1" spc="0" baseline="0">
        <a:solidFill>
          <a:schemeClr val="tx1"/>
        </a:solidFill>
        <a:effectLst/>
        <a:latin typeface="Arial" pitchFamily="2" charset="0"/>
        <a:ea typeface="DejaVu Sans" pitchFamily="1" charset="0"/>
        <a:cs typeface="DejaVu Sans" pitchFamily="1" charset="0"/>
      </a:defRPr>
    </a:lvl2pPr>
    <a:lvl3pPr marL="0" marR="0" indent="0" algn="l" defTabSz="914400">
      <a:lnSpc>
        <a:spcPct val="100000"/>
      </a:lnSpc>
      <a:spcBef>
        <a:spcPts val="0"/>
      </a:spcBef>
      <a:spcAft>
        <a:spcPts val="0"/>
      </a:spcAft>
      <a:buNone/>
      <a:tabLst/>
      <a:defRPr sz="1800" b="0" i="0" u="none" strike="noStrike" kern="1" spc="0" baseline="0">
        <a:solidFill>
          <a:schemeClr val="tx1"/>
        </a:solidFill>
        <a:effectLst/>
        <a:latin typeface="Arial" pitchFamily="2" charset="0"/>
        <a:ea typeface="DejaVu Sans" pitchFamily="1" charset="0"/>
        <a:cs typeface="DejaVu Sans" pitchFamily="1" charset="0"/>
      </a:defRPr>
    </a:lvl3pPr>
    <a:lvl4pPr marL="0" marR="0" indent="0" algn="l" defTabSz="914400">
      <a:lnSpc>
        <a:spcPct val="100000"/>
      </a:lnSpc>
      <a:spcBef>
        <a:spcPts val="0"/>
      </a:spcBef>
      <a:spcAft>
        <a:spcPts val="0"/>
      </a:spcAft>
      <a:buNone/>
      <a:tabLst/>
      <a:defRPr sz="1800" b="0" i="0" u="none" strike="noStrike" kern="1" spc="0" baseline="0">
        <a:solidFill>
          <a:schemeClr val="tx1"/>
        </a:solidFill>
        <a:effectLst/>
        <a:latin typeface="Arial" pitchFamily="2" charset="0"/>
        <a:ea typeface="DejaVu Sans" pitchFamily="1" charset="0"/>
        <a:cs typeface="DejaVu Sans" pitchFamily="1" charset="0"/>
      </a:defRPr>
    </a:lvl4pPr>
    <a:lvl5pPr marL="0" marR="0" indent="0" algn="l" defTabSz="914400">
      <a:lnSpc>
        <a:spcPct val="100000"/>
      </a:lnSpc>
      <a:spcBef>
        <a:spcPts val="0"/>
      </a:spcBef>
      <a:spcAft>
        <a:spcPts val="0"/>
      </a:spcAft>
      <a:buNone/>
      <a:tabLst/>
      <a:defRPr sz="1800" b="0" i="0" u="none" strike="noStrike" kern="1" spc="0" baseline="0">
        <a:solidFill>
          <a:schemeClr val="tx1"/>
        </a:solidFill>
        <a:effectLst/>
        <a:latin typeface="Arial" pitchFamily="2" charset="0"/>
        <a:ea typeface="DejaVu Sans" pitchFamily="1" charset="0"/>
        <a:cs typeface="DejaVu Sans" pitchFamily="1" charset="0"/>
      </a:defRPr>
    </a:lvl5pPr>
    <a:lvl6pPr marL="0" marR="0" indent="0" algn="l" defTabSz="914400">
      <a:lnSpc>
        <a:spcPct val="100000"/>
      </a:lnSpc>
      <a:spcBef>
        <a:spcPts val="0"/>
      </a:spcBef>
      <a:spcAft>
        <a:spcPts val="0"/>
      </a:spcAft>
      <a:buNone/>
      <a:tabLst/>
      <a:defRPr sz="1800" b="0" i="0" u="none" strike="noStrike" kern="1" spc="0" baseline="0">
        <a:solidFill>
          <a:schemeClr val="tx1"/>
        </a:solidFill>
        <a:effectLst/>
        <a:latin typeface="Arial" pitchFamily="2" charset="0"/>
        <a:ea typeface="DejaVu Sans" pitchFamily="1" charset="0"/>
        <a:cs typeface="DejaVu Sans" pitchFamily="1" charset="0"/>
      </a:defRPr>
    </a:lvl6pPr>
    <a:lvl7pPr marL="0" marR="0" indent="0" algn="l" defTabSz="914400">
      <a:lnSpc>
        <a:spcPct val="100000"/>
      </a:lnSpc>
      <a:spcBef>
        <a:spcPts val="0"/>
      </a:spcBef>
      <a:spcAft>
        <a:spcPts val="0"/>
      </a:spcAft>
      <a:buNone/>
      <a:tabLst/>
      <a:defRPr sz="1800" b="0" i="0" u="none" strike="noStrike" kern="1" spc="0" baseline="0">
        <a:solidFill>
          <a:schemeClr val="tx1"/>
        </a:solidFill>
        <a:effectLst/>
        <a:latin typeface="Arial" pitchFamily="2" charset="0"/>
        <a:ea typeface="DejaVu Sans" pitchFamily="1" charset="0"/>
        <a:cs typeface="DejaVu Sans" pitchFamily="1" charset="0"/>
      </a:defRPr>
    </a:lvl7pPr>
    <a:lvl8pPr marL="0" marR="0" indent="0" algn="l" defTabSz="914400">
      <a:lnSpc>
        <a:spcPct val="100000"/>
      </a:lnSpc>
      <a:spcBef>
        <a:spcPts val="0"/>
      </a:spcBef>
      <a:spcAft>
        <a:spcPts val="0"/>
      </a:spcAft>
      <a:buNone/>
      <a:tabLst/>
      <a:defRPr sz="1800" b="0" i="0" u="none" strike="noStrike" kern="1" spc="0" baseline="0">
        <a:solidFill>
          <a:schemeClr val="tx1"/>
        </a:solidFill>
        <a:effectLst/>
        <a:latin typeface="Arial" pitchFamily="2" charset="0"/>
        <a:ea typeface="DejaVu Sans" pitchFamily="1" charset="0"/>
        <a:cs typeface="DejaVu Sans" pitchFamily="1" charset="0"/>
      </a:defRPr>
    </a:lvl8pPr>
    <a:lvl9pPr marL="0" marR="0" indent="0" algn="l" defTabSz="914400">
      <a:lnSpc>
        <a:spcPct val="100000"/>
      </a:lnSpc>
      <a:spcBef>
        <a:spcPts val="0"/>
      </a:spcBef>
      <a:spcAft>
        <a:spcPts val="0"/>
      </a:spcAft>
      <a:buNone/>
      <a:tabLst/>
      <a:defRPr sz="1800" b="0" i="0" u="none" strike="noStrike" kern="1" spc="0" baseline="0">
        <a:solidFill>
          <a:schemeClr val="tx1"/>
        </a:solidFill>
        <a:effectLst/>
        <a:latin typeface="Arial" pitchFamily="2" charset="0"/>
        <a:ea typeface="DejaVu Sans" pitchFamily="1" charset="0"/>
        <a:cs typeface="DejaVu Sans" pitchFamily="1" charset="0"/>
      </a:defRPr>
    </a:lvl9pPr>
  </p:defaultTextStyle>
</p:presentation>
</file>

<file path=ppt/presProps.xml><?xml version="1.0" encoding="utf-8"?>
<p:presentationPr xmlns:p="http://schemas.openxmlformats.org/presentationml/2006/main" xmlns:p14="http://schemas.microsoft.com/office/powerpoint/2010/main" xmlns:r="http://schemas.openxmlformats.org/officeDocument/2006/relationships" xmlns:a="http://schemas.openxmlformats.org/drawingml/2006/main">
  <p:showPr showNarration="1">
    <p:penClr>
      <a:srgbClr val="0000FF"/>
    </p:penClr>
  </p:showPr>
  <p:extLst>
    <p:ext uri="smNativeData">
      <pr:smAppRevision xmlns:pr="smNativeData" dt="1575263702" val="972" rev64="64" revOS="3"/>
      <pr:smFileRevision xmlns:pr="smNativeData" dt="1575263702" val="0"/>
      <pr:guideOptions xmlns:pr="smNativeData" dt="1575263702" snapToGrid="1" snapToBorders="1" snapToGuides="1"/>
    </p:ext>
  </p:extLst>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p14="http://schemas.microsoft.com/office/powerpoint/2010/main" xmlns:r="http://schemas.openxmlformats.org/officeDocument/2006/relationships" xmlns:a="http://schemas.openxmlformats.org/drawingml/2006/main" lastView="sldSorterView">
  <p:slideViewPr>
    <p:cSldViewPr snapToObjects="1" showGuides="1">
      <p:cViewPr varScale="1">
        <p:scale>
          <a:sx n="56" d="100"/>
          <a:sy n="56" d="100"/>
        </p:scale>
        <p:origin x="1417" y="225"/>
      </p:cViewPr>
    </p:cSldViewPr>
  </p:slideViewPr>
  <p:outlineViewPr>
    <p:cViewPr>
      <p:scale>
        <a:sx n="33" d="100"/>
        <a:sy n="33" d="100"/>
      </p:scale>
      <p:origin x="0" y="0"/>
    </p:cViewPr>
  </p:outlineViewPr>
  <p:sorterViewPr>
    <p:cViewPr>
      <p:scale>
        <a:sx n="14" d="100"/>
        <a:sy n="14" d="100"/>
      </p:scale>
      <p:origin x="0" y="0"/>
    </p:cViewPr>
  </p:sorterViewPr>
  <p:notesViewPr>
    <p:cSldViewPr snapToObjects="1" showGuides="1">
      <p:cViewPr>
        <p:scale>
          <a:sx n="56" d="100"/>
          <a:sy n="56" d="100"/>
        </p:scale>
        <p:origin x="1417" y="225"/>
      </p:cViewPr>
    </p:cSldViewPr>
  </p:notesViewPr>
  <p:gridSpacing cx="71755" cy="71755"/>
</p:viewPr>
</file>

<file path=ppt/_rels/presentation.xml.rels><?xml version="1.0" encoding="UTF-8" standalone="yes" ?>
<Relationships xmlns="http://schemas.openxmlformats.org/package/2006/relationships"><Relationship Id="rId1" Type="http://schemas.openxmlformats.org/officeDocument/2006/relationships/theme" Target="theme/theme1.xml"/><Relationship Id="rId2" Type="http://schemas.openxmlformats.org/officeDocument/2006/relationships/tableStyles" Target="tableStyles.xml"/><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s>
</file>

<file path=ppt/slideLayouts/_rels/slideLayout1.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p14="http://schemas.microsoft.com/office/powerpoint/2010/main" xmlns:r="http://schemas.openxmlformats.org/officeDocument/2006/relationships" xmlns:a="http://schemas.openxmlformats.org/drawing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p="http://schemas.openxmlformats.org/presentationml/2006/main" xmlns:p14="http://schemas.microsoft.com/office/powerpoint/2010/main" xmlns:r="http://schemas.openxmlformats.org/officeDocument/2006/relationships" xmlns:a="http://schemas.openxmlformats.org/drawingml/2006/main" type="objOverTx" preserve="1">
  <p:cSld name="Title, Content over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val="SMDATA_13_1p3kXR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H9/fwAAAAADzMzMAMDA/wB/f38AAAAAAAAAAAAAAAAAAAAAAAAAAAAhAAAAGAAAABQAAAAaAwAA2wEAAOg6AACeCQAAEAAAACYAAAAIAAAAPQAAAAAAAAA="/>
              </a:ext>
            </a:extLst>
          </p:cNvSpPr>
          <p:nvPr>
            <p:ph type="title"/>
          </p:nvPr>
        </p:nvSpPr>
        <p:spPr>
          <a:xfrm>
            <a:off x="504190" y="301625"/>
            <a:ext cx="9071610" cy="1261745"/>
          </a:xfrm>
        </p:spPr>
        <p:txBody>
          <a:bodyPr vert="horz" wrap="square" lIns="0" tIns="0" rIns="0" bIns="0" numCol="1" spcCol="215900" anchor="ctr">
            <a:prstTxWarp prst="textNoShape">
              <a:avLst/>
            </a:prstTxWarp>
          </a:bodyPr>
          <a:lstStyle/>
          <a:p>
            <a:pPr algn="ctr">
              <a:defRPr lang="en-us"/>
            </a:pPr>
          </a:p>
        </p:txBody>
      </p:sp>
      <p:sp>
        <p:nvSpPr>
          <p:cNvPr id="3" name="PlaceHolder 2"/>
          <p:cNvSpPr>
            <a:spLocks noGrp="1" noChangeArrowheads="1"/>
            <a:extLst>
              <a:ext uri="smNativeData">
                <pr:smNativeData xmlns:pr="smNativeData" val="SMDATA_13_1p3kXR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H9/fwAAAAADzMzMAMDA/wB/f38AAAAAAAAAAAAAAAAAAAAAAAAAAAAhAAAAGAAAABQAAAAaAwAA4goAAOg6AAC/FwAAEAAAACYAAAAIAAAAPaAAAAAAAAA="/>
              </a:ext>
            </a:extLst>
          </p:cNvSpPr>
          <p:nvPr>
            <p:ph/>
          </p:nvPr>
        </p:nvSpPr>
        <p:spPr>
          <a:xfrm>
            <a:off x="504190" y="1769110"/>
            <a:ext cx="9071610" cy="2091055"/>
          </a:xfrm>
        </p:spPr>
        <p:txBody>
          <a:bodyPr vert="horz" wrap="square" lIns="0" tIns="0" rIns="0" bIns="0" numCol="1" spcCol="215900" anchor="t">
            <a:prstTxWarp prst="textNoShape">
              <a:avLst/>
            </a:prstTxWarp>
          </a:bodyPr>
          <a:lstStyle>
            <a:lvl1pPr>
              <a:defRPr lang="en-us"/>
            </a:lvl1pPr>
            <a:lvl2pPr>
              <a:defRPr lang="en-us"/>
            </a:lvl2pPr>
            <a:lvl3pPr>
              <a:defRPr lang="en-us"/>
            </a:lvl3pPr>
            <a:lvl4pPr>
              <a:defRPr lang="en-us"/>
            </a:lvl4pPr>
            <a:lvl5pPr>
              <a:defRPr lang="en-us"/>
            </a:lvl5pPr>
            <a:lvl6pPr>
              <a:defRPr lang="en-us"/>
            </a:lvl6pPr>
            <a:lvl7pPr>
              <a:defRPr lang="en-us"/>
            </a:lvl7pPr>
          </a:lstStyle>
          <a:p>
            <a:pPr>
              <a:defRPr lang="en-us"/>
            </a:pPr>
            <a:endParaRPr lang="en-us" sz="3200"/>
          </a:p>
        </p:txBody>
      </p:sp>
      <p:sp>
        <p:nvSpPr>
          <p:cNvPr id="4" name="PlaceHolder 3"/>
          <p:cNvSpPr>
            <a:spLocks noGrp="1" noChangeArrowheads="1"/>
            <a:extLst>
              <a:ext uri="smNativeData">
                <pr:smNativeData xmlns:pr="smNativeData" val="SMDATA_13_1p3kXR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H9/fwAAAAADzMzMAMDA/wB/f38AAAAAAAAAAAAAAAAAAAAAAAAAAAAhAAAAGAAAABQAAAAaAwAA+RgAAOg6AADWJQAAEAAAACYAAAAIAAAAPaAAAAAAAAA="/>
              </a:ext>
            </a:extLst>
          </p:cNvSpPr>
          <p:nvPr>
            <p:ph/>
          </p:nvPr>
        </p:nvSpPr>
        <p:spPr>
          <a:xfrm>
            <a:off x="504190" y="4059555"/>
            <a:ext cx="9071610" cy="2091055"/>
          </a:xfrm>
        </p:spPr>
        <p:txBody>
          <a:bodyPr vert="horz" wrap="square" lIns="0" tIns="0" rIns="0" bIns="0" numCol="1" spcCol="215900" anchor="t">
            <a:prstTxWarp prst="textNoShape">
              <a:avLst/>
            </a:prstTxWarp>
          </a:bodyPr>
          <a:lstStyle>
            <a:lvl1pPr>
              <a:defRPr lang="en-us"/>
            </a:lvl1pPr>
            <a:lvl2pPr>
              <a:defRPr lang="en-us"/>
            </a:lvl2pPr>
            <a:lvl3pPr>
              <a:defRPr lang="en-us"/>
            </a:lvl3pPr>
            <a:lvl4pPr>
              <a:defRPr lang="en-us"/>
            </a:lvl4pPr>
            <a:lvl5pPr>
              <a:defRPr lang="en-us"/>
            </a:lvl5pPr>
            <a:lvl6pPr>
              <a:defRPr lang="en-us"/>
            </a:lvl6pPr>
            <a:lvl7pPr>
              <a:defRPr lang="en-us"/>
            </a:lvl7pPr>
          </a:lstStyle>
          <a:p>
            <a:pPr>
              <a:defRPr lang="en-us"/>
            </a:pPr>
            <a:endParaRPr lang="en-us" sz="3200"/>
          </a:p>
        </p:txBody>
      </p:sp>
    </p:spTree>
  </p:cSld>
  <p:clrMapOvr>
    <a:masterClrMapping/>
  </p:clrMapOvr>
</p:sldLayout>
</file>

<file path=ppt/slideLayouts/slideLayout11.xml><?xml version="1.0" encoding="utf-8"?>
<p:sldLayout xmlns:p="http://schemas.openxmlformats.org/presentationml/2006/main" xmlns:p14="http://schemas.microsoft.com/office/powerpoint/2010/main" xmlns:r="http://schemas.openxmlformats.org/officeDocument/2006/relationships" xmlns:a="http://schemas.openxmlformats.org/drawingml/2006/main" type="fourObj" preserve="1">
  <p:cSld name="Title, 4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val="SMDATA_13_1p3kXR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H9/fwAAAAADzMzMAMDA/wB/f38AAAAAAAAAAAAAAAAAAAAAAAAAAAAhAAAAGAAAABQAAAAaAwAA2wEAAOg6AACeCQAAEAAAACYAAAAIAAAAPQAAAAAAAAA="/>
              </a:ext>
            </a:extLst>
          </p:cNvSpPr>
          <p:nvPr>
            <p:ph type="title"/>
          </p:nvPr>
        </p:nvSpPr>
        <p:spPr>
          <a:xfrm>
            <a:off x="504190" y="301625"/>
            <a:ext cx="9071610" cy="1261745"/>
          </a:xfrm>
        </p:spPr>
        <p:txBody>
          <a:bodyPr vert="horz" wrap="square" lIns="0" tIns="0" rIns="0" bIns="0" numCol="1" spcCol="215900" anchor="ctr">
            <a:prstTxWarp prst="textNoShape">
              <a:avLst/>
            </a:prstTxWarp>
          </a:bodyPr>
          <a:lstStyle/>
          <a:p>
            <a:pPr algn="ctr">
              <a:defRPr lang="en-us"/>
            </a:pPr>
          </a:p>
        </p:txBody>
      </p:sp>
      <p:sp>
        <p:nvSpPr>
          <p:cNvPr id="3" name="PlaceHolder 2"/>
          <p:cNvSpPr>
            <a:spLocks noGrp="1" noChangeArrowheads="1"/>
            <a:extLst>
              <a:ext uri="smNativeData">
                <pr:smNativeData xmlns:pr="smNativeData" val="SMDATA_13_1p3kXR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H9/fwAAAAADzMzMAMDA/wB/f38AAAAAAAAAAAAAAAAAAAAAAAAAAAAhAAAAGAAAABQAAAAaAwAA4goAAFUeAAC/FwAAEAAAACYAAAAIAAAAPaAAAAAAAAA="/>
              </a:ext>
            </a:extLst>
          </p:cNvSpPr>
          <p:nvPr>
            <p:ph/>
          </p:nvPr>
        </p:nvSpPr>
        <p:spPr>
          <a:xfrm>
            <a:off x="504190" y="1769110"/>
            <a:ext cx="4426585" cy="2091055"/>
          </a:xfrm>
        </p:spPr>
        <p:txBody>
          <a:bodyPr vert="horz" wrap="square" lIns="0" tIns="0" rIns="0" bIns="0" numCol="1" spcCol="215900" anchor="t">
            <a:prstTxWarp prst="textNoShape">
              <a:avLst/>
            </a:prstTxWarp>
          </a:bodyPr>
          <a:lstStyle>
            <a:lvl1pPr>
              <a:defRPr lang="en-us"/>
            </a:lvl1pPr>
            <a:lvl2pPr>
              <a:defRPr lang="en-us"/>
            </a:lvl2pPr>
            <a:lvl3pPr>
              <a:defRPr lang="en-us"/>
            </a:lvl3pPr>
            <a:lvl4pPr>
              <a:defRPr lang="en-us"/>
            </a:lvl4pPr>
            <a:lvl5pPr>
              <a:defRPr lang="en-us"/>
            </a:lvl5pPr>
            <a:lvl6pPr>
              <a:defRPr lang="en-us"/>
            </a:lvl6pPr>
            <a:lvl7pPr>
              <a:defRPr lang="en-us"/>
            </a:lvl7pPr>
          </a:lstStyle>
          <a:p>
            <a:pPr>
              <a:defRPr lang="en-us"/>
            </a:pPr>
            <a:endParaRPr lang="en-us" sz="3200"/>
          </a:p>
        </p:txBody>
      </p:sp>
      <p:sp>
        <p:nvSpPr>
          <p:cNvPr id="4" name="PlaceHolder 3"/>
          <p:cNvSpPr>
            <a:spLocks noGrp="1" noChangeArrowheads="1"/>
            <a:extLst>
              <a:ext uri="smNativeData">
                <pr:smNativeData xmlns:pr="smNativeData" val="SMDATA_13_1p3kXR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H9/fwAAAAADzMzMAMDA/wB/f38AAAAAAAAAAAAAAAAAAAAAAAAAAAAhAAAAGAAAABQAAACyHwAA4goAAO46AAC/FwAAEAAAACYAAAAIAAAAPaAAAAAAAAA="/>
              </a:ext>
            </a:extLst>
          </p:cNvSpPr>
          <p:nvPr>
            <p:ph/>
          </p:nvPr>
        </p:nvSpPr>
        <p:spPr>
          <a:xfrm>
            <a:off x="5152390" y="1769110"/>
            <a:ext cx="4427220" cy="2091055"/>
          </a:xfrm>
        </p:spPr>
        <p:txBody>
          <a:bodyPr vert="horz" wrap="square" lIns="0" tIns="0" rIns="0" bIns="0" numCol="1" spcCol="215900" anchor="t">
            <a:prstTxWarp prst="textNoShape">
              <a:avLst/>
            </a:prstTxWarp>
          </a:bodyPr>
          <a:lstStyle>
            <a:lvl1pPr>
              <a:defRPr lang="en-us"/>
            </a:lvl1pPr>
            <a:lvl2pPr>
              <a:defRPr lang="en-us"/>
            </a:lvl2pPr>
            <a:lvl3pPr>
              <a:defRPr lang="en-us"/>
            </a:lvl3pPr>
            <a:lvl4pPr>
              <a:defRPr lang="en-us"/>
            </a:lvl4pPr>
            <a:lvl5pPr>
              <a:defRPr lang="en-us"/>
            </a:lvl5pPr>
            <a:lvl6pPr>
              <a:defRPr lang="en-us"/>
            </a:lvl6pPr>
            <a:lvl7pPr>
              <a:defRPr lang="en-us"/>
            </a:lvl7pPr>
          </a:lstStyle>
          <a:p>
            <a:pPr>
              <a:defRPr lang="en-us"/>
            </a:pPr>
            <a:endParaRPr lang="en-us" sz="3200"/>
          </a:p>
        </p:txBody>
      </p:sp>
      <p:sp>
        <p:nvSpPr>
          <p:cNvPr id="5" name="PlaceHolder 4"/>
          <p:cNvSpPr>
            <a:spLocks noGrp="1" noChangeArrowheads="1"/>
            <a:extLst>
              <a:ext uri="smNativeData">
                <pr:smNativeData xmlns:pr="smNativeData" val="SMDATA_13_1p3kXR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H9/fwAAAAADzMzMAMDA/wB/f38AAAAAAAAAAAAAAAAAAAAAAAAAAAAhAAAAGAAAABQAAAAaAwAA+RgAAFUeAADWJQAAEAAAACYAAAAIAAAAPaAAAAAAAAA="/>
              </a:ext>
            </a:extLst>
          </p:cNvSpPr>
          <p:nvPr>
            <p:ph/>
          </p:nvPr>
        </p:nvSpPr>
        <p:spPr>
          <a:xfrm>
            <a:off x="504190" y="4059555"/>
            <a:ext cx="4426585" cy="2091055"/>
          </a:xfrm>
        </p:spPr>
        <p:txBody>
          <a:bodyPr vert="horz" wrap="square" lIns="0" tIns="0" rIns="0" bIns="0" numCol="1" spcCol="215900" anchor="t">
            <a:prstTxWarp prst="textNoShape">
              <a:avLst/>
            </a:prstTxWarp>
          </a:bodyPr>
          <a:lstStyle>
            <a:lvl1pPr>
              <a:defRPr lang="en-us"/>
            </a:lvl1pPr>
            <a:lvl2pPr>
              <a:defRPr lang="en-us"/>
            </a:lvl2pPr>
            <a:lvl3pPr>
              <a:defRPr lang="en-us"/>
            </a:lvl3pPr>
            <a:lvl4pPr>
              <a:defRPr lang="en-us"/>
            </a:lvl4pPr>
            <a:lvl5pPr>
              <a:defRPr lang="en-us"/>
            </a:lvl5pPr>
            <a:lvl6pPr>
              <a:defRPr lang="en-us"/>
            </a:lvl6pPr>
            <a:lvl7pPr>
              <a:defRPr lang="en-us"/>
            </a:lvl7pPr>
          </a:lstStyle>
          <a:p>
            <a:pPr>
              <a:defRPr lang="en-us"/>
            </a:pPr>
            <a:endParaRPr lang="en-us" sz="3200"/>
          </a:p>
        </p:txBody>
      </p:sp>
      <p:sp>
        <p:nvSpPr>
          <p:cNvPr id="6" name="PlaceHolder 5"/>
          <p:cNvSpPr>
            <a:spLocks noGrp="1" noChangeArrowheads="1"/>
            <a:extLst>
              <a:ext uri="smNativeData">
                <pr:smNativeData xmlns:pr="smNativeData" val="SMDATA_13_1p3kXR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H9/fwAAAAADzMzMAMDA/wB/f38AAAAAAAAAAAAAAAAAAAAAAAAAAAAhAAAAGAAAABQAAACyHwAA+RgAAO46AADWJQAAEAAAACYAAAAIAAAAPaAAAAAAAAA="/>
              </a:ext>
            </a:extLst>
          </p:cNvSpPr>
          <p:nvPr>
            <p:ph/>
          </p:nvPr>
        </p:nvSpPr>
        <p:spPr>
          <a:xfrm>
            <a:off x="5152390" y="4059555"/>
            <a:ext cx="4427220" cy="2091055"/>
          </a:xfrm>
        </p:spPr>
        <p:txBody>
          <a:bodyPr vert="horz" wrap="square" lIns="0" tIns="0" rIns="0" bIns="0" numCol="1" spcCol="215900" anchor="t">
            <a:prstTxWarp prst="textNoShape">
              <a:avLst/>
            </a:prstTxWarp>
          </a:bodyPr>
          <a:lstStyle>
            <a:lvl1pPr>
              <a:defRPr lang="en-us"/>
            </a:lvl1pPr>
            <a:lvl2pPr>
              <a:defRPr lang="en-us"/>
            </a:lvl2pPr>
            <a:lvl3pPr>
              <a:defRPr lang="en-us"/>
            </a:lvl3pPr>
            <a:lvl4pPr>
              <a:defRPr lang="en-us"/>
            </a:lvl4pPr>
            <a:lvl5pPr>
              <a:defRPr lang="en-us"/>
            </a:lvl5pPr>
            <a:lvl6pPr>
              <a:defRPr lang="en-us"/>
            </a:lvl6pPr>
            <a:lvl7pPr>
              <a:defRPr lang="en-us"/>
            </a:lvl7pPr>
          </a:lstStyle>
          <a:p>
            <a:pPr>
              <a:defRPr lang="en-us"/>
            </a:pPr>
            <a:endParaRPr lang="en-us" sz="3200"/>
          </a:p>
        </p:txBody>
      </p:sp>
    </p:spTree>
  </p:cSld>
  <p:clrMapOvr>
    <a:masterClrMapping/>
  </p:clrMapOvr>
</p:sldLayout>
</file>

<file path=ppt/slideLayouts/slideLayout12.xml><?xml version="1.0" encoding="utf-8"?>
<p:sldLayout xmlns:p="http://schemas.openxmlformats.org/presentationml/2006/main" xmlns:p14="http://schemas.microsoft.com/office/powerpoint/2010/main" xmlns:r="http://schemas.openxmlformats.org/officeDocument/2006/relationships" xmlns:a="http://schemas.openxmlformats.org/drawingml/2006/main" type="blank" preserve="1">
  <p:cSld name="Title, 6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val="SMDATA_13_1p3kXR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H9/fwAAAAADzMzMAMDA/wB/f38AAAAAAAAAAAAAAAAAAAAAAAAAAAAhAAAAGAAAABQAAAAaAwAA2wEAAOg6AACeCQAAEAAAACYAAAAIAAAAPQAAAAAAAAA="/>
              </a:ext>
            </a:extLst>
          </p:cNvSpPr>
          <p:nvPr>
            <p:ph type="title"/>
          </p:nvPr>
        </p:nvSpPr>
        <p:spPr>
          <a:xfrm>
            <a:off x="504190" y="301625"/>
            <a:ext cx="9071610" cy="1261745"/>
          </a:xfrm>
        </p:spPr>
        <p:txBody>
          <a:bodyPr vert="horz" wrap="square" lIns="0" tIns="0" rIns="0" bIns="0" numCol="1" spcCol="215900" anchor="ctr">
            <a:prstTxWarp prst="textNoShape">
              <a:avLst/>
            </a:prstTxWarp>
          </a:bodyPr>
          <a:lstStyle/>
          <a:p>
            <a:pPr algn="ctr">
              <a:defRPr lang="en-us"/>
            </a:pPr>
          </a:p>
        </p:txBody>
      </p:sp>
      <p:sp>
        <p:nvSpPr>
          <p:cNvPr id="3" name="PlaceHolder 2"/>
          <p:cNvSpPr>
            <a:spLocks noGrp="1" noChangeArrowheads="1"/>
            <a:extLst>
              <a:ext uri="smNativeData">
                <pr:smNativeData xmlns:pr="smNativeData" val="SMDATA_13_1p3kXR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H9/fwAAAAADzMzMAMDA/wB/f38AAAAAAAAAAAAAAAAAAAAAAAAAAAAhAAAAGAAAABQAAAAaAwAA4goAABEVAAC/FwAAEAAAACYAAAAIAAAAPaAAAAAAAAA="/>
              </a:ext>
            </a:extLst>
          </p:cNvSpPr>
          <p:nvPr>
            <p:ph/>
          </p:nvPr>
        </p:nvSpPr>
        <p:spPr>
          <a:xfrm>
            <a:off x="504190" y="1769110"/>
            <a:ext cx="2920365" cy="2091055"/>
          </a:xfrm>
        </p:spPr>
        <p:txBody>
          <a:bodyPr vert="horz" wrap="square" lIns="0" tIns="0" rIns="0" bIns="0" numCol="1" spcCol="215900" anchor="t">
            <a:prstTxWarp prst="textNoShape">
              <a:avLst/>
            </a:prstTxWarp>
          </a:bodyPr>
          <a:lstStyle>
            <a:lvl1pPr>
              <a:defRPr lang="en-us"/>
            </a:lvl1pPr>
            <a:lvl2pPr>
              <a:defRPr lang="en-us"/>
            </a:lvl2pPr>
            <a:lvl3pPr>
              <a:defRPr lang="en-us"/>
            </a:lvl3pPr>
            <a:lvl4pPr>
              <a:defRPr lang="en-us"/>
            </a:lvl4pPr>
            <a:lvl5pPr>
              <a:defRPr lang="en-us"/>
            </a:lvl5pPr>
            <a:lvl6pPr>
              <a:defRPr lang="en-us"/>
            </a:lvl6pPr>
            <a:lvl7pPr>
              <a:defRPr lang="en-us"/>
            </a:lvl7pPr>
          </a:lstStyle>
          <a:p>
            <a:pPr>
              <a:defRPr lang="en-us"/>
            </a:pPr>
            <a:endParaRPr lang="en-us" sz="3200"/>
          </a:p>
        </p:txBody>
      </p:sp>
      <p:sp>
        <p:nvSpPr>
          <p:cNvPr id="4" name="PlaceHolder 3"/>
          <p:cNvSpPr>
            <a:spLocks noGrp="1" noChangeArrowheads="1"/>
            <a:extLst>
              <a:ext uri="smNativeData">
                <pr:smNativeData xmlns:pr="smNativeData" val="SMDATA_13_1p3kXR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H9/fwAAAAADzMzMAMDA/wB/f38AAAAAAAAAAAAAAAAAAAAAAAAAAAAhAAAAGAAAABQAAAD4FQAA4goAAO8nAAC/FwAAEAAAACYAAAAIAAAAPaAAAAAAAAA="/>
              </a:ext>
            </a:extLst>
          </p:cNvSpPr>
          <p:nvPr>
            <p:ph/>
          </p:nvPr>
        </p:nvSpPr>
        <p:spPr>
          <a:xfrm>
            <a:off x="3571240" y="1769110"/>
            <a:ext cx="2920365" cy="2091055"/>
          </a:xfrm>
        </p:spPr>
        <p:txBody>
          <a:bodyPr vert="horz" wrap="square" lIns="0" tIns="0" rIns="0" bIns="0" numCol="1" spcCol="215900" anchor="t">
            <a:prstTxWarp prst="textNoShape">
              <a:avLst/>
            </a:prstTxWarp>
          </a:bodyPr>
          <a:lstStyle>
            <a:lvl1pPr>
              <a:defRPr lang="en-us"/>
            </a:lvl1pPr>
            <a:lvl2pPr>
              <a:defRPr lang="en-us"/>
            </a:lvl2pPr>
            <a:lvl3pPr>
              <a:defRPr lang="en-us"/>
            </a:lvl3pPr>
            <a:lvl4pPr>
              <a:defRPr lang="en-us"/>
            </a:lvl4pPr>
            <a:lvl5pPr>
              <a:defRPr lang="en-us"/>
            </a:lvl5pPr>
            <a:lvl6pPr>
              <a:defRPr lang="en-us"/>
            </a:lvl6pPr>
            <a:lvl7pPr>
              <a:defRPr lang="en-us"/>
            </a:lvl7pPr>
          </a:lstStyle>
          <a:p>
            <a:pPr>
              <a:defRPr lang="en-us"/>
            </a:pPr>
            <a:endParaRPr lang="en-us" sz="3200"/>
          </a:p>
        </p:txBody>
      </p:sp>
      <p:sp>
        <p:nvSpPr>
          <p:cNvPr id="5" name="PlaceHolder 4"/>
          <p:cNvSpPr>
            <a:spLocks noGrp="1" noChangeArrowheads="1"/>
            <a:extLst>
              <a:ext uri="smNativeData">
                <pr:smNativeData xmlns:pr="smNativeData" val="SMDATA_13_1p3kXR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H9/fwAAAAADzMzMAMDA/wB/f38AAAAAAAAAAAAAAAAAAAAAAAAAAAAhAAAAGAAAABQAAADWKAAA4goAAM06AAC/FwAAEAAAACYAAAAIAAAAPaAAAAAAAAA="/>
              </a:ext>
            </a:extLst>
          </p:cNvSpPr>
          <p:nvPr>
            <p:ph/>
          </p:nvPr>
        </p:nvSpPr>
        <p:spPr>
          <a:xfrm>
            <a:off x="6638290" y="1769110"/>
            <a:ext cx="2920365" cy="2091055"/>
          </a:xfrm>
        </p:spPr>
        <p:txBody>
          <a:bodyPr vert="horz" wrap="square" lIns="0" tIns="0" rIns="0" bIns="0" numCol="1" spcCol="215900" anchor="t">
            <a:prstTxWarp prst="textNoShape">
              <a:avLst/>
            </a:prstTxWarp>
          </a:bodyPr>
          <a:lstStyle>
            <a:lvl1pPr>
              <a:defRPr lang="en-us"/>
            </a:lvl1pPr>
            <a:lvl2pPr>
              <a:defRPr lang="en-us"/>
            </a:lvl2pPr>
            <a:lvl3pPr>
              <a:defRPr lang="en-us"/>
            </a:lvl3pPr>
            <a:lvl4pPr>
              <a:defRPr lang="en-us"/>
            </a:lvl4pPr>
            <a:lvl5pPr>
              <a:defRPr lang="en-us"/>
            </a:lvl5pPr>
            <a:lvl6pPr>
              <a:defRPr lang="en-us"/>
            </a:lvl6pPr>
            <a:lvl7pPr>
              <a:defRPr lang="en-us"/>
            </a:lvl7pPr>
          </a:lstStyle>
          <a:p>
            <a:pPr>
              <a:defRPr lang="en-us"/>
            </a:pPr>
            <a:endParaRPr lang="en-us" sz="3200"/>
          </a:p>
        </p:txBody>
      </p:sp>
      <p:sp>
        <p:nvSpPr>
          <p:cNvPr id="6" name="PlaceHolder 5"/>
          <p:cNvSpPr>
            <a:spLocks noGrp="1" noChangeArrowheads="1"/>
            <a:extLst>
              <a:ext uri="smNativeData">
                <pr:smNativeData xmlns:pr="smNativeData" val="SMDATA_13_1p3kXR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H9/fwAAAAADzMzMAMDA/wB/f38AAAAAAAAAAAAAAAAAAAAAAAAAAAAhAAAAGAAAABQAAAAaAwAA+RgAABEVAADWJQAAEAAAACYAAAAIAAAAPaAAAAAAAAA="/>
              </a:ext>
            </a:extLst>
          </p:cNvSpPr>
          <p:nvPr>
            <p:ph/>
          </p:nvPr>
        </p:nvSpPr>
        <p:spPr>
          <a:xfrm>
            <a:off x="504190" y="4059555"/>
            <a:ext cx="2920365" cy="2091055"/>
          </a:xfrm>
        </p:spPr>
        <p:txBody>
          <a:bodyPr vert="horz" wrap="square" lIns="0" tIns="0" rIns="0" bIns="0" numCol="1" spcCol="215900" anchor="t">
            <a:prstTxWarp prst="textNoShape">
              <a:avLst/>
            </a:prstTxWarp>
          </a:bodyPr>
          <a:lstStyle>
            <a:lvl1pPr>
              <a:defRPr lang="en-us"/>
            </a:lvl1pPr>
            <a:lvl2pPr>
              <a:defRPr lang="en-us"/>
            </a:lvl2pPr>
            <a:lvl3pPr>
              <a:defRPr lang="en-us"/>
            </a:lvl3pPr>
            <a:lvl4pPr>
              <a:defRPr lang="en-us"/>
            </a:lvl4pPr>
            <a:lvl5pPr>
              <a:defRPr lang="en-us"/>
            </a:lvl5pPr>
            <a:lvl6pPr>
              <a:defRPr lang="en-us"/>
            </a:lvl6pPr>
            <a:lvl7pPr>
              <a:defRPr lang="en-us"/>
            </a:lvl7pPr>
          </a:lstStyle>
          <a:p>
            <a:pPr>
              <a:defRPr lang="en-us"/>
            </a:pPr>
            <a:endParaRPr lang="en-us" sz="3200"/>
          </a:p>
        </p:txBody>
      </p:sp>
      <p:sp>
        <p:nvSpPr>
          <p:cNvPr id="7" name="PlaceHolder 6"/>
          <p:cNvSpPr>
            <a:spLocks noGrp="1" noChangeArrowheads="1"/>
            <a:extLst>
              <a:ext uri="smNativeData">
                <pr:smNativeData xmlns:pr="smNativeData" val="SMDATA_13_1p3kXR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H9/fwAAAAADzMzMAMDA/wB/f38AAAAAAAAAAAAAAAAAAAAAAAAAAAAhAAAAGAAAABQAAAD4FQAA+RgAAO8nAADWJQAAEAAAACYAAAAIAAAAPaAAAAAAAAA="/>
              </a:ext>
            </a:extLst>
          </p:cNvSpPr>
          <p:nvPr>
            <p:ph/>
          </p:nvPr>
        </p:nvSpPr>
        <p:spPr>
          <a:xfrm>
            <a:off x="3571240" y="4059555"/>
            <a:ext cx="2920365" cy="2091055"/>
          </a:xfrm>
        </p:spPr>
        <p:txBody>
          <a:bodyPr vert="horz" wrap="square" lIns="0" tIns="0" rIns="0" bIns="0" numCol="1" spcCol="215900" anchor="t">
            <a:prstTxWarp prst="textNoShape">
              <a:avLst/>
            </a:prstTxWarp>
          </a:bodyPr>
          <a:lstStyle>
            <a:lvl1pPr>
              <a:defRPr lang="en-us"/>
            </a:lvl1pPr>
            <a:lvl2pPr>
              <a:defRPr lang="en-us"/>
            </a:lvl2pPr>
            <a:lvl3pPr>
              <a:defRPr lang="en-us"/>
            </a:lvl3pPr>
            <a:lvl4pPr>
              <a:defRPr lang="en-us"/>
            </a:lvl4pPr>
            <a:lvl5pPr>
              <a:defRPr lang="en-us"/>
            </a:lvl5pPr>
            <a:lvl6pPr>
              <a:defRPr lang="en-us"/>
            </a:lvl6pPr>
            <a:lvl7pPr>
              <a:defRPr lang="en-us"/>
            </a:lvl7pPr>
          </a:lstStyle>
          <a:p>
            <a:pPr>
              <a:defRPr lang="en-us"/>
            </a:pPr>
            <a:endParaRPr lang="en-us" sz="3200"/>
          </a:p>
        </p:txBody>
      </p:sp>
      <p:sp>
        <p:nvSpPr>
          <p:cNvPr id="8" name="PlaceHolder 7"/>
          <p:cNvSpPr>
            <a:spLocks noGrp="1" noChangeArrowheads="1"/>
            <a:extLst>
              <a:ext uri="smNativeData">
                <pr:smNativeData xmlns:pr="smNativeData" val="SMDATA_13_1p3kXR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H9/fwAAAAADzMzMAMDA/wB/f38AAAAAAAAAAAAAAAAAAAAAAAAAAAAhAAAAGAAAABQAAADWKAAA+RgAAM06AADWJQAAEAAAACYAAAAIAAAAPaAAAAAAAAA="/>
              </a:ext>
            </a:extLst>
          </p:cNvSpPr>
          <p:nvPr>
            <p:ph/>
          </p:nvPr>
        </p:nvSpPr>
        <p:spPr>
          <a:xfrm>
            <a:off x="6638290" y="4059555"/>
            <a:ext cx="2920365" cy="2091055"/>
          </a:xfrm>
        </p:spPr>
        <p:txBody>
          <a:bodyPr vert="horz" wrap="square" lIns="0" tIns="0" rIns="0" bIns="0" numCol="1" spcCol="215900" anchor="t">
            <a:prstTxWarp prst="textNoShape">
              <a:avLst/>
            </a:prstTxWarp>
          </a:bodyPr>
          <a:lstStyle>
            <a:lvl1pPr>
              <a:defRPr lang="en-us"/>
            </a:lvl1pPr>
            <a:lvl2pPr>
              <a:defRPr lang="en-us"/>
            </a:lvl2pPr>
            <a:lvl3pPr>
              <a:defRPr lang="en-us"/>
            </a:lvl3pPr>
            <a:lvl4pPr>
              <a:defRPr lang="en-us"/>
            </a:lvl4pPr>
            <a:lvl5pPr>
              <a:defRPr lang="en-us"/>
            </a:lvl5pPr>
            <a:lvl6pPr>
              <a:defRPr lang="en-us"/>
            </a:lvl6pPr>
            <a:lvl7pPr>
              <a:defRPr lang="en-us"/>
            </a:lvl7pPr>
          </a:lstStyle>
          <a:p>
            <a:pPr>
              <a:defRPr lang="en-us"/>
            </a:pPr>
            <a:endParaRPr lang="en-us" sz="3200"/>
          </a:p>
        </p:txBody>
      </p:sp>
    </p:spTree>
  </p:cSld>
  <p:clrMapOvr>
    <a:masterClrMapping/>
  </p:clrMapOvr>
</p:sldLayout>
</file>

<file path=ppt/slideLayouts/slideLayout13.xml><?xml version="1.0" encoding="utf-8"?>
<p:sldLayout xmlns:p="http://schemas.openxmlformats.org/presentationml/2006/main" xmlns:p14="http://schemas.microsoft.com/office/powerpoint/2010/main" xmlns:r="http://schemas.openxmlformats.org/officeDocument/2006/relationships" xmlns:a="http://schemas.openxmlformats.org/drawing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p="http://schemas.openxmlformats.org/presentationml/2006/main" xmlns:p14="http://schemas.microsoft.com/office/powerpoint/2010/main" xmlns:r="http://schemas.openxmlformats.org/officeDocument/2006/relationships" xmlns:a="http://schemas.openxmlformats.org/drawingml/2006/main" type="tx" preserve="1">
  <p:cSld name="Title Slide">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val="SMDATA_13_1p3kXR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H9/fwAAAAADzMzMAMDA/wB/f38AAAAAAAAAAAAAAAAAAAAAAAAAAAAhAAAAGAAAABQAAAAaAwAA2wEAAOg6AACeCQAAEAAAACYAAAAIAAAAPAAAAAAAAAA="/>
              </a:ext>
            </a:extLst>
          </p:cNvSpPr>
          <p:nvPr>
            <p:ph type="title"/>
          </p:nvPr>
        </p:nvSpPr>
        <p:spPr/>
        <p:txBody>
          <a:bodyPr vert="horz" wrap="square" lIns="0" tIns="0" rIns="0" bIns="0" numCol="1" spcCol="215900" anchor="ctr">
            <a:prstTxWarp prst="textNoShape">
              <a:avLst/>
            </a:prstTxWarp>
          </a:bodyPr>
          <a:lstStyle/>
          <a:p>
            <a:pPr algn="ctr">
              <a:defRPr lang="en-us"/>
            </a:pPr>
          </a:p>
        </p:txBody>
      </p:sp>
      <p:sp>
        <p:nvSpPr>
          <p:cNvPr id="3" name="PlaceHolder 2"/>
          <p:cNvSpPr>
            <a:spLocks noGrp="1" noChangeArrowheads="1"/>
            <a:extLst>
              <a:ext uri="smNativeData">
                <pr:smNativeData xmlns:pr="smNativeData" val="SMDATA_13_1p3kXR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H9/fwAAAAADzMzMAMDA/wB/f38AAAAAAAAAAAAAAAAAAAAAAAAAAAAhAAAAGAAAABQAAAAaAwAA4goAAOg6AADbJQAAEAAAACYAAAAIAAAAvIAAAAAAAAA="/>
              </a:ext>
            </a:extLst>
          </p:cNvSpPr>
          <p:nvPr>
            <p:ph type="subTitle"/>
          </p:nvPr>
        </p:nvSpPr>
        <p:spPr/>
        <p:txBody>
          <a:bodyPr vert="horz" wrap="square" lIns="0" tIns="0" rIns="0" bIns="0" numCol="1" spcCol="215900" anchor="ctr">
            <a:prstTxWarp prst="textNoShape">
              <a:avLst/>
            </a:prstTxWarp>
          </a:bodyPr>
          <a:lstStyle>
            <a:lvl1pPr algn="ctr">
              <a:defRPr lang="en-us"/>
            </a:lvl1pPr>
            <a:lvl2pPr>
              <a:defRPr lang="en-us"/>
            </a:lvl2pPr>
            <a:lvl3pPr>
              <a:defRPr lang="en-us"/>
            </a:lvl3pPr>
            <a:lvl4pPr>
              <a:defRPr lang="en-us"/>
            </a:lvl4pPr>
            <a:lvl5pPr>
              <a:defRPr lang="en-us"/>
            </a:lvl5pPr>
            <a:lvl6pPr>
              <a:defRPr lang="en-us"/>
            </a:lvl6pPr>
            <a:lvl7pPr>
              <a:defRPr lang="en-us"/>
            </a:lvl7pPr>
          </a:lstStyle>
          <a:p>
            <a:pPr>
              <a:defRPr lang="en-us"/>
            </a:pPr>
          </a:p>
        </p:txBody>
      </p:sp>
    </p:spTree>
  </p:cSld>
  <p:clrMapOvr>
    <a:masterClrMapping/>
  </p:clrMapOvr>
</p:sldLayout>
</file>

<file path=ppt/slideLayouts/slideLayout15.xml><?xml version="1.0" encoding="utf-8"?>
<p:sldLayout xmlns:p="http://schemas.openxmlformats.org/presentationml/2006/main" xmlns:p14="http://schemas.microsoft.com/office/powerpoint/2010/main" xmlns:r="http://schemas.openxmlformats.org/officeDocument/2006/relationships" xmlns:a="http://schemas.openxmlformats.org/drawingml/2006/main" type="obj" preserve="1">
  <p:cSld name="Title,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val="SMDATA_13_1p3kXR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H9/fwAAAAADzMzMAMDA/wB/f38AAAAAAAAAAAAAAAAAAAAAAAAAAAAhAAAAGAAAABQAAAAaAwAA2wEAAOg6AACeCQAAEAAAACYAAAAIAAAAPAAAAAAAAAA="/>
              </a:ext>
            </a:extLst>
          </p:cNvSpPr>
          <p:nvPr>
            <p:ph type="title"/>
          </p:nvPr>
        </p:nvSpPr>
        <p:spPr/>
        <p:txBody>
          <a:bodyPr vert="horz" wrap="square" lIns="0" tIns="0" rIns="0" bIns="0" numCol="1" spcCol="215900" anchor="ctr">
            <a:prstTxWarp prst="textNoShape">
              <a:avLst/>
            </a:prstTxWarp>
          </a:bodyPr>
          <a:lstStyle/>
          <a:p>
            <a:pPr algn="ctr">
              <a:defRPr lang="en-us"/>
            </a:pPr>
          </a:p>
        </p:txBody>
      </p:sp>
      <p:sp>
        <p:nvSpPr>
          <p:cNvPr id="3" name="PlaceHolder 2"/>
          <p:cNvSpPr>
            <a:spLocks noGrp="1" noChangeArrowheads="1"/>
            <a:extLst>
              <a:ext uri="smNativeData">
                <pr:smNativeData xmlns:pr="smNativeData" val="SMDATA_13_1p3kXR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H9/fwAAAAADzMzMAMDA/wB/f38AAAAAAAAAAAAAAAAAAAAAAAAAAAAhAAAAGAAAABQAAAAaAwAA4goAAOg6AADbJQAAEAAAACYAAAAIAAAAPCAAAAAAAAA="/>
              </a:ext>
            </a:extLst>
          </p:cNvSpPr>
          <p:nvPr>
            <p:ph/>
          </p:nvPr>
        </p:nvSpPr>
        <p:spPr/>
        <p:txBody>
          <a:bodyPr vert="horz" wrap="square" lIns="0" tIns="0" rIns="0" bIns="0" numCol="1" spcCol="215900" anchor="t">
            <a:prstTxWarp prst="textNoShape">
              <a:avLst/>
            </a:prstTxWarp>
          </a:bodyPr>
          <a:lstStyle/>
          <a:p>
            <a:pPr>
              <a:defRPr lang="en-us"/>
            </a:pPr>
          </a:p>
        </p:txBody>
      </p:sp>
    </p:spTree>
  </p:cSld>
  <p:clrMapOvr>
    <a:masterClrMapping/>
  </p:clrMapOvr>
</p:sldLayout>
</file>

<file path=ppt/slideLayouts/slideLayout16.xml><?xml version="1.0" encoding="utf-8"?>
<p:sldLayout xmlns:p="http://schemas.openxmlformats.org/presentationml/2006/main" xmlns:p14="http://schemas.microsoft.com/office/powerpoint/2010/main" xmlns:r="http://schemas.openxmlformats.org/officeDocument/2006/relationships" xmlns:a="http://schemas.openxmlformats.org/drawingml/2006/main" type="twoObj" preserve="1">
  <p:cSld name="Title, 2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val="SMDATA_13_1p3kXR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H9/fwAAAAADzMzMAMDA/wB/f38AAAAAAAAAAAAAAAAAAAAAAAAAAAAhAAAAGAAAABQAAAAaAwAA2wEAAOg6AACeCQAAEAAAACYAAAAIAAAAPAAAAAAAAAA="/>
              </a:ext>
            </a:extLst>
          </p:cNvSpPr>
          <p:nvPr>
            <p:ph type="title"/>
          </p:nvPr>
        </p:nvSpPr>
        <p:spPr/>
        <p:txBody>
          <a:bodyPr vert="horz" wrap="square" lIns="0" tIns="0" rIns="0" bIns="0" numCol="1" spcCol="215900" anchor="ctr">
            <a:prstTxWarp prst="textNoShape">
              <a:avLst/>
            </a:prstTxWarp>
          </a:bodyPr>
          <a:lstStyle/>
          <a:p>
            <a:pPr algn="ctr">
              <a:defRPr lang="en-us"/>
            </a:pPr>
          </a:p>
        </p:txBody>
      </p:sp>
      <p:sp>
        <p:nvSpPr>
          <p:cNvPr id="3" name="PlaceHolder 2"/>
          <p:cNvSpPr>
            <a:spLocks noGrp="1" noChangeArrowheads="1"/>
            <a:extLst>
              <a:ext uri="smNativeData">
                <pr:smNativeData xmlns:pr="smNativeData" val="SMDATA_13_1p3kXR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H9/fwAAAAADzMzMAMDA/wB/f38AAAAAAAAAAAAAAAAAAAAAAAAAAAAhAAAAGAAAABQAAAAaAwAA4goAAFUeAADbJQAAEAAAACYAAAAIAAAAPSAAAAAAAAA="/>
              </a:ext>
            </a:extLst>
          </p:cNvSpPr>
          <p:nvPr>
            <p:ph/>
          </p:nvPr>
        </p:nvSpPr>
        <p:spPr>
          <a:xfrm>
            <a:off x="504190" y="1769110"/>
            <a:ext cx="4426585" cy="4384675"/>
          </a:xfrm>
        </p:spPr>
        <p:txBody>
          <a:bodyPr vert="horz" wrap="square" lIns="0" tIns="0" rIns="0" bIns="0" numCol="1" spcCol="215900" anchor="t">
            <a:prstTxWarp prst="textNoShape">
              <a:avLst/>
            </a:prstTxWarp>
          </a:bodyPr>
          <a:lstStyle/>
          <a:p>
            <a:pPr>
              <a:defRPr lang="en-us"/>
            </a:pPr>
          </a:p>
        </p:txBody>
      </p:sp>
      <p:sp>
        <p:nvSpPr>
          <p:cNvPr id="4" name="PlaceHolder 3"/>
          <p:cNvSpPr>
            <a:spLocks noGrp="1" noChangeArrowheads="1"/>
            <a:extLst>
              <a:ext uri="smNativeData">
                <pr:smNativeData xmlns:pr="smNativeData" val="SMDATA_13_1p3kXR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H9/fwAAAAADzMzMAMDA/wB/f38AAAAAAAAAAAAAAAAAAAAAAAAAAAAhAAAAGAAAABQAAACyHwAA4goAAO46AADbJQAAEAAAACYAAAAIAAAAPSAAAAAAAAA="/>
              </a:ext>
            </a:extLst>
          </p:cNvSpPr>
          <p:nvPr>
            <p:ph/>
          </p:nvPr>
        </p:nvSpPr>
        <p:spPr>
          <a:xfrm>
            <a:off x="5152390" y="1769110"/>
            <a:ext cx="4427220" cy="4384675"/>
          </a:xfrm>
        </p:spPr>
        <p:txBody>
          <a:bodyPr vert="horz" wrap="square" lIns="0" tIns="0" rIns="0" bIns="0" numCol="1" spcCol="215900" anchor="t">
            <a:prstTxWarp prst="textNoShape">
              <a:avLst/>
            </a:prstTxWarp>
          </a:bodyPr>
          <a:lstStyle/>
          <a:p>
            <a:pPr>
              <a:defRPr lang="en-us"/>
            </a:pPr>
          </a:p>
        </p:txBody>
      </p:sp>
    </p:spTree>
  </p:cSld>
  <p:clrMapOvr>
    <a:masterClrMapping/>
  </p:clrMapOvr>
</p:sldLayout>
</file>

<file path=ppt/slideLayouts/slideLayout17.xml><?xml version="1.0" encoding="utf-8"?>
<p:sldLayout xmlns:p="http://schemas.openxmlformats.org/presentationml/2006/main" xmlns:p14="http://schemas.microsoft.com/office/powerpoint/2010/main" xmlns:r="http://schemas.openxmlformats.org/officeDocument/2006/relationships" xmlns:a="http://schemas.openxmlformats.org/drawingml/2006/main" type="titleOnly" preserve="1">
  <p:cSld name="Title Only">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val="SMDATA_13_1p3kXR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H9/fwAAAAADzMzMAMDA/wB/f38AAAAAAAAAAAAAAAAAAAAAAAAAAAAhAAAAGAAAABQAAAAaAwAA2wEAAOg6AACeCQAAEAAAACYAAAAIAAAAPAAAAAAAAAA="/>
              </a:ext>
            </a:extLst>
          </p:cNvSpPr>
          <p:nvPr>
            <p:ph type="title"/>
          </p:nvPr>
        </p:nvSpPr>
        <p:spPr/>
        <p:txBody>
          <a:bodyPr vert="horz" wrap="square" lIns="0" tIns="0" rIns="0" bIns="0" numCol="1" spcCol="215900" anchor="ctr">
            <a:prstTxWarp prst="textNoShape">
              <a:avLst/>
            </a:prstTxWarp>
          </a:bodyPr>
          <a:lstStyle/>
          <a:p>
            <a:pPr algn="ctr">
              <a:defRPr lang="en-us"/>
            </a:pPr>
          </a:p>
        </p:txBody>
      </p:sp>
    </p:spTree>
  </p:cSld>
  <p:clrMapOvr>
    <a:masterClrMapping/>
  </p:clrMapOvr>
</p:sldLayout>
</file>

<file path=ppt/slideLayouts/slideLayout18.xml><?xml version="1.0" encoding="utf-8"?>
<p:sldLayout xmlns:p="http://schemas.openxmlformats.org/presentationml/2006/main" xmlns:p14="http://schemas.microsoft.com/office/powerpoint/2010/main" xmlns:r="http://schemas.openxmlformats.org/officeDocument/2006/relationships" xmlns:a="http://schemas.openxmlformats.org/drawingml/2006/main" type="objOnly" preserve="1">
  <p:cSld name="Centered Tex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val="SMDATA_13_1p3kXR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H9/fwAAAAADzMzMAMDA/wB/f38AAAAAAAAAAAAAAAAAAAAAAAAAAAAhAAAAGAAAABQAAAAaAwAA2wEAAOg6AADaJQAAEAAAACYAAAAIAAAAvYAAAAAAAAA="/>
              </a:ext>
            </a:extLst>
          </p:cNvSpPr>
          <p:nvPr>
            <p:ph type="subTitle"/>
          </p:nvPr>
        </p:nvSpPr>
        <p:spPr>
          <a:xfrm>
            <a:off x="504190" y="301625"/>
            <a:ext cx="9071610" cy="5851525"/>
          </a:xfrm>
        </p:spPr>
        <p:txBody>
          <a:bodyPr vert="horz" wrap="square" lIns="0" tIns="0" rIns="0" bIns="0" numCol="1" spcCol="215900" anchor="ctr">
            <a:prstTxWarp prst="textNoShape">
              <a:avLst/>
            </a:prstTxWarp>
          </a:bodyPr>
          <a:lstStyle>
            <a:lvl1pPr algn="ctr">
              <a:defRPr lang="en-us"/>
            </a:lvl1pPr>
            <a:lvl2pPr>
              <a:defRPr lang="en-us"/>
            </a:lvl2pPr>
            <a:lvl3pPr>
              <a:defRPr lang="en-us"/>
            </a:lvl3pPr>
            <a:lvl4pPr>
              <a:defRPr lang="en-us"/>
            </a:lvl4pPr>
            <a:lvl5pPr>
              <a:defRPr lang="en-us"/>
            </a:lvl5pPr>
            <a:lvl6pPr>
              <a:defRPr lang="en-us"/>
            </a:lvl6pPr>
            <a:lvl7pPr>
              <a:defRPr lang="en-us"/>
            </a:lvl7pPr>
          </a:lstStyle>
          <a:p>
            <a:pPr>
              <a:defRPr lang="en-us"/>
            </a:pPr>
          </a:p>
        </p:txBody>
      </p:sp>
    </p:spTree>
  </p:cSld>
  <p:clrMapOvr>
    <a:masterClrMapping/>
  </p:clrMapOvr>
</p:sldLayout>
</file>

<file path=ppt/slideLayouts/slideLayout19.xml><?xml version="1.0" encoding="utf-8"?>
<p:sldLayout xmlns:p="http://schemas.openxmlformats.org/presentationml/2006/main" xmlns:p14="http://schemas.microsoft.com/office/powerpoint/2010/main" xmlns:r="http://schemas.openxmlformats.org/officeDocument/2006/relationships" xmlns:a="http://schemas.openxmlformats.org/drawingml/2006/main" type="twoObjAndObj" preserve="1">
  <p:cSld name="Title, 2 Content and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val="SMDATA_13_1p3kXR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H9/fwAAAAADzMzMAMDA/wB/f38AAAAAAAAAAAAAAAAAAAAAAAAAAAAhAAAAGAAAABQAAAAaAwAA2wEAAOg6AACeCQAAEAAAACYAAAAIAAAAPAAAAAAAAAA="/>
              </a:ext>
            </a:extLst>
          </p:cNvSpPr>
          <p:nvPr>
            <p:ph type="title"/>
          </p:nvPr>
        </p:nvSpPr>
        <p:spPr/>
        <p:txBody>
          <a:bodyPr vert="horz" wrap="square" lIns="0" tIns="0" rIns="0" bIns="0" numCol="1" spcCol="215900" anchor="ctr">
            <a:prstTxWarp prst="textNoShape">
              <a:avLst/>
            </a:prstTxWarp>
          </a:bodyPr>
          <a:lstStyle/>
          <a:p>
            <a:pPr algn="ctr">
              <a:defRPr lang="en-us"/>
            </a:pPr>
          </a:p>
        </p:txBody>
      </p:sp>
      <p:sp>
        <p:nvSpPr>
          <p:cNvPr id="3" name="PlaceHolder 2"/>
          <p:cNvSpPr>
            <a:spLocks noGrp="1" noChangeArrowheads="1"/>
            <a:extLst>
              <a:ext uri="smNativeData">
                <pr:smNativeData xmlns:pr="smNativeData" val="SMDATA_13_1p3kXR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H9/fwAAAAADzMzMAMDA/wB/f38AAAAAAAAAAAAAAAAAAAAAAAAAAAAhAAAAGAAAABQAAAAaAwAA4goAAFUeAAC/FwAAEAAAACYAAAAIAAAAPSAAAAAAAAA="/>
              </a:ext>
            </a:extLst>
          </p:cNvSpPr>
          <p:nvPr>
            <p:ph/>
          </p:nvPr>
        </p:nvSpPr>
        <p:spPr>
          <a:xfrm>
            <a:off x="504190" y="1769110"/>
            <a:ext cx="4426585" cy="2091055"/>
          </a:xfrm>
        </p:spPr>
        <p:txBody>
          <a:bodyPr vert="horz" wrap="square" lIns="0" tIns="0" rIns="0" bIns="0" numCol="1" spcCol="215900" anchor="t">
            <a:prstTxWarp prst="textNoShape">
              <a:avLst/>
            </a:prstTxWarp>
          </a:bodyPr>
          <a:lstStyle/>
          <a:p>
            <a:pPr>
              <a:defRPr lang="en-us"/>
            </a:pPr>
          </a:p>
        </p:txBody>
      </p:sp>
      <p:sp>
        <p:nvSpPr>
          <p:cNvPr id="4" name="PlaceHolder 3"/>
          <p:cNvSpPr>
            <a:spLocks noGrp="1" noChangeArrowheads="1"/>
            <a:extLst>
              <a:ext uri="smNativeData">
                <pr:smNativeData xmlns:pr="smNativeData" val="SMDATA_13_1p3kXR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H9/fwAAAAADzMzMAMDA/wB/f38AAAAAAAAAAAAAAAAAAAAAAAAAAAAhAAAAGAAAABQAAACyHwAA4goAAO46AADbJQAAEAAAACYAAAAIAAAAPSAAAAAAAAA="/>
              </a:ext>
            </a:extLst>
          </p:cNvSpPr>
          <p:nvPr>
            <p:ph/>
          </p:nvPr>
        </p:nvSpPr>
        <p:spPr>
          <a:xfrm>
            <a:off x="5152390" y="1769110"/>
            <a:ext cx="4427220" cy="4384675"/>
          </a:xfrm>
        </p:spPr>
        <p:txBody>
          <a:bodyPr vert="horz" wrap="square" lIns="0" tIns="0" rIns="0" bIns="0" numCol="1" spcCol="215900" anchor="t">
            <a:prstTxWarp prst="textNoShape">
              <a:avLst/>
            </a:prstTxWarp>
          </a:bodyPr>
          <a:lstStyle/>
          <a:p>
            <a:pPr>
              <a:defRPr lang="en-us"/>
            </a:pPr>
          </a:p>
        </p:txBody>
      </p:sp>
      <p:sp>
        <p:nvSpPr>
          <p:cNvPr id="5" name="PlaceHolder 4"/>
          <p:cNvSpPr>
            <a:spLocks noGrp="1" noChangeArrowheads="1"/>
            <a:extLst>
              <a:ext uri="smNativeData">
                <pr:smNativeData xmlns:pr="smNativeData" val="SMDATA_13_1p3kXR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H9/fwAAAAADzMzMAMDA/wB/f38AAAAAAAAAAAAAAAAAAAAAAAAAAAAhAAAAGAAAABQAAAAaAwAA+RgAAFUeAADWJQAAEAAAACYAAAAIAAAAPSAAAAAAAAA="/>
              </a:ext>
            </a:extLst>
          </p:cNvSpPr>
          <p:nvPr>
            <p:ph/>
          </p:nvPr>
        </p:nvSpPr>
        <p:spPr>
          <a:xfrm>
            <a:off x="504190" y="4059555"/>
            <a:ext cx="4426585" cy="2091055"/>
          </a:xfrm>
        </p:spPr>
        <p:txBody>
          <a:bodyPr vert="horz" wrap="square" lIns="0" tIns="0" rIns="0" bIns="0" numCol="1" spcCol="215900" anchor="t">
            <a:prstTxWarp prst="textNoShape">
              <a:avLst/>
            </a:prstTxWarp>
          </a:bodyPr>
          <a:lstStyle/>
          <a:p>
            <a:pPr>
              <a:defRPr lang="en-us"/>
            </a:pPr>
          </a:p>
        </p:txBody>
      </p:sp>
    </p:spTree>
  </p:cSld>
  <p:clrMapOvr>
    <a:masterClrMapping/>
  </p:clrMapOvr>
</p:sldLayout>
</file>

<file path=ppt/slideLayouts/slideLayout2.xml><?xml version="1.0" encoding="utf-8"?>
<p:sldLayout xmlns:p="http://schemas.openxmlformats.org/presentationml/2006/main" xmlns:p14="http://schemas.microsoft.com/office/powerpoint/2010/main" xmlns:r="http://schemas.openxmlformats.org/officeDocument/2006/relationships" xmlns:a="http://schemas.openxmlformats.org/drawingml/2006/main" type="tx" preserve="1">
  <p:cSld name="Title Slide">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val="SMDATA_13_1p3kXR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H9/fwAAAAADzMzMAMDA/wB/f38AAAAAAAAAAAAAAAAAAAAAAAAAAAAhAAAAGAAAABQAAAAaAwAA2wEAAOg6AACeCQAAEAAAACYAAAAIAAAAPQAAAAAAAAA="/>
              </a:ext>
            </a:extLst>
          </p:cNvSpPr>
          <p:nvPr>
            <p:ph type="title"/>
          </p:nvPr>
        </p:nvSpPr>
        <p:spPr>
          <a:xfrm>
            <a:off x="504190" y="301625"/>
            <a:ext cx="9071610" cy="1261745"/>
          </a:xfrm>
        </p:spPr>
        <p:txBody>
          <a:bodyPr vert="horz" wrap="square" lIns="0" tIns="0" rIns="0" bIns="0" numCol="1" spcCol="215900" anchor="ctr">
            <a:prstTxWarp prst="textNoShape">
              <a:avLst/>
            </a:prstTxWarp>
          </a:bodyPr>
          <a:lstStyle/>
          <a:p>
            <a:pPr algn="ctr">
              <a:defRPr lang="en-us"/>
            </a:pPr>
          </a:p>
        </p:txBody>
      </p:sp>
      <p:sp>
        <p:nvSpPr>
          <p:cNvPr id="3" name="PlaceHolder 2"/>
          <p:cNvSpPr>
            <a:spLocks noGrp="1" noChangeArrowheads="1"/>
            <a:extLst>
              <a:ext uri="smNativeData">
                <pr:smNativeData xmlns:pr="smNativeData" val="SMDATA_13_1p3kXR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H9/fwAAAAADzMzMAMDA/wB/f38AAAAAAAAAAAAAAAAAAAAAAAAAAAAhAAAAGAAAABQAAAAaAwAA4goAAOg6AADbJQAAEAAAACYAAAAIAAAAvYAAAAAAAAA="/>
              </a:ext>
            </a:extLst>
          </p:cNvSpPr>
          <p:nvPr>
            <p:ph type="subTitle"/>
          </p:nvPr>
        </p:nvSpPr>
        <p:spPr>
          <a:xfrm>
            <a:off x="504190" y="1769110"/>
            <a:ext cx="9071610" cy="4384675"/>
          </a:xfrm>
        </p:spPr>
        <p:txBody>
          <a:bodyPr vert="horz" wrap="square" lIns="0" tIns="0" rIns="0" bIns="0" numCol="1" spcCol="215900" anchor="ctr">
            <a:prstTxWarp prst="textNoShape">
              <a:avLst/>
            </a:prstTxWarp>
          </a:bodyPr>
          <a:lstStyle>
            <a:lvl1pPr algn="ctr">
              <a:defRPr lang="en-us"/>
            </a:lvl1pPr>
            <a:lvl2pPr>
              <a:defRPr lang="en-us"/>
            </a:lvl2pPr>
            <a:lvl3pPr>
              <a:defRPr lang="en-us"/>
            </a:lvl3pPr>
            <a:lvl4pPr>
              <a:defRPr lang="en-us"/>
            </a:lvl4pPr>
            <a:lvl5pPr>
              <a:defRPr lang="en-us"/>
            </a:lvl5pPr>
            <a:lvl6pPr>
              <a:defRPr lang="en-us"/>
            </a:lvl6pPr>
            <a:lvl7pPr>
              <a:defRPr lang="en-us"/>
            </a:lvl7pPr>
          </a:lstStyle>
          <a:p>
            <a:pPr>
              <a:defRPr lang="en-us"/>
            </a:pPr>
            <a:endParaRPr lang="en-us" sz="3200"/>
          </a:p>
        </p:txBody>
      </p:sp>
    </p:spTree>
  </p:cSld>
  <p:clrMapOvr>
    <a:masterClrMapping/>
  </p:clrMapOvr>
</p:sldLayout>
</file>

<file path=ppt/slideLayouts/slideLayout20.xml><?xml version="1.0" encoding="utf-8"?>
<p:sldLayout xmlns:p="http://schemas.openxmlformats.org/presentationml/2006/main" xmlns:p14="http://schemas.microsoft.com/office/powerpoint/2010/main" xmlns:r="http://schemas.openxmlformats.org/officeDocument/2006/relationships" xmlns:a="http://schemas.openxmlformats.org/drawingml/2006/main" type="objAndTwoObj" preserve="1">
  <p:cSld name="Title Content and 2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val="SMDATA_13_1p3kXR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H9/fwAAAAADzMzMAMDA/wB/f38AAAAAAAAAAAAAAAAAAAAAAAAAAAAhAAAAGAAAABQAAAAaAwAA2wEAAOg6AACeCQAAEAAAACYAAAAIAAAAPAAAAAAAAAA="/>
              </a:ext>
            </a:extLst>
          </p:cNvSpPr>
          <p:nvPr>
            <p:ph type="title"/>
          </p:nvPr>
        </p:nvSpPr>
        <p:spPr/>
        <p:txBody>
          <a:bodyPr vert="horz" wrap="square" lIns="0" tIns="0" rIns="0" bIns="0" numCol="1" spcCol="215900" anchor="ctr">
            <a:prstTxWarp prst="textNoShape">
              <a:avLst/>
            </a:prstTxWarp>
          </a:bodyPr>
          <a:lstStyle/>
          <a:p>
            <a:pPr algn="ctr">
              <a:defRPr lang="en-us"/>
            </a:pPr>
          </a:p>
        </p:txBody>
      </p:sp>
      <p:sp>
        <p:nvSpPr>
          <p:cNvPr id="3" name="PlaceHolder 2"/>
          <p:cNvSpPr>
            <a:spLocks noGrp="1" noChangeArrowheads="1"/>
            <a:extLst>
              <a:ext uri="smNativeData">
                <pr:smNativeData xmlns:pr="smNativeData" val="SMDATA_13_1p3kXR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H9/fwAAAAADzMzMAMDA/wB/f38AAAAAAAAAAAAAAAAAAAAAAAAAAAAhAAAAGAAAABQAAAAaAwAA4goAAFUeAADbJQAAEAAAACYAAAAIAAAAPSAAAAAAAAA="/>
              </a:ext>
            </a:extLst>
          </p:cNvSpPr>
          <p:nvPr>
            <p:ph/>
          </p:nvPr>
        </p:nvSpPr>
        <p:spPr>
          <a:xfrm>
            <a:off x="504190" y="1769110"/>
            <a:ext cx="4426585" cy="4384675"/>
          </a:xfrm>
        </p:spPr>
        <p:txBody>
          <a:bodyPr vert="horz" wrap="square" lIns="0" tIns="0" rIns="0" bIns="0" numCol="1" spcCol="215900" anchor="t">
            <a:prstTxWarp prst="textNoShape">
              <a:avLst/>
            </a:prstTxWarp>
          </a:bodyPr>
          <a:lstStyle/>
          <a:p>
            <a:pPr>
              <a:defRPr lang="en-us"/>
            </a:pPr>
          </a:p>
        </p:txBody>
      </p:sp>
      <p:sp>
        <p:nvSpPr>
          <p:cNvPr id="4" name="PlaceHolder 3"/>
          <p:cNvSpPr>
            <a:spLocks noGrp="1" noChangeArrowheads="1"/>
            <a:extLst>
              <a:ext uri="smNativeData">
                <pr:smNativeData xmlns:pr="smNativeData" val="SMDATA_13_1p3kXR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H9/fwAAAAADzMzMAMDA/wB/f38AAAAAAAAAAAAAAAAAAAAAAAAAAAAhAAAAGAAAABQAAACyHwAA4goAAO46AAC/FwAAEAAAACYAAAAIAAAAPSAAAAAAAAA="/>
              </a:ext>
            </a:extLst>
          </p:cNvSpPr>
          <p:nvPr>
            <p:ph/>
          </p:nvPr>
        </p:nvSpPr>
        <p:spPr>
          <a:xfrm>
            <a:off x="5152390" y="1769110"/>
            <a:ext cx="4427220" cy="2091055"/>
          </a:xfrm>
        </p:spPr>
        <p:txBody>
          <a:bodyPr vert="horz" wrap="square" lIns="0" tIns="0" rIns="0" bIns="0" numCol="1" spcCol="215900" anchor="t">
            <a:prstTxWarp prst="textNoShape">
              <a:avLst/>
            </a:prstTxWarp>
          </a:bodyPr>
          <a:lstStyle/>
          <a:p>
            <a:pPr>
              <a:defRPr lang="en-us"/>
            </a:pPr>
          </a:p>
        </p:txBody>
      </p:sp>
      <p:sp>
        <p:nvSpPr>
          <p:cNvPr id="5" name="PlaceHolder 4"/>
          <p:cNvSpPr>
            <a:spLocks noGrp="1" noChangeArrowheads="1"/>
            <a:extLst>
              <a:ext uri="smNativeData">
                <pr:smNativeData xmlns:pr="smNativeData" val="SMDATA_13_1p3kXR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H9/fwAAAAADzMzMAMDA/wB/f38AAAAAAAAAAAAAAAAAAAAAAAAAAAAhAAAAGAAAABQAAACyHwAA+RgAAO46AADWJQAAEAAAACYAAAAIAAAAPSAAAAAAAAA="/>
              </a:ext>
            </a:extLst>
          </p:cNvSpPr>
          <p:nvPr>
            <p:ph/>
          </p:nvPr>
        </p:nvSpPr>
        <p:spPr>
          <a:xfrm>
            <a:off x="5152390" y="4059555"/>
            <a:ext cx="4427220" cy="2091055"/>
          </a:xfrm>
        </p:spPr>
        <p:txBody>
          <a:bodyPr vert="horz" wrap="square" lIns="0" tIns="0" rIns="0" bIns="0" numCol="1" spcCol="215900" anchor="t">
            <a:prstTxWarp prst="textNoShape">
              <a:avLst/>
            </a:prstTxWarp>
          </a:bodyPr>
          <a:lstStyle/>
          <a:p>
            <a:pPr>
              <a:defRPr lang="en-us"/>
            </a:pPr>
          </a:p>
        </p:txBody>
      </p:sp>
    </p:spTree>
  </p:cSld>
  <p:clrMapOvr>
    <a:masterClrMapping/>
  </p:clrMapOvr>
</p:sldLayout>
</file>

<file path=ppt/slideLayouts/slideLayout21.xml><?xml version="1.0" encoding="utf-8"?>
<p:sldLayout xmlns:p="http://schemas.openxmlformats.org/presentationml/2006/main" xmlns:p14="http://schemas.microsoft.com/office/powerpoint/2010/main" xmlns:r="http://schemas.openxmlformats.org/officeDocument/2006/relationships" xmlns:a="http://schemas.openxmlformats.org/drawingml/2006/main" type="twoObjOverTx" preserve="1">
  <p:cSld name="Title, 2 Content over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val="SMDATA_13_1p3kXR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H9/fwAAAAADzMzMAMDA/wB/f38AAAAAAAAAAAAAAAAAAAAAAAAAAAAhAAAAGAAAABQAAAAaAwAA2wEAAOg6AACeCQAAEAAAACYAAAAIAAAAPAAAAAAAAAA="/>
              </a:ext>
            </a:extLst>
          </p:cNvSpPr>
          <p:nvPr>
            <p:ph type="title"/>
          </p:nvPr>
        </p:nvSpPr>
        <p:spPr/>
        <p:txBody>
          <a:bodyPr vert="horz" wrap="square" lIns="0" tIns="0" rIns="0" bIns="0" numCol="1" spcCol="215900" anchor="ctr">
            <a:prstTxWarp prst="textNoShape">
              <a:avLst/>
            </a:prstTxWarp>
          </a:bodyPr>
          <a:lstStyle/>
          <a:p>
            <a:pPr algn="ctr">
              <a:defRPr lang="en-us"/>
            </a:pPr>
          </a:p>
        </p:txBody>
      </p:sp>
      <p:sp>
        <p:nvSpPr>
          <p:cNvPr id="3" name="PlaceHolder 2"/>
          <p:cNvSpPr>
            <a:spLocks noGrp="1" noChangeArrowheads="1"/>
            <a:extLst>
              <a:ext uri="smNativeData">
                <pr:smNativeData xmlns:pr="smNativeData" val="SMDATA_13_1p3kXR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H9/fwAAAAADzMzMAMDA/wB/f38AAAAAAAAAAAAAAAAAAAAAAAAAAAAhAAAAGAAAABQAAAAaAwAA4goAAFUeAAC/FwAAEAAAACYAAAAIAAAAPSAAAAAAAAA="/>
              </a:ext>
            </a:extLst>
          </p:cNvSpPr>
          <p:nvPr>
            <p:ph/>
          </p:nvPr>
        </p:nvSpPr>
        <p:spPr>
          <a:xfrm>
            <a:off x="504190" y="1769110"/>
            <a:ext cx="4426585" cy="2091055"/>
          </a:xfrm>
        </p:spPr>
        <p:txBody>
          <a:bodyPr vert="horz" wrap="square" lIns="0" tIns="0" rIns="0" bIns="0" numCol="1" spcCol="215900" anchor="t">
            <a:prstTxWarp prst="textNoShape">
              <a:avLst/>
            </a:prstTxWarp>
          </a:bodyPr>
          <a:lstStyle/>
          <a:p>
            <a:pPr>
              <a:defRPr lang="en-us"/>
            </a:pPr>
          </a:p>
        </p:txBody>
      </p:sp>
      <p:sp>
        <p:nvSpPr>
          <p:cNvPr id="4" name="PlaceHolder 3"/>
          <p:cNvSpPr>
            <a:spLocks noGrp="1" noChangeArrowheads="1"/>
            <a:extLst>
              <a:ext uri="smNativeData">
                <pr:smNativeData xmlns:pr="smNativeData" val="SMDATA_13_1p3kXR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H9/fwAAAAADzMzMAMDA/wB/f38AAAAAAAAAAAAAAAAAAAAAAAAAAAAhAAAAGAAAABQAAACyHwAA4goAAO46AAC/FwAAEAAAACYAAAAIAAAAPSAAAAAAAAA="/>
              </a:ext>
            </a:extLst>
          </p:cNvSpPr>
          <p:nvPr>
            <p:ph/>
          </p:nvPr>
        </p:nvSpPr>
        <p:spPr>
          <a:xfrm>
            <a:off x="5152390" y="1769110"/>
            <a:ext cx="4427220" cy="2091055"/>
          </a:xfrm>
        </p:spPr>
        <p:txBody>
          <a:bodyPr vert="horz" wrap="square" lIns="0" tIns="0" rIns="0" bIns="0" numCol="1" spcCol="215900" anchor="t">
            <a:prstTxWarp prst="textNoShape">
              <a:avLst/>
            </a:prstTxWarp>
          </a:bodyPr>
          <a:lstStyle/>
          <a:p>
            <a:pPr>
              <a:defRPr lang="en-us"/>
            </a:pPr>
          </a:p>
        </p:txBody>
      </p:sp>
      <p:sp>
        <p:nvSpPr>
          <p:cNvPr id="5" name="PlaceHolder 4"/>
          <p:cNvSpPr>
            <a:spLocks noGrp="1" noChangeArrowheads="1"/>
            <a:extLst>
              <a:ext uri="smNativeData">
                <pr:smNativeData xmlns:pr="smNativeData" val="SMDATA_13_1p3kXR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H9/fwAAAAADzMzMAMDA/wB/f38AAAAAAAAAAAAAAAAAAAAAAAAAAAAhAAAAGAAAABQAAAAaAwAA+RgAAOg6AADWJQAAEAAAACYAAAAIAAAAPSAAAAAAAAA="/>
              </a:ext>
            </a:extLst>
          </p:cNvSpPr>
          <p:nvPr>
            <p:ph/>
          </p:nvPr>
        </p:nvSpPr>
        <p:spPr>
          <a:xfrm>
            <a:off x="504190" y="4059555"/>
            <a:ext cx="9071610" cy="2091055"/>
          </a:xfrm>
        </p:spPr>
        <p:txBody>
          <a:bodyPr vert="horz" wrap="square" lIns="0" tIns="0" rIns="0" bIns="0" numCol="1" spcCol="215900" anchor="t">
            <a:prstTxWarp prst="textNoShape">
              <a:avLst/>
            </a:prstTxWarp>
          </a:bodyPr>
          <a:lstStyle/>
          <a:p>
            <a:pPr>
              <a:defRPr lang="en-us"/>
            </a:pPr>
          </a:p>
        </p:txBody>
      </p:sp>
    </p:spTree>
  </p:cSld>
  <p:clrMapOvr>
    <a:masterClrMapping/>
  </p:clrMapOvr>
</p:sldLayout>
</file>

<file path=ppt/slideLayouts/slideLayout22.xml><?xml version="1.0" encoding="utf-8"?>
<p:sldLayout xmlns:p="http://schemas.openxmlformats.org/presentationml/2006/main" xmlns:p14="http://schemas.microsoft.com/office/powerpoint/2010/main" xmlns:r="http://schemas.openxmlformats.org/officeDocument/2006/relationships" xmlns:a="http://schemas.openxmlformats.org/drawingml/2006/main" type="objOverTx" preserve="1">
  <p:cSld name="Title, Content over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val="SMDATA_13_1p3kXR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H9/fwAAAAADzMzMAMDA/wB/f38AAAAAAAAAAAAAAAAAAAAAAAAAAAAhAAAAGAAAABQAAAAaAwAA2wEAAOg6AACeCQAAEAAAACYAAAAIAAAAPAAAAAAAAAA="/>
              </a:ext>
            </a:extLst>
          </p:cNvSpPr>
          <p:nvPr>
            <p:ph type="title"/>
          </p:nvPr>
        </p:nvSpPr>
        <p:spPr/>
        <p:txBody>
          <a:bodyPr vert="horz" wrap="square" lIns="0" tIns="0" rIns="0" bIns="0" numCol="1" spcCol="215900" anchor="ctr">
            <a:prstTxWarp prst="textNoShape">
              <a:avLst/>
            </a:prstTxWarp>
          </a:bodyPr>
          <a:lstStyle/>
          <a:p>
            <a:pPr algn="ctr">
              <a:defRPr lang="en-us"/>
            </a:pPr>
          </a:p>
        </p:txBody>
      </p:sp>
      <p:sp>
        <p:nvSpPr>
          <p:cNvPr id="3" name="PlaceHolder 2"/>
          <p:cNvSpPr>
            <a:spLocks noGrp="1" noChangeArrowheads="1"/>
            <a:extLst>
              <a:ext uri="smNativeData">
                <pr:smNativeData xmlns:pr="smNativeData" val="SMDATA_13_1p3kXR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H9/fwAAAAADzMzMAMDA/wB/f38AAAAAAAAAAAAAAAAAAAAAAAAAAAAhAAAAGAAAABQAAAAaAwAA4goAAOg6AAC/FwAAEAAAACYAAAAIAAAAPSAAAAAAAAA="/>
              </a:ext>
            </a:extLst>
          </p:cNvSpPr>
          <p:nvPr>
            <p:ph/>
          </p:nvPr>
        </p:nvSpPr>
        <p:spPr>
          <a:xfrm>
            <a:off x="504190" y="1769110"/>
            <a:ext cx="9071610" cy="2091055"/>
          </a:xfrm>
        </p:spPr>
        <p:txBody>
          <a:bodyPr vert="horz" wrap="square" lIns="0" tIns="0" rIns="0" bIns="0" numCol="1" spcCol="215900" anchor="t">
            <a:prstTxWarp prst="textNoShape">
              <a:avLst/>
            </a:prstTxWarp>
          </a:bodyPr>
          <a:lstStyle/>
          <a:p>
            <a:pPr>
              <a:defRPr lang="en-us"/>
            </a:pPr>
          </a:p>
        </p:txBody>
      </p:sp>
      <p:sp>
        <p:nvSpPr>
          <p:cNvPr id="4" name="PlaceHolder 3"/>
          <p:cNvSpPr>
            <a:spLocks noGrp="1" noChangeArrowheads="1"/>
            <a:extLst>
              <a:ext uri="smNativeData">
                <pr:smNativeData xmlns:pr="smNativeData" val="SMDATA_13_1p3kXR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H9/fwAAAAADzMzMAMDA/wB/f38AAAAAAAAAAAAAAAAAAAAAAAAAAAAhAAAAGAAAABQAAAAaAwAA+RgAAOg6AADWJQAAEAAAACYAAAAIAAAAPSAAAAAAAAA="/>
              </a:ext>
            </a:extLst>
          </p:cNvSpPr>
          <p:nvPr>
            <p:ph/>
          </p:nvPr>
        </p:nvSpPr>
        <p:spPr>
          <a:xfrm>
            <a:off x="504190" y="4059555"/>
            <a:ext cx="9071610" cy="2091055"/>
          </a:xfrm>
        </p:spPr>
        <p:txBody>
          <a:bodyPr vert="horz" wrap="square" lIns="0" tIns="0" rIns="0" bIns="0" numCol="1" spcCol="215900" anchor="t">
            <a:prstTxWarp prst="textNoShape">
              <a:avLst/>
            </a:prstTxWarp>
          </a:bodyPr>
          <a:lstStyle/>
          <a:p>
            <a:pPr>
              <a:defRPr lang="en-us"/>
            </a:pPr>
          </a:p>
        </p:txBody>
      </p:sp>
    </p:spTree>
  </p:cSld>
  <p:clrMapOvr>
    <a:masterClrMapping/>
  </p:clrMapOvr>
</p:sldLayout>
</file>

<file path=ppt/slideLayouts/slideLayout23.xml><?xml version="1.0" encoding="utf-8"?>
<p:sldLayout xmlns:p="http://schemas.openxmlformats.org/presentationml/2006/main" xmlns:p14="http://schemas.microsoft.com/office/powerpoint/2010/main" xmlns:r="http://schemas.openxmlformats.org/officeDocument/2006/relationships" xmlns:a="http://schemas.openxmlformats.org/drawingml/2006/main" type="fourObj" preserve="1">
  <p:cSld name="Title, 4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val="SMDATA_13_1p3kXR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H9/fwAAAAADzMzMAMDA/wB/f38AAAAAAAAAAAAAAAAAAAAAAAAAAAAhAAAAGAAAABQAAAAaAwAA2wEAAOg6AACeCQAAEAAAACYAAAAIAAAAPAAAAAAAAAA="/>
              </a:ext>
            </a:extLst>
          </p:cNvSpPr>
          <p:nvPr>
            <p:ph type="title"/>
          </p:nvPr>
        </p:nvSpPr>
        <p:spPr/>
        <p:txBody>
          <a:bodyPr vert="horz" wrap="square" lIns="0" tIns="0" rIns="0" bIns="0" numCol="1" spcCol="215900" anchor="ctr">
            <a:prstTxWarp prst="textNoShape">
              <a:avLst/>
            </a:prstTxWarp>
          </a:bodyPr>
          <a:lstStyle/>
          <a:p>
            <a:pPr algn="ctr">
              <a:defRPr lang="en-us"/>
            </a:pPr>
          </a:p>
        </p:txBody>
      </p:sp>
      <p:sp>
        <p:nvSpPr>
          <p:cNvPr id="3" name="PlaceHolder 2"/>
          <p:cNvSpPr>
            <a:spLocks noGrp="1" noChangeArrowheads="1"/>
            <a:extLst>
              <a:ext uri="smNativeData">
                <pr:smNativeData xmlns:pr="smNativeData" val="SMDATA_13_1p3kXR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H9/fwAAAAADzMzMAMDA/wB/f38AAAAAAAAAAAAAAAAAAAAAAAAAAAAhAAAAGAAAABQAAAAaAwAA4goAAFUeAAC/FwAAEAAAACYAAAAIAAAAPSAAAAAAAAA="/>
              </a:ext>
            </a:extLst>
          </p:cNvSpPr>
          <p:nvPr>
            <p:ph/>
          </p:nvPr>
        </p:nvSpPr>
        <p:spPr>
          <a:xfrm>
            <a:off x="504190" y="1769110"/>
            <a:ext cx="4426585" cy="2091055"/>
          </a:xfrm>
        </p:spPr>
        <p:txBody>
          <a:bodyPr vert="horz" wrap="square" lIns="0" tIns="0" rIns="0" bIns="0" numCol="1" spcCol="215900" anchor="t">
            <a:prstTxWarp prst="textNoShape">
              <a:avLst/>
            </a:prstTxWarp>
          </a:bodyPr>
          <a:lstStyle/>
          <a:p>
            <a:pPr>
              <a:defRPr lang="en-us"/>
            </a:pPr>
          </a:p>
        </p:txBody>
      </p:sp>
      <p:sp>
        <p:nvSpPr>
          <p:cNvPr id="4" name="PlaceHolder 3"/>
          <p:cNvSpPr>
            <a:spLocks noGrp="1" noChangeArrowheads="1"/>
            <a:extLst>
              <a:ext uri="smNativeData">
                <pr:smNativeData xmlns:pr="smNativeData" val="SMDATA_13_1p3kXR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H9/fwAAAAADzMzMAMDA/wB/f38AAAAAAAAAAAAAAAAAAAAAAAAAAAAhAAAAGAAAABQAAACyHwAA4goAAO46AAC/FwAAEAAAACYAAAAIAAAAPSAAAAAAAAA="/>
              </a:ext>
            </a:extLst>
          </p:cNvSpPr>
          <p:nvPr>
            <p:ph/>
          </p:nvPr>
        </p:nvSpPr>
        <p:spPr>
          <a:xfrm>
            <a:off x="5152390" y="1769110"/>
            <a:ext cx="4427220" cy="2091055"/>
          </a:xfrm>
        </p:spPr>
        <p:txBody>
          <a:bodyPr vert="horz" wrap="square" lIns="0" tIns="0" rIns="0" bIns="0" numCol="1" spcCol="215900" anchor="t">
            <a:prstTxWarp prst="textNoShape">
              <a:avLst/>
            </a:prstTxWarp>
          </a:bodyPr>
          <a:lstStyle/>
          <a:p>
            <a:pPr>
              <a:defRPr lang="en-us"/>
            </a:pPr>
          </a:p>
        </p:txBody>
      </p:sp>
      <p:sp>
        <p:nvSpPr>
          <p:cNvPr id="5" name="PlaceHolder 4"/>
          <p:cNvSpPr>
            <a:spLocks noGrp="1" noChangeArrowheads="1"/>
            <a:extLst>
              <a:ext uri="smNativeData">
                <pr:smNativeData xmlns:pr="smNativeData" val="SMDATA_13_1p3kXR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H9/fwAAAAADzMzMAMDA/wB/f38AAAAAAAAAAAAAAAAAAAAAAAAAAAAhAAAAGAAAABQAAAAaAwAA+RgAAFUeAADWJQAAEAAAACYAAAAIAAAAPSAAAAAAAAA="/>
              </a:ext>
            </a:extLst>
          </p:cNvSpPr>
          <p:nvPr>
            <p:ph/>
          </p:nvPr>
        </p:nvSpPr>
        <p:spPr>
          <a:xfrm>
            <a:off x="504190" y="4059555"/>
            <a:ext cx="4426585" cy="2091055"/>
          </a:xfrm>
        </p:spPr>
        <p:txBody>
          <a:bodyPr vert="horz" wrap="square" lIns="0" tIns="0" rIns="0" bIns="0" numCol="1" spcCol="215900" anchor="t">
            <a:prstTxWarp prst="textNoShape">
              <a:avLst/>
            </a:prstTxWarp>
          </a:bodyPr>
          <a:lstStyle/>
          <a:p>
            <a:pPr>
              <a:defRPr lang="en-us"/>
            </a:pPr>
          </a:p>
        </p:txBody>
      </p:sp>
      <p:sp>
        <p:nvSpPr>
          <p:cNvPr id="6" name="PlaceHolder 5"/>
          <p:cNvSpPr>
            <a:spLocks noGrp="1" noChangeArrowheads="1"/>
            <a:extLst>
              <a:ext uri="smNativeData">
                <pr:smNativeData xmlns:pr="smNativeData" val="SMDATA_13_1p3kXR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H9/fwAAAAADzMzMAMDA/wB/f38AAAAAAAAAAAAAAAAAAAAAAAAAAAAhAAAAGAAAABQAAACyHwAA+RgAAO46AADWJQAAEAAAACYAAAAIAAAAPSAAAAAAAAA="/>
              </a:ext>
            </a:extLst>
          </p:cNvSpPr>
          <p:nvPr>
            <p:ph/>
          </p:nvPr>
        </p:nvSpPr>
        <p:spPr>
          <a:xfrm>
            <a:off x="5152390" y="4059555"/>
            <a:ext cx="4427220" cy="2091055"/>
          </a:xfrm>
        </p:spPr>
        <p:txBody>
          <a:bodyPr vert="horz" wrap="square" lIns="0" tIns="0" rIns="0" bIns="0" numCol="1" spcCol="215900" anchor="t">
            <a:prstTxWarp prst="textNoShape">
              <a:avLst/>
            </a:prstTxWarp>
          </a:bodyPr>
          <a:lstStyle/>
          <a:p>
            <a:pPr>
              <a:defRPr lang="en-us"/>
            </a:pPr>
          </a:p>
        </p:txBody>
      </p:sp>
    </p:spTree>
  </p:cSld>
  <p:clrMapOvr>
    <a:masterClrMapping/>
  </p:clrMapOvr>
</p:sldLayout>
</file>

<file path=ppt/slideLayouts/slideLayout24.xml><?xml version="1.0" encoding="utf-8"?>
<p:sldLayout xmlns:p="http://schemas.openxmlformats.org/presentationml/2006/main" xmlns:p14="http://schemas.microsoft.com/office/powerpoint/2010/main" xmlns:r="http://schemas.openxmlformats.org/officeDocument/2006/relationships" xmlns:a="http://schemas.openxmlformats.org/drawingml/2006/main" type="blank" preserve="1">
  <p:cSld name="Title, 6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val="SMDATA_13_1p3kXR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H9/fwAAAAADzMzMAMDA/wB/f38AAAAAAAAAAAAAAAAAAAAAAAAAAAAhAAAAGAAAABQAAAAaAwAA2wEAAOg6AACeCQAAEAAAACYAAAAIAAAAPAAAAAAAAAA="/>
              </a:ext>
            </a:extLst>
          </p:cNvSpPr>
          <p:nvPr>
            <p:ph type="title"/>
          </p:nvPr>
        </p:nvSpPr>
        <p:spPr/>
        <p:txBody>
          <a:bodyPr vert="horz" wrap="square" lIns="0" tIns="0" rIns="0" bIns="0" numCol="1" spcCol="215900" anchor="ctr">
            <a:prstTxWarp prst="textNoShape">
              <a:avLst/>
            </a:prstTxWarp>
          </a:bodyPr>
          <a:lstStyle/>
          <a:p>
            <a:pPr algn="ctr">
              <a:defRPr lang="en-us"/>
            </a:pPr>
          </a:p>
        </p:txBody>
      </p:sp>
      <p:sp>
        <p:nvSpPr>
          <p:cNvPr id="3" name="PlaceHolder 2"/>
          <p:cNvSpPr>
            <a:spLocks noGrp="1" noChangeArrowheads="1"/>
            <a:extLst>
              <a:ext uri="smNativeData">
                <pr:smNativeData xmlns:pr="smNativeData" val="SMDATA_13_1p3kXR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H9/fwAAAAADzMzMAMDA/wB/f38AAAAAAAAAAAAAAAAAAAAAAAAAAAAhAAAAGAAAABQAAAAaAwAA4goAABEVAAC/FwAAEAAAACYAAAAIAAAAPSAAAAAAAAA="/>
              </a:ext>
            </a:extLst>
          </p:cNvSpPr>
          <p:nvPr>
            <p:ph/>
          </p:nvPr>
        </p:nvSpPr>
        <p:spPr>
          <a:xfrm>
            <a:off x="504190" y="1769110"/>
            <a:ext cx="2920365" cy="2091055"/>
          </a:xfrm>
        </p:spPr>
        <p:txBody>
          <a:bodyPr vert="horz" wrap="square" lIns="0" tIns="0" rIns="0" bIns="0" numCol="1" spcCol="215900" anchor="t">
            <a:prstTxWarp prst="textNoShape">
              <a:avLst/>
            </a:prstTxWarp>
          </a:bodyPr>
          <a:lstStyle/>
          <a:p>
            <a:pPr>
              <a:defRPr lang="en-us"/>
            </a:pPr>
          </a:p>
        </p:txBody>
      </p:sp>
      <p:sp>
        <p:nvSpPr>
          <p:cNvPr id="4" name="PlaceHolder 3"/>
          <p:cNvSpPr>
            <a:spLocks noGrp="1" noChangeArrowheads="1"/>
            <a:extLst>
              <a:ext uri="smNativeData">
                <pr:smNativeData xmlns:pr="smNativeData" val="SMDATA_13_1p3kXR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H9/fwAAAAADzMzMAMDA/wB/f38AAAAAAAAAAAAAAAAAAAAAAAAAAAAhAAAAGAAAABQAAAD4FQAA4goAAO8nAAC/FwAAEAAAACYAAAAIAAAAPSAAAAAAAAA="/>
              </a:ext>
            </a:extLst>
          </p:cNvSpPr>
          <p:nvPr>
            <p:ph/>
          </p:nvPr>
        </p:nvSpPr>
        <p:spPr>
          <a:xfrm>
            <a:off x="3571240" y="1769110"/>
            <a:ext cx="2920365" cy="2091055"/>
          </a:xfrm>
        </p:spPr>
        <p:txBody>
          <a:bodyPr vert="horz" wrap="square" lIns="0" tIns="0" rIns="0" bIns="0" numCol="1" spcCol="215900" anchor="t">
            <a:prstTxWarp prst="textNoShape">
              <a:avLst/>
            </a:prstTxWarp>
          </a:bodyPr>
          <a:lstStyle/>
          <a:p>
            <a:pPr>
              <a:defRPr lang="en-us"/>
            </a:pPr>
          </a:p>
        </p:txBody>
      </p:sp>
      <p:sp>
        <p:nvSpPr>
          <p:cNvPr id="5" name="PlaceHolder 4"/>
          <p:cNvSpPr>
            <a:spLocks noGrp="1" noChangeArrowheads="1"/>
            <a:extLst>
              <a:ext uri="smNativeData">
                <pr:smNativeData xmlns:pr="smNativeData" val="SMDATA_13_1p3kXR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H9/fwAAAAADzMzMAMDA/wB/f38AAAAAAAAAAAAAAAAAAAAAAAAAAAAhAAAAGAAAABQAAADWKAAA4goAAM06AAC/FwAAEAAAACYAAAAIAAAAPSAAAAAAAAA="/>
              </a:ext>
            </a:extLst>
          </p:cNvSpPr>
          <p:nvPr>
            <p:ph/>
          </p:nvPr>
        </p:nvSpPr>
        <p:spPr>
          <a:xfrm>
            <a:off x="6638290" y="1769110"/>
            <a:ext cx="2920365" cy="2091055"/>
          </a:xfrm>
        </p:spPr>
        <p:txBody>
          <a:bodyPr vert="horz" wrap="square" lIns="0" tIns="0" rIns="0" bIns="0" numCol="1" spcCol="215900" anchor="t">
            <a:prstTxWarp prst="textNoShape">
              <a:avLst/>
            </a:prstTxWarp>
          </a:bodyPr>
          <a:lstStyle/>
          <a:p>
            <a:pPr>
              <a:defRPr lang="en-us"/>
            </a:pPr>
          </a:p>
        </p:txBody>
      </p:sp>
      <p:sp>
        <p:nvSpPr>
          <p:cNvPr id="6" name="PlaceHolder 5"/>
          <p:cNvSpPr>
            <a:spLocks noGrp="1" noChangeArrowheads="1"/>
            <a:extLst>
              <a:ext uri="smNativeData">
                <pr:smNativeData xmlns:pr="smNativeData" val="SMDATA_13_1p3kXR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H9/fwAAAAADzMzMAMDA/wB/f38AAAAAAAAAAAAAAAAAAAAAAAAAAAAhAAAAGAAAABQAAAAaAwAA+RgAABEVAADWJQAAEAAAACYAAAAIAAAAPSAAAAAAAAA="/>
              </a:ext>
            </a:extLst>
          </p:cNvSpPr>
          <p:nvPr>
            <p:ph/>
          </p:nvPr>
        </p:nvSpPr>
        <p:spPr>
          <a:xfrm>
            <a:off x="504190" y="4059555"/>
            <a:ext cx="2920365" cy="2091055"/>
          </a:xfrm>
        </p:spPr>
        <p:txBody>
          <a:bodyPr vert="horz" wrap="square" lIns="0" tIns="0" rIns="0" bIns="0" numCol="1" spcCol="215900" anchor="t">
            <a:prstTxWarp prst="textNoShape">
              <a:avLst/>
            </a:prstTxWarp>
          </a:bodyPr>
          <a:lstStyle/>
          <a:p>
            <a:pPr>
              <a:defRPr lang="en-us"/>
            </a:pPr>
          </a:p>
        </p:txBody>
      </p:sp>
      <p:sp>
        <p:nvSpPr>
          <p:cNvPr id="7" name="PlaceHolder 6"/>
          <p:cNvSpPr>
            <a:spLocks noGrp="1" noChangeArrowheads="1"/>
            <a:extLst>
              <a:ext uri="smNativeData">
                <pr:smNativeData xmlns:pr="smNativeData" val="SMDATA_13_1p3kXR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H9/fwAAAAADzMzMAMDA/wB/f38AAAAAAAAAAAAAAAAAAAAAAAAAAAAhAAAAGAAAABQAAAD4FQAA+RgAAO8nAADWJQAAEAAAACYAAAAIAAAAPSAAAAAAAAA="/>
              </a:ext>
            </a:extLst>
          </p:cNvSpPr>
          <p:nvPr>
            <p:ph/>
          </p:nvPr>
        </p:nvSpPr>
        <p:spPr>
          <a:xfrm>
            <a:off x="3571240" y="4059555"/>
            <a:ext cx="2920365" cy="2091055"/>
          </a:xfrm>
        </p:spPr>
        <p:txBody>
          <a:bodyPr vert="horz" wrap="square" lIns="0" tIns="0" rIns="0" bIns="0" numCol="1" spcCol="215900" anchor="t">
            <a:prstTxWarp prst="textNoShape">
              <a:avLst/>
            </a:prstTxWarp>
          </a:bodyPr>
          <a:lstStyle/>
          <a:p>
            <a:pPr>
              <a:defRPr lang="en-us"/>
            </a:pPr>
          </a:p>
        </p:txBody>
      </p:sp>
      <p:sp>
        <p:nvSpPr>
          <p:cNvPr id="8" name="PlaceHolder 7"/>
          <p:cNvSpPr>
            <a:spLocks noGrp="1" noChangeArrowheads="1"/>
            <a:extLst>
              <a:ext uri="smNativeData">
                <pr:smNativeData xmlns:pr="smNativeData" val="SMDATA_13_1p3kXR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H9/fwAAAAADzMzMAMDA/wB/f38AAAAAAAAAAAAAAAAAAAAAAAAAAAAhAAAAGAAAABQAAADWKAAA+RgAAM06AADWJQAAEAAAACYAAAAIAAAAPSAAAAAAAAA="/>
              </a:ext>
            </a:extLst>
          </p:cNvSpPr>
          <p:nvPr>
            <p:ph/>
          </p:nvPr>
        </p:nvSpPr>
        <p:spPr>
          <a:xfrm>
            <a:off x="6638290" y="4059555"/>
            <a:ext cx="2920365" cy="2091055"/>
          </a:xfrm>
        </p:spPr>
        <p:txBody>
          <a:bodyPr vert="horz" wrap="square" lIns="0" tIns="0" rIns="0" bIns="0" numCol="1" spcCol="215900" anchor="t">
            <a:prstTxWarp prst="textNoShape">
              <a:avLst/>
            </a:prstTxWarp>
          </a:bodyPr>
          <a:lstStyle/>
          <a:p>
            <a:pPr>
              <a:defRPr lang="en-us"/>
            </a:pPr>
          </a:p>
        </p:txBody>
      </p:sp>
    </p:spTree>
  </p:cSld>
  <p:clrMapOvr>
    <a:masterClrMapping/>
  </p:clrMapOvr>
</p:sldLayout>
</file>

<file path=ppt/slideLayouts/slideLayout3.xml><?xml version="1.0" encoding="utf-8"?>
<p:sldLayout xmlns:p="http://schemas.openxmlformats.org/presentationml/2006/main" xmlns:p14="http://schemas.microsoft.com/office/powerpoint/2010/main" xmlns:r="http://schemas.openxmlformats.org/officeDocument/2006/relationships" xmlns:a="http://schemas.openxmlformats.org/drawingml/2006/main" type="obj" preserve="1">
  <p:cSld name="Title,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val="SMDATA_13_1p3kXR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H9/fwAAAAADzMzMAMDA/wB/f38AAAAAAAAAAAAAAAAAAAAAAAAAAAAhAAAAGAAAABQAAAAaAwAA2wEAAOg6AACeCQAAEAAAACYAAAAIAAAAPQAAAAAAAAA="/>
              </a:ext>
            </a:extLst>
          </p:cNvSpPr>
          <p:nvPr>
            <p:ph type="title"/>
          </p:nvPr>
        </p:nvSpPr>
        <p:spPr>
          <a:xfrm>
            <a:off x="504190" y="301625"/>
            <a:ext cx="9071610" cy="1261745"/>
          </a:xfrm>
        </p:spPr>
        <p:txBody>
          <a:bodyPr vert="horz" wrap="square" lIns="0" tIns="0" rIns="0" bIns="0" numCol="1" spcCol="215900" anchor="ctr">
            <a:prstTxWarp prst="textNoShape">
              <a:avLst/>
            </a:prstTxWarp>
          </a:bodyPr>
          <a:lstStyle/>
          <a:p>
            <a:pPr algn="ctr">
              <a:defRPr lang="en-us"/>
            </a:pPr>
          </a:p>
        </p:txBody>
      </p:sp>
      <p:sp>
        <p:nvSpPr>
          <p:cNvPr id="3" name="PlaceHolder 2"/>
          <p:cNvSpPr>
            <a:spLocks noGrp="1" noChangeArrowheads="1"/>
            <a:extLst>
              <a:ext uri="smNativeData">
                <pr:smNativeData xmlns:pr="smNativeData" val="SMDATA_13_1p3kXR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H9/fwAAAAADzMzMAMDA/wB/f38AAAAAAAAAAAAAAAAAAAAAAAAAAAAhAAAAGAAAABQAAAAaAwAA4goAAOg6AADbJQAAEAAAACYAAAAIAAAAPaAAAAAAAAA="/>
              </a:ext>
            </a:extLst>
          </p:cNvSpPr>
          <p:nvPr>
            <p:ph/>
          </p:nvPr>
        </p:nvSpPr>
        <p:spPr>
          <a:xfrm>
            <a:off x="504190" y="1769110"/>
            <a:ext cx="9071610" cy="4384675"/>
          </a:xfrm>
        </p:spPr>
        <p:txBody>
          <a:bodyPr vert="horz" wrap="square" lIns="0" tIns="0" rIns="0" bIns="0" numCol="1" spcCol="215900" anchor="t">
            <a:prstTxWarp prst="textNoShape">
              <a:avLst/>
            </a:prstTxWarp>
          </a:bodyPr>
          <a:lstStyle>
            <a:lvl1pPr>
              <a:defRPr lang="en-us"/>
            </a:lvl1pPr>
            <a:lvl2pPr>
              <a:defRPr lang="en-us"/>
            </a:lvl2pPr>
            <a:lvl3pPr>
              <a:defRPr lang="en-us"/>
            </a:lvl3pPr>
            <a:lvl4pPr>
              <a:defRPr lang="en-us"/>
            </a:lvl4pPr>
            <a:lvl5pPr>
              <a:defRPr lang="en-us"/>
            </a:lvl5pPr>
            <a:lvl6pPr>
              <a:defRPr lang="en-us"/>
            </a:lvl6pPr>
            <a:lvl7pPr>
              <a:defRPr lang="en-us"/>
            </a:lvl7pPr>
          </a:lstStyle>
          <a:p>
            <a:pPr>
              <a:defRPr lang="en-us"/>
            </a:pPr>
            <a:endParaRPr lang="en-us" sz="3200"/>
          </a:p>
        </p:txBody>
      </p:sp>
    </p:spTree>
  </p:cSld>
  <p:clrMapOvr>
    <a:masterClrMapping/>
  </p:clrMapOvr>
</p:sldLayout>
</file>

<file path=ppt/slideLayouts/slideLayout4.xml><?xml version="1.0" encoding="utf-8"?>
<p:sldLayout xmlns:p="http://schemas.openxmlformats.org/presentationml/2006/main" xmlns:p14="http://schemas.microsoft.com/office/powerpoint/2010/main" xmlns:r="http://schemas.openxmlformats.org/officeDocument/2006/relationships" xmlns:a="http://schemas.openxmlformats.org/drawingml/2006/main" type="twoObj" preserve="1">
  <p:cSld name="Title, 2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val="SMDATA_13_1p3kXR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H9/fwAAAAADzMzMAMDA/wB/f38AAAAAAAAAAAAAAAAAAAAAAAAAAAAhAAAAGAAAABQAAAAaAwAA2wEAAOg6AACeCQAAEAAAACYAAAAIAAAAPQAAAAAAAAA="/>
              </a:ext>
            </a:extLst>
          </p:cNvSpPr>
          <p:nvPr>
            <p:ph type="title"/>
          </p:nvPr>
        </p:nvSpPr>
        <p:spPr>
          <a:xfrm>
            <a:off x="504190" y="301625"/>
            <a:ext cx="9071610" cy="1261745"/>
          </a:xfrm>
        </p:spPr>
        <p:txBody>
          <a:bodyPr vert="horz" wrap="square" lIns="0" tIns="0" rIns="0" bIns="0" numCol="1" spcCol="215900" anchor="ctr">
            <a:prstTxWarp prst="textNoShape">
              <a:avLst/>
            </a:prstTxWarp>
          </a:bodyPr>
          <a:lstStyle/>
          <a:p>
            <a:pPr algn="ctr">
              <a:defRPr lang="en-us"/>
            </a:pPr>
          </a:p>
        </p:txBody>
      </p:sp>
      <p:sp>
        <p:nvSpPr>
          <p:cNvPr id="3" name="PlaceHolder 2"/>
          <p:cNvSpPr>
            <a:spLocks noGrp="1" noChangeArrowheads="1"/>
            <a:extLst>
              <a:ext uri="smNativeData">
                <pr:smNativeData xmlns:pr="smNativeData" val="SMDATA_13_1p3kXR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H9/fwAAAAADzMzMAMDA/wB/f38AAAAAAAAAAAAAAAAAAAAAAAAAAAAhAAAAGAAAABQAAAAaAwAA4goAAFUeAADbJQAAEAAAACYAAAAIAAAAPaAAAAAAAAA="/>
              </a:ext>
            </a:extLst>
          </p:cNvSpPr>
          <p:nvPr>
            <p:ph/>
          </p:nvPr>
        </p:nvSpPr>
        <p:spPr>
          <a:xfrm>
            <a:off x="504190" y="1769110"/>
            <a:ext cx="4426585" cy="4384675"/>
          </a:xfrm>
        </p:spPr>
        <p:txBody>
          <a:bodyPr vert="horz" wrap="square" lIns="0" tIns="0" rIns="0" bIns="0" numCol="1" spcCol="215900" anchor="t">
            <a:prstTxWarp prst="textNoShape">
              <a:avLst/>
            </a:prstTxWarp>
          </a:bodyPr>
          <a:lstStyle>
            <a:lvl1pPr>
              <a:defRPr lang="en-us"/>
            </a:lvl1pPr>
            <a:lvl2pPr>
              <a:defRPr lang="en-us"/>
            </a:lvl2pPr>
            <a:lvl3pPr>
              <a:defRPr lang="en-us"/>
            </a:lvl3pPr>
            <a:lvl4pPr>
              <a:defRPr lang="en-us"/>
            </a:lvl4pPr>
            <a:lvl5pPr>
              <a:defRPr lang="en-us"/>
            </a:lvl5pPr>
            <a:lvl6pPr>
              <a:defRPr lang="en-us"/>
            </a:lvl6pPr>
            <a:lvl7pPr>
              <a:defRPr lang="en-us"/>
            </a:lvl7pPr>
          </a:lstStyle>
          <a:p>
            <a:pPr>
              <a:defRPr lang="en-us"/>
            </a:pPr>
            <a:endParaRPr lang="en-us" sz="3200"/>
          </a:p>
        </p:txBody>
      </p:sp>
      <p:sp>
        <p:nvSpPr>
          <p:cNvPr id="4" name="PlaceHolder 3"/>
          <p:cNvSpPr>
            <a:spLocks noGrp="1" noChangeArrowheads="1"/>
            <a:extLst>
              <a:ext uri="smNativeData">
                <pr:smNativeData xmlns:pr="smNativeData" val="SMDATA_13_1p3kXR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H9/fwAAAAADzMzMAMDA/wB/f38AAAAAAAAAAAAAAAAAAAAAAAAAAAAhAAAAGAAAABQAAACyHwAA4goAAO46AADbJQAAEAAAACYAAAAIAAAAPaAAAAAAAAA="/>
              </a:ext>
            </a:extLst>
          </p:cNvSpPr>
          <p:nvPr>
            <p:ph/>
          </p:nvPr>
        </p:nvSpPr>
        <p:spPr>
          <a:xfrm>
            <a:off x="5152390" y="1769110"/>
            <a:ext cx="4427220" cy="4384675"/>
          </a:xfrm>
        </p:spPr>
        <p:txBody>
          <a:bodyPr vert="horz" wrap="square" lIns="0" tIns="0" rIns="0" bIns="0" numCol="1" spcCol="215900" anchor="t">
            <a:prstTxWarp prst="textNoShape">
              <a:avLst/>
            </a:prstTxWarp>
          </a:bodyPr>
          <a:lstStyle>
            <a:lvl1pPr>
              <a:defRPr lang="en-us"/>
            </a:lvl1pPr>
            <a:lvl2pPr>
              <a:defRPr lang="en-us"/>
            </a:lvl2pPr>
            <a:lvl3pPr>
              <a:defRPr lang="en-us"/>
            </a:lvl3pPr>
            <a:lvl4pPr>
              <a:defRPr lang="en-us"/>
            </a:lvl4pPr>
            <a:lvl5pPr>
              <a:defRPr lang="en-us"/>
            </a:lvl5pPr>
            <a:lvl6pPr>
              <a:defRPr lang="en-us"/>
            </a:lvl6pPr>
            <a:lvl7pPr>
              <a:defRPr lang="en-us"/>
            </a:lvl7pPr>
          </a:lstStyle>
          <a:p>
            <a:pPr>
              <a:defRPr lang="en-us"/>
            </a:pPr>
            <a:endParaRPr lang="en-us" sz="3200"/>
          </a:p>
        </p:txBody>
      </p:sp>
    </p:spTree>
  </p:cSld>
  <p:clrMapOvr>
    <a:masterClrMapping/>
  </p:clrMapOvr>
</p:sldLayout>
</file>

<file path=ppt/slideLayouts/slideLayout5.xml><?xml version="1.0" encoding="utf-8"?>
<p:sldLayout xmlns:p="http://schemas.openxmlformats.org/presentationml/2006/main" xmlns:p14="http://schemas.microsoft.com/office/powerpoint/2010/main" xmlns:r="http://schemas.openxmlformats.org/officeDocument/2006/relationships" xmlns:a="http://schemas.openxmlformats.org/drawingml/2006/main" type="titleOnly" preserve="1">
  <p:cSld name="Title Only">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val="SMDATA_13_1p3kXR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H9/fwAAAAADzMzMAMDA/wB/f38AAAAAAAAAAAAAAAAAAAAAAAAAAAAhAAAAGAAAABQAAAAaAwAA2wEAAOg6AACeCQAAEAAAACYAAAAIAAAAPQAAAAAAAAA="/>
              </a:ext>
            </a:extLst>
          </p:cNvSpPr>
          <p:nvPr>
            <p:ph type="title"/>
          </p:nvPr>
        </p:nvSpPr>
        <p:spPr>
          <a:xfrm>
            <a:off x="504190" y="301625"/>
            <a:ext cx="9071610" cy="1261745"/>
          </a:xfrm>
        </p:spPr>
        <p:txBody>
          <a:bodyPr vert="horz" wrap="square" lIns="0" tIns="0" rIns="0" bIns="0" numCol="1" spcCol="215900" anchor="ctr">
            <a:prstTxWarp prst="textNoShape">
              <a:avLst/>
            </a:prstTxWarp>
          </a:bodyPr>
          <a:lstStyle/>
          <a:p>
            <a:pPr algn="ctr">
              <a:defRPr lang="en-us"/>
            </a:pPr>
          </a:p>
        </p:txBody>
      </p:sp>
    </p:spTree>
  </p:cSld>
  <p:clrMapOvr>
    <a:masterClrMapping/>
  </p:clrMapOvr>
</p:sldLayout>
</file>

<file path=ppt/slideLayouts/slideLayout6.xml><?xml version="1.0" encoding="utf-8"?>
<p:sldLayout xmlns:p="http://schemas.openxmlformats.org/presentationml/2006/main" xmlns:p14="http://schemas.microsoft.com/office/powerpoint/2010/main" xmlns:r="http://schemas.openxmlformats.org/officeDocument/2006/relationships" xmlns:a="http://schemas.openxmlformats.org/drawingml/2006/main" type="objOnly" preserve="1">
  <p:cSld name="Centered Tex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val="SMDATA_13_1p3kXR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H9/fwAAAAADzMzMAMDA/wB/f38AAAAAAAAAAAAAAAAAAAAAAAAAAAAhAAAAGAAAABQAAAAaAwAA2wEAAOg6AADaJQAAEAAAACYAAAAIAAAAvYAAAAAAAAA="/>
              </a:ext>
            </a:extLst>
          </p:cNvSpPr>
          <p:nvPr>
            <p:ph type="subTitle"/>
          </p:nvPr>
        </p:nvSpPr>
        <p:spPr>
          <a:xfrm>
            <a:off x="504190" y="301625"/>
            <a:ext cx="9071610" cy="5851525"/>
          </a:xfrm>
        </p:spPr>
        <p:txBody>
          <a:bodyPr vert="horz" wrap="square" lIns="0" tIns="0" rIns="0" bIns="0" numCol="1" spcCol="215900" anchor="ctr">
            <a:prstTxWarp prst="textNoShape">
              <a:avLst/>
            </a:prstTxWarp>
          </a:bodyPr>
          <a:lstStyle>
            <a:lvl1pPr algn="ctr">
              <a:defRPr lang="en-us"/>
            </a:lvl1pPr>
            <a:lvl2pPr>
              <a:defRPr lang="en-us"/>
            </a:lvl2pPr>
            <a:lvl3pPr>
              <a:defRPr lang="en-us"/>
            </a:lvl3pPr>
            <a:lvl4pPr>
              <a:defRPr lang="en-us"/>
            </a:lvl4pPr>
            <a:lvl5pPr>
              <a:defRPr lang="en-us"/>
            </a:lvl5pPr>
            <a:lvl6pPr>
              <a:defRPr lang="en-us"/>
            </a:lvl6pPr>
            <a:lvl7pPr>
              <a:defRPr lang="en-us"/>
            </a:lvl7pPr>
          </a:lstStyle>
          <a:p>
            <a:pPr>
              <a:defRPr lang="en-us"/>
            </a:pPr>
            <a:endParaRPr lang="en-us" sz="3200"/>
          </a:p>
        </p:txBody>
      </p:sp>
    </p:spTree>
  </p:cSld>
  <p:clrMapOvr>
    <a:masterClrMapping/>
  </p:clrMapOvr>
</p:sldLayout>
</file>

<file path=ppt/slideLayouts/slideLayout7.xml><?xml version="1.0" encoding="utf-8"?>
<p:sldLayout xmlns:p="http://schemas.openxmlformats.org/presentationml/2006/main" xmlns:p14="http://schemas.microsoft.com/office/powerpoint/2010/main" xmlns:r="http://schemas.openxmlformats.org/officeDocument/2006/relationships" xmlns:a="http://schemas.openxmlformats.org/drawingml/2006/main" type="twoObjAndObj" preserve="1">
  <p:cSld name="Title, 2 Content and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val="SMDATA_13_1p3kXR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H9/fwAAAAADzMzMAMDA/wB/f38AAAAAAAAAAAAAAAAAAAAAAAAAAAAhAAAAGAAAABQAAAAaAwAA2wEAAOg6AACeCQAAEAAAACYAAAAIAAAAPQAAAAAAAAA="/>
              </a:ext>
            </a:extLst>
          </p:cNvSpPr>
          <p:nvPr>
            <p:ph type="title"/>
          </p:nvPr>
        </p:nvSpPr>
        <p:spPr>
          <a:xfrm>
            <a:off x="504190" y="301625"/>
            <a:ext cx="9071610" cy="1261745"/>
          </a:xfrm>
        </p:spPr>
        <p:txBody>
          <a:bodyPr vert="horz" wrap="square" lIns="0" tIns="0" rIns="0" bIns="0" numCol="1" spcCol="215900" anchor="ctr">
            <a:prstTxWarp prst="textNoShape">
              <a:avLst/>
            </a:prstTxWarp>
          </a:bodyPr>
          <a:lstStyle/>
          <a:p>
            <a:pPr algn="ctr">
              <a:defRPr lang="en-us"/>
            </a:pPr>
          </a:p>
        </p:txBody>
      </p:sp>
      <p:sp>
        <p:nvSpPr>
          <p:cNvPr id="3" name="PlaceHolder 2"/>
          <p:cNvSpPr>
            <a:spLocks noGrp="1" noChangeArrowheads="1"/>
            <a:extLst>
              <a:ext uri="smNativeData">
                <pr:smNativeData xmlns:pr="smNativeData" val="SMDATA_13_1p3kXR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H9/fwAAAAADzMzMAMDA/wB/f38AAAAAAAAAAAAAAAAAAAAAAAAAAAAhAAAAGAAAABQAAAAaAwAA4goAAFUeAAC/FwAAEAAAACYAAAAIAAAAPaAAAAAAAAA="/>
              </a:ext>
            </a:extLst>
          </p:cNvSpPr>
          <p:nvPr>
            <p:ph/>
          </p:nvPr>
        </p:nvSpPr>
        <p:spPr>
          <a:xfrm>
            <a:off x="504190" y="1769110"/>
            <a:ext cx="4426585" cy="2091055"/>
          </a:xfrm>
        </p:spPr>
        <p:txBody>
          <a:bodyPr vert="horz" wrap="square" lIns="0" tIns="0" rIns="0" bIns="0" numCol="1" spcCol="215900" anchor="t">
            <a:prstTxWarp prst="textNoShape">
              <a:avLst/>
            </a:prstTxWarp>
          </a:bodyPr>
          <a:lstStyle>
            <a:lvl1pPr>
              <a:defRPr lang="en-us"/>
            </a:lvl1pPr>
            <a:lvl2pPr>
              <a:defRPr lang="en-us"/>
            </a:lvl2pPr>
            <a:lvl3pPr>
              <a:defRPr lang="en-us"/>
            </a:lvl3pPr>
            <a:lvl4pPr>
              <a:defRPr lang="en-us"/>
            </a:lvl4pPr>
            <a:lvl5pPr>
              <a:defRPr lang="en-us"/>
            </a:lvl5pPr>
            <a:lvl6pPr>
              <a:defRPr lang="en-us"/>
            </a:lvl6pPr>
            <a:lvl7pPr>
              <a:defRPr lang="en-us"/>
            </a:lvl7pPr>
          </a:lstStyle>
          <a:p>
            <a:pPr>
              <a:defRPr lang="en-us"/>
            </a:pPr>
            <a:endParaRPr lang="en-us" sz="3200"/>
          </a:p>
        </p:txBody>
      </p:sp>
      <p:sp>
        <p:nvSpPr>
          <p:cNvPr id="4" name="PlaceHolder 3"/>
          <p:cNvSpPr>
            <a:spLocks noGrp="1" noChangeArrowheads="1"/>
            <a:extLst>
              <a:ext uri="smNativeData">
                <pr:smNativeData xmlns:pr="smNativeData" val="SMDATA_13_1p3kXR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H9/fwAAAAADzMzMAMDA/wB/f38AAAAAAAAAAAAAAAAAAAAAAAAAAAAhAAAAGAAAABQAAACyHwAA4goAAO46AADbJQAAEAAAACYAAAAIAAAAPaAAAAAAAAA="/>
              </a:ext>
            </a:extLst>
          </p:cNvSpPr>
          <p:nvPr>
            <p:ph/>
          </p:nvPr>
        </p:nvSpPr>
        <p:spPr>
          <a:xfrm>
            <a:off x="5152390" y="1769110"/>
            <a:ext cx="4427220" cy="4384675"/>
          </a:xfrm>
        </p:spPr>
        <p:txBody>
          <a:bodyPr vert="horz" wrap="square" lIns="0" tIns="0" rIns="0" bIns="0" numCol="1" spcCol="215900" anchor="t">
            <a:prstTxWarp prst="textNoShape">
              <a:avLst/>
            </a:prstTxWarp>
          </a:bodyPr>
          <a:lstStyle>
            <a:lvl1pPr>
              <a:defRPr lang="en-us"/>
            </a:lvl1pPr>
            <a:lvl2pPr>
              <a:defRPr lang="en-us"/>
            </a:lvl2pPr>
            <a:lvl3pPr>
              <a:defRPr lang="en-us"/>
            </a:lvl3pPr>
            <a:lvl4pPr>
              <a:defRPr lang="en-us"/>
            </a:lvl4pPr>
            <a:lvl5pPr>
              <a:defRPr lang="en-us"/>
            </a:lvl5pPr>
            <a:lvl6pPr>
              <a:defRPr lang="en-us"/>
            </a:lvl6pPr>
            <a:lvl7pPr>
              <a:defRPr lang="en-us"/>
            </a:lvl7pPr>
          </a:lstStyle>
          <a:p>
            <a:pPr>
              <a:defRPr lang="en-us"/>
            </a:pPr>
            <a:endParaRPr lang="en-us" sz="3200"/>
          </a:p>
        </p:txBody>
      </p:sp>
      <p:sp>
        <p:nvSpPr>
          <p:cNvPr id="5" name="PlaceHolder 4"/>
          <p:cNvSpPr>
            <a:spLocks noGrp="1" noChangeArrowheads="1"/>
            <a:extLst>
              <a:ext uri="smNativeData">
                <pr:smNativeData xmlns:pr="smNativeData" val="SMDATA_13_1p3kXR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H9/fwAAAAADzMzMAMDA/wB/f38AAAAAAAAAAAAAAAAAAAAAAAAAAAAhAAAAGAAAABQAAAAaAwAA+RgAAFUeAADWJQAAEAAAACYAAAAIAAAAPaAAAAAAAAA="/>
              </a:ext>
            </a:extLst>
          </p:cNvSpPr>
          <p:nvPr>
            <p:ph/>
          </p:nvPr>
        </p:nvSpPr>
        <p:spPr>
          <a:xfrm>
            <a:off x="504190" y="4059555"/>
            <a:ext cx="4426585" cy="2091055"/>
          </a:xfrm>
        </p:spPr>
        <p:txBody>
          <a:bodyPr vert="horz" wrap="square" lIns="0" tIns="0" rIns="0" bIns="0" numCol="1" spcCol="215900" anchor="t">
            <a:prstTxWarp prst="textNoShape">
              <a:avLst/>
            </a:prstTxWarp>
          </a:bodyPr>
          <a:lstStyle>
            <a:lvl1pPr>
              <a:defRPr lang="en-us"/>
            </a:lvl1pPr>
            <a:lvl2pPr>
              <a:defRPr lang="en-us"/>
            </a:lvl2pPr>
            <a:lvl3pPr>
              <a:defRPr lang="en-us"/>
            </a:lvl3pPr>
            <a:lvl4pPr>
              <a:defRPr lang="en-us"/>
            </a:lvl4pPr>
            <a:lvl5pPr>
              <a:defRPr lang="en-us"/>
            </a:lvl5pPr>
            <a:lvl6pPr>
              <a:defRPr lang="en-us"/>
            </a:lvl6pPr>
            <a:lvl7pPr>
              <a:defRPr lang="en-us"/>
            </a:lvl7pPr>
          </a:lstStyle>
          <a:p>
            <a:pPr>
              <a:defRPr lang="en-us"/>
            </a:pPr>
            <a:endParaRPr lang="en-us" sz="3200"/>
          </a:p>
        </p:txBody>
      </p:sp>
    </p:spTree>
  </p:cSld>
  <p:clrMapOvr>
    <a:masterClrMapping/>
  </p:clrMapOvr>
</p:sldLayout>
</file>

<file path=ppt/slideLayouts/slideLayout8.xml><?xml version="1.0" encoding="utf-8"?>
<p:sldLayout xmlns:p="http://schemas.openxmlformats.org/presentationml/2006/main" xmlns:p14="http://schemas.microsoft.com/office/powerpoint/2010/main" xmlns:r="http://schemas.openxmlformats.org/officeDocument/2006/relationships" xmlns:a="http://schemas.openxmlformats.org/drawingml/2006/main" type="objAndTwoObj" preserve="1">
  <p:cSld name="Title Content and 2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val="SMDATA_13_1p3kXR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H9/fwAAAAADzMzMAMDA/wB/f38AAAAAAAAAAAAAAAAAAAAAAAAAAAAhAAAAGAAAABQAAAAaAwAA2wEAAOg6AACeCQAAEAAAACYAAAAIAAAAPQAAAAAAAAA="/>
              </a:ext>
            </a:extLst>
          </p:cNvSpPr>
          <p:nvPr>
            <p:ph type="title"/>
          </p:nvPr>
        </p:nvSpPr>
        <p:spPr>
          <a:xfrm>
            <a:off x="504190" y="301625"/>
            <a:ext cx="9071610" cy="1261745"/>
          </a:xfrm>
        </p:spPr>
        <p:txBody>
          <a:bodyPr vert="horz" wrap="square" lIns="0" tIns="0" rIns="0" bIns="0" numCol="1" spcCol="215900" anchor="ctr">
            <a:prstTxWarp prst="textNoShape">
              <a:avLst/>
            </a:prstTxWarp>
          </a:bodyPr>
          <a:lstStyle/>
          <a:p>
            <a:pPr algn="ctr">
              <a:defRPr lang="en-us"/>
            </a:pPr>
          </a:p>
        </p:txBody>
      </p:sp>
      <p:sp>
        <p:nvSpPr>
          <p:cNvPr id="3" name="PlaceHolder 2"/>
          <p:cNvSpPr>
            <a:spLocks noGrp="1" noChangeArrowheads="1"/>
            <a:extLst>
              <a:ext uri="smNativeData">
                <pr:smNativeData xmlns:pr="smNativeData" val="SMDATA_13_1p3kXR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H9/fwAAAAADzMzMAMDA/wB/f38AAAAAAAAAAAAAAAAAAAAAAAAAAAAhAAAAGAAAABQAAAAaAwAA4goAAFUeAADbJQAAEAAAACYAAAAIAAAAPaAAAAAAAAA="/>
              </a:ext>
            </a:extLst>
          </p:cNvSpPr>
          <p:nvPr>
            <p:ph/>
          </p:nvPr>
        </p:nvSpPr>
        <p:spPr>
          <a:xfrm>
            <a:off x="504190" y="1769110"/>
            <a:ext cx="4426585" cy="4384675"/>
          </a:xfrm>
        </p:spPr>
        <p:txBody>
          <a:bodyPr vert="horz" wrap="square" lIns="0" tIns="0" rIns="0" bIns="0" numCol="1" spcCol="215900" anchor="t">
            <a:prstTxWarp prst="textNoShape">
              <a:avLst/>
            </a:prstTxWarp>
          </a:bodyPr>
          <a:lstStyle>
            <a:lvl1pPr>
              <a:defRPr lang="en-us"/>
            </a:lvl1pPr>
            <a:lvl2pPr>
              <a:defRPr lang="en-us"/>
            </a:lvl2pPr>
            <a:lvl3pPr>
              <a:defRPr lang="en-us"/>
            </a:lvl3pPr>
            <a:lvl4pPr>
              <a:defRPr lang="en-us"/>
            </a:lvl4pPr>
            <a:lvl5pPr>
              <a:defRPr lang="en-us"/>
            </a:lvl5pPr>
            <a:lvl6pPr>
              <a:defRPr lang="en-us"/>
            </a:lvl6pPr>
            <a:lvl7pPr>
              <a:defRPr lang="en-us"/>
            </a:lvl7pPr>
          </a:lstStyle>
          <a:p>
            <a:pPr>
              <a:defRPr lang="en-us"/>
            </a:pPr>
            <a:endParaRPr lang="en-us" sz="3200"/>
          </a:p>
        </p:txBody>
      </p:sp>
      <p:sp>
        <p:nvSpPr>
          <p:cNvPr id="4" name="PlaceHolder 3"/>
          <p:cNvSpPr>
            <a:spLocks noGrp="1" noChangeArrowheads="1"/>
            <a:extLst>
              <a:ext uri="smNativeData">
                <pr:smNativeData xmlns:pr="smNativeData" val="SMDATA_13_1p3kXR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H9/fwAAAAADzMzMAMDA/wB/f38AAAAAAAAAAAAAAAAAAAAAAAAAAAAhAAAAGAAAABQAAACyHwAA4goAAO46AAC/FwAAEAAAACYAAAAIAAAAPaAAAAAAAAA="/>
              </a:ext>
            </a:extLst>
          </p:cNvSpPr>
          <p:nvPr>
            <p:ph/>
          </p:nvPr>
        </p:nvSpPr>
        <p:spPr>
          <a:xfrm>
            <a:off x="5152390" y="1769110"/>
            <a:ext cx="4427220" cy="2091055"/>
          </a:xfrm>
        </p:spPr>
        <p:txBody>
          <a:bodyPr vert="horz" wrap="square" lIns="0" tIns="0" rIns="0" bIns="0" numCol="1" spcCol="215900" anchor="t">
            <a:prstTxWarp prst="textNoShape">
              <a:avLst/>
            </a:prstTxWarp>
          </a:bodyPr>
          <a:lstStyle>
            <a:lvl1pPr>
              <a:defRPr lang="en-us"/>
            </a:lvl1pPr>
            <a:lvl2pPr>
              <a:defRPr lang="en-us"/>
            </a:lvl2pPr>
            <a:lvl3pPr>
              <a:defRPr lang="en-us"/>
            </a:lvl3pPr>
            <a:lvl4pPr>
              <a:defRPr lang="en-us"/>
            </a:lvl4pPr>
            <a:lvl5pPr>
              <a:defRPr lang="en-us"/>
            </a:lvl5pPr>
            <a:lvl6pPr>
              <a:defRPr lang="en-us"/>
            </a:lvl6pPr>
            <a:lvl7pPr>
              <a:defRPr lang="en-us"/>
            </a:lvl7pPr>
          </a:lstStyle>
          <a:p>
            <a:pPr>
              <a:defRPr lang="en-us"/>
            </a:pPr>
            <a:endParaRPr lang="en-us" sz="3200"/>
          </a:p>
        </p:txBody>
      </p:sp>
      <p:sp>
        <p:nvSpPr>
          <p:cNvPr id="5" name="PlaceHolder 4"/>
          <p:cNvSpPr>
            <a:spLocks noGrp="1" noChangeArrowheads="1"/>
            <a:extLst>
              <a:ext uri="smNativeData">
                <pr:smNativeData xmlns:pr="smNativeData" val="SMDATA_13_1p3kXR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H9/fwAAAAADzMzMAMDA/wB/f38AAAAAAAAAAAAAAAAAAAAAAAAAAAAhAAAAGAAAABQAAACyHwAA+RgAAO46AADWJQAAEAAAACYAAAAIAAAAPaAAAAAAAAA="/>
              </a:ext>
            </a:extLst>
          </p:cNvSpPr>
          <p:nvPr>
            <p:ph/>
          </p:nvPr>
        </p:nvSpPr>
        <p:spPr>
          <a:xfrm>
            <a:off x="5152390" y="4059555"/>
            <a:ext cx="4427220" cy="2091055"/>
          </a:xfrm>
        </p:spPr>
        <p:txBody>
          <a:bodyPr vert="horz" wrap="square" lIns="0" tIns="0" rIns="0" bIns="0" numCol="1" spcCol="215900" anchor="t">
            <a:prstTxWarp prst="textNoShape">
              <a:avLst/>
            </a:prstTxWarp>
          </a:bodyPr>
          <a:lstStyle>
            <a:lvl1pPr>
              <a:defRPr lang="en-us"/>
            </a:lvl1pPr>
            <a:lvl2pPr>
              <a:defRPr lang="en-us"/>
            </a:lvl2pPr>
            <a:lvl3pPr>
              <a:defRPr lang="en-us"/>
            </a:lvl3pPr>
            <a:lvl4pPr>
              <a:defRPr lang="en-us"/>
            </a:lvl4pPr>
            <a:lvl5pPr>
              <a:defRPr lang="en-us"/>
            </a:lvl5pPr>
            <a:lvl6pPr>
              <a:defRPr lang="en-us"/>
            </a:lvl6pPr>
            <a:lvl7pPr>
              <a:defRPr lang="en-us"/>
            </a:lvl7pPr>
          </a:lstStyle>
          <a:p>
            <a:pPr>
              <a:defRPr lang="en-us"/>
            </a:pPr>
            <a:endParaRPr lang="en-us" sz="3200"/>
          </a:p>
        </p:txBody>
      </p:sp>
    </p:spTree>
  </p:cSld>
  <p:clrMapOvr>
    <a:masterClrMapping/>
  </p:clrMapOvr>
</p:sldLayout>
</file>

<file path=ppt/slideLayouts/slideLayout9.xml><?xml version="1.0" encoding="utf-8"?>
<p:sldLayout xmlns:p="http://schemas.openxmlformats.org/presentationml/2006/main" xmlns:p14="http://schemas.microsoft.com/office/powerpoint/2010/main" xmlns:r="http://schemas.openxmlformats.org/officeDocument/2006/relationships" xmlns:a="http://schemas.openxmlformats.org/drawingml/2006/main" type="twoObjOverTx" preserve="1">
  <p:cSld name="Title, 2 Content over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val="SMDATA_13_1p3kXR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H9/fwAAAAADzMzMAMDA/wB/f38AAAAAAAAAAAAAAAAAAAAAAAAAAAAhAAAAGAAAABQAAAAaAwAA2wEAAOg6AACeCQAAEAAAACYAAAAIAAAAPQAAAAAAAAA="/>
              </a:ext>
            </a:extLst>
          </p:cNvSpPr>
          <p:nvPr>
            <p:ph type="title"/>
          </p:nvPr>
        </p:nvSpPr>
        <p:spPr>
          <a:xfrm>
            <a:off x="504190" y="301625"/>
            <a:ext cx="9071610" cy="1261745"/>
          </a:xfrm>
        </p:spPr>
        <p:txBody>
          <a:bodyPr vert="horz" wrap="square" lIns="0" tIns="0" rIns="0" bIns="0" numCol="1" spcCol="215900" anchor="ctr">
            <a:prstTxWarp prst="textNoShape">
              <a:avLst/>
            </a:prstTxWarp>
          </a:bodyPr>
          <a:lstStyle/>
          <a:p>
            <a:pPr algn="ctr">
              <a:defRPr lang="en-us"/>
            </a:pPr>
          </a:p>
        </p:txBody>
      </p:sp>
      <p:sp>
        <p:nvSpPr>
          <p:cNvPr id="3" name="PlaceHolder 2"/>
          <p:cNvSpPr>
            <a:spLocks noGrp="1" noChangeArrowheads="1"/>
            <a:extLst>
              <a:ext uri="smNativeData">
                <pr:smNativeData xmlns:pr="smNativeData" val="SMDATA_13_1p3kXR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H9/fwAAAAADzMzMAMDA/wB/f38AAAAAAAAAAAAAAAAAAAAAAAAAAAAhAAAAGAAAABQAAAAaAwAA4goAAFUeAAC/FwAAEAAAACYAAAAIAAAAPaAAAAAAAAA="/>
              </a:ext>
            </a:extLst>
          </p:cNvSpPr>
          <p:nvPr>
            <p:ph/>
          </p:nvPr>
        </p:nvSpPr>
        <p:spPr>
          <a:xfrm>
            <a:off x="504190" y="1769110"/>
            <a:ext cx="4426585" cy="2091055"/>
          </a:xfrm>
        </p:spPr>
        <p:txBody>
          <a:bodyPr vert="horz" wrap="square" lIns="0" tIns="0" rIns="0" bIns="0" numCol="1" spcCol="215900" anchor="t">
            <a:prstTxWarp prst="textNoShape">
              <a:avLst/>
            </a:prstTxWarp>
          </a:bodyPr>
          <a:lstStyle>
            <a:lvl1pPr>
              <a:defRPr lang="en-us"/>
            </a:lvl1pPr>
            <a:lvl2pPr>
              <a:defRPr lang="en-us"/>
            </a:lvl2pPr>
            <a:lvl3pPr>
              <a:defRPr lang="en-us"/>
            </a:lvl3pPr>
            <a:lvl4pPr>
              <a:defRPr lang="en-us"/>
            </a:lvl4pPr>
            <a:lvl5pPr>
              <a:defRPr lang="en-us"/>
            </a:lvl5pPr>
            <a:lvl6pPr>
              <a:defRPr lang="en-us"/>
            </a:lvl6pPr>
            <a:lvl7pPr>
              <a:defRPr lang="en-us"/>
            </a:lvl7pPr>
          </a:lstStyle>
          <a:p>
            <a:pPr>
              <a:defRPr lang="en-us"/>
            </a:pPr>
            <a:endParaRPr lang="en-us" sz="3200"/>
          </a:p>
        </p:txBody>
      </p:sp>
      <p:sp>
        <p:nvSpPr>
          <p:cNvPr id="4" name="PlaceHolder 3"/>
          <p:cNvSpPr>
            <a:spLocks noGrp="1" noChangeArrowheads="1"/>
            <a:extLst>
              <a:ext uri="smNativeData">
                <pr:smNativeData xmlns:pr="smNativeData" val="SMDATA_13_1p3kXR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H9/fwAAAAADzMzMAMDA/wB/f38AAAAAAAAAAAAAAAAAAAAAAAAAAAAhAAAAGAAAABQAAACyHwAA4goAAO46AAC/FwAAEAAAACYAAAAIAAAAPaAAAAAAAAA="/>
              </a:ext>
            </a:extLst>
          </p:cNvSpPr>
          <p:nvPr>
            <p:ph/>
          </p:nvPr>
        </p:nvSpPr>
        <p:spPr>
          <a:xfrm>
            <a:off x="5152390" y="1769110"/>
            <a:ext cx="4427220" cy="2091055"/>
          </a:xfrm>
        </p:spPr>
        <p:txBody>
          <a:bodyPr vert="horz" wrap="square" lIns="0" tIns="0" rIns="0" bIns="0" numCol="1" spcCol="215900" anchor="t">
            <a:prstTxWarp prst="textNoShape">
              <a:avLst/>
            </a:prstTxWarp>
          </a:bodyPr>
          <a:lstStyle>
            <a:lvl1pPr>
              <a:defRPr lang="en-us"/>
            </a:lvl1pPr>
            <a:lvl2pPr>
              <a:defRPr lang="en-us"/>
            </a:lvl2pPr>
            <a:lvl3pPr>
              <a:defRPr lang="en-us"/>
            </a:lvl3pPr>
            <a:lvl4pPr>
              <a:defRPr lang="en-us"/>
            </a:lvl4pPr>
            <a:lvl5pPr>
              <a:defRPr lang="en-us"/>
            </a:lvl5pPr>
            <a:lvl6pPr>
              <a:defRPr lang="en-us"/>
            </a:lvl6pPr>
            <a:lvl7pPr>
              <a:defRPr lang="en-us"/>
            </a:lvl7pPr>
          </a:lstStyle>
          <a:p>
            <a:pPr>
              <a:defRPr lang="en-us"/>
            </a:pPr>
            <a:endParaRPr lang="en-us" sz="3200"/>
          </a:p>
        </p:txBody>
      </p:sp>
      <p:sp>
        <p:nvSpPr>
          <p:cNvPr id="5" name="PlaceHolder 4"/>
          <p:cNvSpPr>
            <a:spLocks noGrp="1" noChangeArrowheads="1"/>
            <a:extLst>
              <a:ext uri="smNativeData">
                <pr:smNativeData xmlns:pr="smNativeData" val="SMDATA_13_1p3kXR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H9/fwAAAAADzMzMAMDA/wB/f38AAAAAAAAAAAAAAAAAAAAAAAAAAAAhAAAAGAAAABQAAAAaAwAA+RgAAOg6AADWJQAAEAAAACYAAAAIAAAAPaAAAAAAAAA="/>
              </a:ext>
            </a:extLst>
          </p:cNvSpPr>
          <p:nvPr>
            <p:ph/>
          </p:nvPr>
        </p:nvSpPr>
        <p:spPr>
          <a:xfrm>
            <a:off x="504190" y="4059555"/>
            <a:ext cx="9071610" cy="2091055"/>
          </a:xfrm>
        </p:spPr>
        <p:txBody>
          <a:bodyPr vert="horz" wrap="square" lIns="0" tIns="0" rIns="0" bIns="0" numCol="1" spcCol="215900" anchor="t">
            <a:prstTxWarp prst="textNoShape">
              <a:avLst/>
            </a:prstTxWarp>
          </a:bodyPr>
          <a:lstStyle>
            <a:lvl1pPr>
              <a:defRPr lang="en-us"/>
            </a:lvl1pPr>
            <a:lvl2pPr>
              <a:defRPr lang="en-us"/>
            </a:lvl2pPr>
            <a:lvl3pPr>
              <a:defRPr lang="en-us"/>
            </a:lvl3pPr>
            <a:lvl4pPr>
              <a:defRPr lang="en-us"/>
            </a:lvl4pPr>
            <a:lvl5pPr>
              <a:defRPr lang="en-us"/>
            </a:lvl5pPr>
            <a:lvl6pPr>
              <a:defRPr lang="en-us"/>
            </a:lvl6pPr>
            <a:lvl7pPr>
              <a:defRPr lang="en-us"/>
            </a:lvl7pPr>
          </a:lstStyle>
          <a:p>
            <a:pPr>
              <a:defRPr lang="en-us"/>
            </a:pPr>
            <a:endParaRPr lang="en-us" sz="3200"/>
          </a:p>
        </p:txBody>
      </p:sp>
    </p:spTree>
  </p:cSld>
  <p:clrMapOvr>
    <a:masterClrMapping/>
  </p:clrMapOvr>
</p:sldLayout>
</file>

<file path=ppt/slideMasters/_rels/slideMaster1.xml.rels><?xml version="1.0" encoding="UTF-8" standalone="yes" ?>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theme" Target="../theme/theme1.xml"/></Relationships>
</file>

<file path=ppt/slideMasters/_rels/slideMaster2.xml.rels><?xml version="1.0" encoding="UTF-8" standalone="yes" ?>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Relationship Id="rId14" Type="http://schemas.openxmlformats.org/officeDocument/2006/relationships/theme" Target="../theme/theme2.xml"/></Relationships>
</file>

<file path=ppt/slideMasters/slideMaster1.xml><?xml version="1.0" encoding="utf-8"?>
<p:sldMaster xmlns:p="http://schemas.openxmlformats.org/presentationml/2006/main" xmlns:p14="http://schemas.microsoft.com/office/powerpoint/2010/main" xmlns:r="http://schemas.openxmlformats.org/officeDocument/2006/relationships" xmlns:a="http://schemas.openxmlformats.org/drawingml/2006/main">
  <p:cSld>
    <p:bg>
      <p:bgPr>
        <a:solidFill>
          <a:schemeClr val="bg1"/>
        </a:solidFill>
        <a:effectLst/>
      </p:bgPr>
    </p:bg>
    <p:spTree>
      <p:nvGrpSpPr>
        <p:cNvPr id="1" name=""/>
        <p:cNvGrpSpPr/>
        <p:nvPr/>
      </p:nvGrpSpPr>
      <p:grpSpPr>
        <a:xfrm>
          <a:off x="0" y="0"/>
          <a:ext cx="0" cy="0"/>
          <a:chOff x="0" y="0"/>
          <a:chExt cx="0" cy="0"/>
        </a:xfrm>
      </p:grpSpPr>
      <p:pic>
        <p:nvPicPr>
          <p:cNvPr id="2" name="Picture1"/>
          <p:cNvPicPr>
            <a:extLst>
              <a:ext uri="smNativeData">
                <pr:smNativeData xmlns:pr="smNativeData" val="SMDATA_15_1p3kXRMAAAAlAAAAEQ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B8AAABUAAAAT4G9Bf///wEAAAAAAAAAAAAAAAAAAAAAAAAAAAAAAAAAAAAAAAAAAAAAAAJ/f38A7uzhA8zMzADAwP8Af39/AAAAAAAAAAAAAAAAAP///wAAAAAAIQAAABgAAAAUAAAAAAAAAAMlAAD9PQAAgC4AABAAAAAmAAAACAAAAP//////////"/>
              </a:ext>
            </a:extLst>
          </p:cNvPicPr>
          <p:nvPr/>
        </p:nvPicPr>
        <p:blipFill>
          <a:blip r:embed="rId1"/>
          <a:stretch>
            <a:fillRect/>
          </a:stretch>
        </p:blipFill>
        <p:spPr>
          <a:xfrm>
            <a:off x="0" y="6016625"/>
            <a:ext cx="10076815" cy="1542415"/>
          </a:xfrm>
          <a:prstGeom prst="rect">
            <a:avLst/>
          </a:prstGeom>
          <a:noFill/>
          <a:ln>
            <a:noFill/>
          </a:ln>
          <a:effectLst/>
        </p:spPr>
      </p:pic>
      <p:sp>
        <p:nvSpPr>
          <p:cNvPr id="3" name="PlaceHolder 1"/>
          <p:cNvSpPr>
            <a:spLocks noGrp="1" noChangeArrowheads="1"/>
            <a:extLst>
              <a:ext uri="smNativeData">
                <pr:smNativeData xmlns:pr="smNativeData" val="SMDATA_13_1p3kXRMAAAAlAAAAZAAAAA0AAAAAAAAAAAAAAAAAAAAAA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aAwAAtg8AAOg6AACwGQAAEAAAACYAAAAIAAAAvQ8AAIAfAAA="/>
              </a:ext>
            </a:extLst>
          </p:cNvSpPr>
          <p:nvPr>
            <p:ph type="title"/>
          </p:nvPr>
        </p:nvSpPr>
        <p:spPr>
          <a:xfrm>
            <a:off x="504190" y="2553970"/>
            <a:ext cx="9071610" cy="1621790"/>
          </a:xfrm>
          <a:prstGeom prst="rect">
            <a:avLst/>
          </a:prstGeom>
          <a:ln>
            <a:noFill/>
          </a:ln>
        </p:spPr>
        <p:txBody>
          <a:bodyPr vert="horz" wrap="square" lIns="0" tIns="0" rIns="0" bIns="0" numCol="1" spcCol="215900" anchor="ctr">
            <a:prstTxWarp prst="textNoShape">
              <a:avLst/>
            </a:prstTxWarp>
          </a:bodyPr>
          <a:lstStyle/>
          <a:p>
            <a:pPr>
              <a:defRPr lang="en-us"/>
            </a:pPr>
            <a:r>
              <a:t>Click to edit the title text format</a:t>
            </a:r>
          </a:p>
        </p:txBody>
      </p:sp>
      <p:sp>
        <p:nvSpPr>
          <p:cNvPr id="4" name="PlaceHolder 2"/>
          <p:cNvSpPr>
            <a:spLocks noGrp="1" noChangeArrowheads="1"/>
            <a:extLst>
              <a:ext uri="smNativeData">
                <pr:smNativeData xmlns:pr="smNativeData" val="SMDATA_13_1p3kXR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aAwAA5xsAAOg6AAD9IgAAEAAAACYAAAAIAAAAPS8AAIAfAAA="/>
              </a:ext>
            </a:extLst>
          </p:cNvSpPr>
          <p:nvPr>
            <p:ph type="body"/>
          </p:nvPr>
        </p:nvSpPr>
        <p:spPr>
          <a:xfrm>
            <a:off x="504190" y="4535805"/>
            <a:ext cx="9071610" cy="1151890"/>
          </a:xfrm>
          <a:prstGeom prst="rect">
            <a:avLst/>
          </a:prstGeom>
          <a:ln>
            <a:noFill/>
          </a:ln>
        </p:spPr>
        <p:txBody>
          <a:bodyPr vert="horz" wrap="square" lIns="0" tIns="0" rIns="0" bIns="0" numCol="1" spcCol="215900" anchor="t">
            <a:prstTxWarp prst="textNoShape">
              <a:avLst/>
            </a:prstTxWarp>
          </a:bodyPr>
          <a:lstStyle/>
          <a:p>
            <a:pPr>
              <a:defRPr lang="en-us"/>
            </a:pPr>
            <a:r>
              <a:t>Click to edit the outline text format</a:t>
            </a:r>
          </a:p>
          <a:p>
            <a:pPr lvl="1">
              <a:defRPr lang="en-us"/>
            </a:pPr>
            <a:r>
              <a:t>Second Outline Level</a:t>
            </a:r>
          </a:p>
          <a:p>
            <a:pPr lvl="2">
              <a:defRPr lang="en-us"/>
            </a:pPr>
            <a:r>
              <a:t>Third Outline Level</a:t>
            </a:r>
          </a:p>
          <a:p>
            <a:pPr lvl="3">
              <a:defRPr lang="en-us"/>
            </a:pPr>
            <a:r>
              <a:t>Fourth Outline Level</a:t>
            </a:r>
          </a:p>
          <a:p>
            <a:pPr lvl="4">
              <a:defRPr lang="en-us"/>
            </a:pPr>
            <a:r>
              <a:t>Fifth Outline Level</a:t>
            </a:r>
          </a:p>
          <a:p>
            <a:pPr lvl="5">
              <a:defRPr lang="en-us"/>
            </a:pPr>
            <a:r>
              <a:t>Sixth Outline Level</a:t>
            </a:r>
          </a:p>
          <a:p>
            <a:pPr lvl="6">
              <a:defRPr lang="en-us"/>
            </a:pPr>
            <a:r>
              <a:t>Seventh Outline Level</a:t>
            </a:r>
          </a:p>
        </p:txBody>
      </p:sp>
      <p:sp>
        <p:nvSpPr>
          <p:cNvPr id="5" name="PlaceHolder 3"/>
          <p:cNvSpPr>
            <a:spLocks noGrp="1" noChangeArrowheads="1"/>
            <a:extLst>
              <a:ext uri="smNativeData">
                <pr:smNativeData xmlns:pr="smNativeData" val="SMDATA_13_1p3kXR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aAwAAXioAAIwRAACTLQAAEAAAACYAAAAIAAAAPQ8AAIAfAAA="/>
              </a:ext>
            </a:extLst>
          </p:cNvSpPr>
          <p:nvPr>
            <p:ph type="dt"/>
          </p:nvPr>
        </p:nvSpPr>
        <p:spPr>
          <a:xfrm>
            <a:off x="504190" y="6887210"/>
            <a:ext cx="2348230" cy="521335"/>
          </a:xfrm>
          <a:prstGeom prst="rect">
            <a:avLst/>
          </a:prstGeom>
          <a:ln>
            <a:noFill/>
          </a:ln>
        </p:spPr>
        <p:txBody>
          <a:bodyPr vert="horz" wrap="square" lIns="0" tIns="0" rIns="0" bIns="0" numCol="1" spcCol="215900" anchor="t">
            <a:prstTxWarp prst="textNoShape">
              <a:avLst/>
            </a:prstTxWarp>
          </a:bodyPr>
          <a:lstStyle/>
          <a:p>
            <a:pPr/>
            <a:r>
              <a:rPr lang="en-us" sz="1400">
                <a:latin typeface="Times New Roman" pitchFamily="1" charset="0"/>
                <a:ea typeface="Basic Roman" pitchFamily="1" charset="0"/>
                <a:cs typeface="Basic Roman" pitchFamily="1" charset="0"/>
              </a:rPr>
              <a:t>&lt;date/time&gt;</a:t>
            </a:r>
            <a:endParaRPr lang="en-us" sz="1400">
              <a:latin typeface="Times New Roman" pitchFamily="1" charset="0"/>
              <a:ea typeface="Basic Roman" pitchFamily="1" charset="0"/>
              <a:cs typeface="Basic Roman" pitchFamily="1" charset="0"/>
            </a:endParaRPr>
          </a:p>
        </p:txBody>
      </p:sp>
      <p:sp>
        <p:nvSpPr>
          <p:cNvPr id="6" name="PlaceHolder 4"/>
          <p:cNvSpPr>
            <a:spLocks noGrp="1" noChangeArrowheads="1"/>
            <a:extLst>
              <a:ext uri="smNativeData">
                <pr:smNativeData xmlns:pr="smNativeData" val="SMDATA_13_1p3kXR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1FQAAXioAANwoAACTLQAAEAAAACYAAAAIAAAAPQ8AAIAfAAA="/>
              </a:ext>
            </a:extLst>
          </p:cNvSpPr>
          <p:nvPr>
            <p:ph type="ftr"/>
          </p:nvPr>
        </p:nvSpPr>
        <p:spPr>
          <a:xfrm>
            <a:off x="3447415" y="6887210"/>
            <a:ext cx="3194685" cy="521335"/>
          </a:xfrm>
          <a:prstGeom prst="rect">
            <a:avLst/>
          </a:prstGeom>
          <a:ln>
            <a:noFill/>
          </a:ln>
        </p:spPr>
        <p:txBody>
          <a:bodyPr vert="horz" wrap="square" lIns="0" tIns="0" rIns="0" bIns="0" numCol="1" spcCol="215900" anchor="t">
            <a:prstTxWarp prst="textNoShape">
              <a:avLst/>
            </a:prstTxWarp>
          </a:bodyPr>
          <a:lstStyle/>
          <a:p>
            <a:pPr/>
            <a:r>
              <a:rPr lang="en-us" sz="1400">
                <a:latin typeface="Times New Roman" pitchFamily="1" charset="0"/>
                <a:ea typeface="Basic Roman" pitchFamily="1" charset="0"/>
                <a:cs typeface="Basic Roman" pitchFamily="1" charset="0"/>
              </a:rPr>
              <a:t>&lt;footer&gt;</a:t>
            </a:r>
            <a:endParaRPr lang="en-us" sz="1400">
              <a:latin typeface="Times New Roman" pitchFamily="1" charset="0"/>
              <a:ea typeface="Basic Roman" pitchFamily="1" charset="0"/>
              <a:cs typeface="Basic Roman" pitchFamily="1" charset="0"/>
            </a:endParaRPr>
          </a:p>
        </p:txBody>
      </p:sp>
      <p:sp>
        <p:nvSpPr>
          <p:cNvPr id="7" name="PlaceHolder 5"/>
          <p:cNvSpPr>
            <a:spLocks noGrp="1" noChangeArrowheads="1"/>
            <a:extLst>
              <a:ext uri="smNativeData">
                <pr:smNativeData xmlns:pr="smNativeData" val="SMDATA_13_1p3kXR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2LAAAXioAAOg6AACTLQAAEAAAACYAAAAIAAAAPQ8AAIAfAAA="/>
              </a:ext>
            </a:extLst>
          </p:cNvSpPr>
          <p:nvPr>
            <p:ph type="sldNum"/>
          </p:nvPr>
        </p:nvSpPr>
        <p:spPr>
          <a:xfrm>
            <a:off x="7227570" y="6887210"/>
            <a:ext cx="2348230" cy="521335"/>
          </a:xfrm>
          <a:prstGeom prst="rect">
            <a:avLst/>
          </a:prstGeom>
          <a:ln>
            <a:noFill/>
          </a:ln>
        </p:spPr>
        <p:txBody>
          <a:bodyPr vert="horz" wrap="square" lIns="0" tIns="0" rIns="0" bIns="0" numCol="1" spcCol="215900" anchor="t">
            <a:prstTxWarp prst="textNoShape">
              <a:avLst/>
            </a:prstTxWarp>
          </a:bodyPr>
          <a:lstStyle/>
          <a:p>
            <a:pPr/>
            <a:fld id="{3571021C-52D8-24F4-96C9-A4A14C8760F1}" type="slidenum">
              <a:rPr lang="en-us" sz="1400">
                <a:latin typeface="Times New Roman" pitchFamily="1" charset="0"/>
                <a:ea typeface="DejaVu Sans" pitchFamily="1" charset="0"/>
                <a:cs typeface="DejaVu Sans" pitchFamily="1" charset="0"/>
              </a:rPr>
              <a:t/>
            </a:fld>
            <a:endParaRPr lang="en-us" sz="1400">
              <a:latin typeface="Times New Roman" pitchFamily="1" charset="0"/>
              <a:ea typeface="DejaVu Sans" pitchFamily="1" charset="0"/>
              <a:cs typeface="DejaVu Sans" pitchFamily="1" charset="0"/>
            </a:endParaRPr>
          </a:p>
        </p:txBody>
      </p:sp>
      <p:pic>
        <p:nvPicPr>
          <p:cNvPr id="8" name="Picture2"/>
          <p:cNvPicPr>
            <a:extLst>
              <a:ext uri="smNativeData">
                <pr:smNativeData xmlns:pr="smNativeData" val="SMDATA_15_1p3kXRMAAAAlAAAAEQ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D59Yf/DAAAABAAAAAAAAAAAAAAAAAAAAAAAAAAHgAAAGgAAAAAAAAAAAAAAAAAAAAAAAAAAAAAABAnAAAQJwAAAAAAAAAAAAAAAAAAAAAAAAAAAAAAAAAAAAAAAAAAAAAUAAAAAAAAAMDA/wAAAAAAZAAAADIAAAAAAAAAZAAAAAAAAAB/f38ACgAAAB8AAABUAAAAT4G9Bf///wEAAAAAAAAAAAAAAAAAAAAAAAAAAAAAAAAAAAAAAAAAAAAAAAJ/f38A7uzhA8zMzADAwP8Af39/AAAAAAAAAAAAAAAAAP///wAAAAAAIQAAABgAAAAUAAAAAAAAAAAAAAD9PQAAbgoAABAAAAAmAAAACAAAAP//////////"/>
              </a:ext>
            </a:extLst>
          </p:cNvPicPr>
          <p:nvPr/>
        </p:nvPicPr>
        <p:blipFill>
          <a:blip r:embed="rId2"/>
          <a:stretch>
            <a:fillRect/>
          </a:stretch>
        </p:blipFill>
        <p:spPr>
          <a:xfrm>
            <a:off x="0" y="0"/>
            <a:ext cx="10076815" cy="1695450"/>
          </a:xfrm>
          <a:prstGeom prst="rect">
            <a:avLst/>
          </a:prstGeom>
          <a:noFill/>
          <a:ln>
            <a:noFill/>
          </a:ln>
          <a:effectLst/>
        </p:spPr>
      </p:pic>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sldNum="0" hdr="0" ftr="0" dt="0"/>
  <p:txStyles>
    <p:titleStyle>
      <a:lvl1pPr marL="0" marR="0" indent="0" algn="ctr" defTabSz="914400">
        <a:lnSpc>
          <a:spcPct val="100000"/>
        </a:lnSpc>
        <a:spcBef>
          <a:spcPts val="0"/>
        </a:spcBef>
        <a:spcAft>
          <a:spcPts val="0"/>
        </a:spcAft>
        <a:buNone/>
        <a:tabLst/>
        <a:defRPr lang="en-us" sz="4400" b="0" i="0" u="none" strike="noStrike" kern="1" spc="0" baseline="0">
          <a:solidFill>
            <a:schemeClr val="tx2"/>
          </a:solidFill>
          <a:effectLst/>
          <a:latin typeface="Basic Sans" pitchFamily="1" charset="0"/>
          <a:ea typeface="Basic Roman" pitchFamily="1" charset="0"/>
          <a:cs typeface="Basic Roman" pitchFamily="1" charset="0"/>
        </a:defRPr>
      </a:lvl1pPr>
    </p:titleStyle>
    <p:bodyStyle>
      <a:lvl1pPr marL="431800" marR="0" indent="-323850" algn="l" defTabSz="914400">
        <a:lnSpc>
          <a:spcPct val="100000"/>
        </a:lnSpc>
        <a:spcBef>
          <a:spcPts val="0"/>
        </a:spcBef>
        <a:spcAft>
          <a:spcPts val="340"/>
        </a:spcAft>
        <a:buClr>
          <a:srgbClr val="000000"/>
        </a:buClr>
        <a:buSzPts val="345"/>
        <a:buFont typeface="Wingdings" pitchFamily="0" charset="0"/>
        <a:buChar char=""/>
        <a:tabLst/>
        <a:defRPr lang="en-us" sz="770" b="0" i="0" u="none" strike="noStrike" kern="1" spc="0" baseline="0">
          <a:solidFill>
            <a:schemeClr val="tx1"/>
          </a:solidFill>
          <a:effectLst/>
          <a:latin typeface="Basic Sans" pitchFamily="1" charset="0"/>
          <a:ea typeface="Basic Roman" pitchFamily="1" charset="0"/>
          <a:cs typeface="Basic Roman" pitchFamily="1" charset="0"/>
        </a:defRPr>
      </a:lvl1pPr>
      <a:lvl2pPr marL="864235" marR="0" indent="-323850" algn="l" defTabSz="914400">
        <a:lnSpc>
          <a:spcPct val="100000"/>
        </a:lnSpc>
        <a:spcBef>
          <a:spcPts val="0"/>
        </a:spcBef>
        <a:spcAft>
          <a:spcPts val="270"/>
        </a:spcAft>
        <a:buClr>
          <a:srgbClr val="000000"/>
        </a:buClr>
        <a:buSzPts val="500"/>
        <a:buFont typeface="Symbol" pitchFamily="1" charset="0"/>
        <a:buChar char=""/>
        <a:tabLst/>
        <a:defRPr lang="en-us" sz="670" b="0" i="0" u="none" strike="noStrike" kern="1" spc="0" baseline="0">
          <a:solidFill>
            <a:schemeClr val="tx1"/>
          </a:solidFill>
          <a:effectLst/>
          <a:latin typeface="Basic Sans" pitchFamily="1" charset="0"/>
          <a:ea typeface="Basic Roman" pitchFamily="1" charset="0"/>
          <a:cs typeface="Basic Roman" pitchFamily="1" charset="0"/>
        </a:defRPr>
      </a:lvl2pPr>
      <a:lvl3pPr marL="1296035" marR="0" indent="-288290" algn="l" defTabSz="914400">
        <a:lnSpc>
          <a:spcPct val="100000"/>
        </a:lnSpc>
        <a:spcBef>
          <a:spcPts val="0"/>
        </a:spcBef>
        <a:spcAft>
          <a:spcPts val="205"/>
        </a:spcAft>
        <a:buClr>
          <a:srgbClr val="000000"/>
        </a:buClr>
        <a:buSzPts val="255"/>
        <a:buFont typeface="Wingdings" pitchFamily="0" charset="0"/>
        <a:buChar char=""/>
        <a:tabLst/>
        <a:defRPr lang="en-us" sz="575" b="0" i="0" u="none" strike="noStrike" kern="1" spc="0" baseline="0">
          <a:solidFill>
            <a:schemeClr val="tx1"/>
          </a:solidFill>
          <a:effectLst/>
          <a:latin typeface="Basic Sans" pitchFamily="1" charset="0"/>
          <a:ea typeface="Basic Roman" pitchFamily="1" charset="0"/>
          <a:cs typeface="Basic Roman" pitchFamily="1" charset="0"/>
        </a:defRPr>
      </a:lvl3pPr>
      <a:lvl4pPr marL="1727835" marR="0" indent="-215900" algn="l" defTabSz="914400">
        <a:lnSpc>
          <a:spcPct val="100000"/>
        </a:lnSpc>
        <a:spcBef>
          <a:spcPts val="0"/>
        </a:spcBef>
        <a:spcAft>
          <a:spcPts val="135"/>
        </a:spcAft>
        <a:buClr>
          <a:srgbClr val="000000"/>
        </a:buClr>
        <a:buSzPts val="360"/>
        <a:buFont typeface="Symbol" pitchFamily="1" charset="0"/>
        <a:buChar char=""/>
        <a:tabLst/>
        <a:defRPr lang="en-us" sz="480" b="0" i="0" u="none" strike="noStrike" kern="1" spc="0" baseline="0">
          <a:solidFill>
            <a:schemeClr val="tx1"/>
          </a:solidFill>
          <a:effectLst/>
          <a:latin typeface="Basic Sans" pitchFamily="1" charset="0"/>
          <a:ea typeface="Basic Roman" pitchFamily="1" charset="0"/>
          <a:cs typeface="Basic Roman" pitchFamily="1" charset="0"/>
        </a:defRPr>
      </a:lvl4pPr>
      <a:lvl5pPr marL="2160270" marR="0" indent="-215900" algn="l" defTabSz="914400">
        <a:lnSpc>
          <a:spcPct val="100000"/>
        </a:lnSpc>
        <a:spcBef>
          <a:spcPts val="0"/>
        </a:spcBef>
        <a:spcAft>
          <a:spcPts val="65"/>
        </a:spcAft>
        <a:buClr>
          <a:srgbClr val="000000"/>
        </a:buClr>
        <a:buSzPts val="215"/>
        <a:buFont typeface="Wingdings" pitchFamily="0" charset="0"/>
        <a:buChar char=""/>
        <a:tabLst/>
        <a:defRPr lang="en-us" sz="480" b="0" i="0" u="none" strike="noStrike" kern="1" spc="0" baseline="0">
          <a:solidFill>
            <a:schemeClr val="tx1"/>
          </a:solidFill>
          <a:effectLst/>
          <a:latin typeface="Basic Sans" pitchFamily="1" charset="0"/>
          <a:ea typeface="Basic Roman" pitchFamily="1" charset="0"/>
          <a:cs typeface="Basic Roman" pitchFamily="1" charset="0"/>
        </a:defRPr>
      </a:lvl5pPr>
      <a:lvl6pPr marL="2592070" marR="0" indent="-215900" algn="l" defTabSz="914400">
        <a:lnSpc>
          <a:spcPct val="100000"/>
        </a:lnSpc>
        <a:spcBef>
          <a:spcPts val="0"/>
        </a:spcBef>
        <a:spcAft>
          <a:spcPts val="65"/>
        </a:spcAft>
        <a:buClr>
          <a:srgbClr val="000000"/>
        </a:buClr>
        <a:buSzPts val="215"/>
        <a:buFont typeface="Wingdings" pitchFamily="0" charset="0"/>
        <a:buChar char=""/>
        <a:tabLst/>
        <a:defRPr lang="en-us" sz="480" b="0" i="0" u="none" strike="noStrike" kern="1" spc="0" baseline="0">
          <a:solidFill>
            <a:schemeClr val="tx1"/>
          </a:solidFill>
          <a:effectLst/>
          <a:latin typeface="Basic Sans" pitchFamily="1" charset="0"/>
          <a:ea typeface="Basic Roman" pitchFamily="1" charset="0"/>
          <a:cs typeface="Basic Roman" pitchFamily="1" charset="0"/>
        </a:defRPr>
      </a:lvl6pPr>
      <a:lvl7pPr marL="3023870" marR="0" indent="-215900" algn="l" defTabSz="914400">
        <a:lnSpc>
          <a:spcPct val="100000"/>
        </a:lnSpc>
        <a:spcBef>
          <a:spcPts val="0"/>
        </a:spcBef>
        <a:spcAft>
          <a:spcPts val="65"/>
        </a:spcAft>
        <a:buClr>
          <a:srgbClr val="000000"/>
        </a:buClr>
        <a:buSzPts val="215"/>
        <a:buFont typeface="Wingdings" pitchFamily="0" charset="0"/>
        <a:buChar char=""/>
        <a:tabLst/>
        <a:defRPr lang="en-us" sz="480" b="0" i="0" u="none" strike="noStrike" kern="1" spc="0" baseline="0">
          <a:solidFill>
            <a:schemeClr val="tx1"/>
          </a:solidFill>
          <a:effectLst/>
          <a:latin typeface="Basic Sans" pitchFamily="1" charset="0"/>
          <a:ea typeface="Basic Roman" pitchFamily="1" charset="0"/>
          <a:cs typeface="Basic Roman" pitchFamily="1" charset="0"/>
        </a:defRPr>
      </a:lvl7pPr>
      <a:lvl8pPr marL="3429000" marR="0" indent="-228600" algn="l" defTabSz="914400">
        <a:lnSpc>
          <a:spcPct val="100000"/>
        </a:lnSpc>
        <a:spcBef>
          <a:spcPts val="0"/>
        </a:spcBef>
        <a:spcAft>
          <a:spcPts val="0"/>
        </a:spcAft>
        <a:buClrTx/>
        <a:buSzTx/>
        <a:buFontTx/>
        <a:buChar char="•"/>
        <a:tabLst/>
        <a:defRPr sz="2000" b="0" i="0" u="none" strike="noStrike" kern="1" spc="0" baseline="0">
          <a:solidFill>
            <a:schemeClr val="tx1"/>
          </a:solidFill>
          <a:effectLst/>
          <a:latin typeface="Basic Sans" pitchFamily="1" charset="0"/>
          <a:ea typeface="Basic Roman" pitchFamily="1" charset="0"/>
          <a:cs typeface="Basic Roman" pitchFamily="1" charset="0"/>
        </a:defRPr>
      </a:lvl8pPr>
      <a:lvl9pPr marL="3886200" marR="0" indent="-228600" algn="l" defTabSz="914400">
        <a:lnSpc>
          <a:spcPct val="100000"/>
        </a:lnSpc>
        <a:spcBef>
          <a:spcPts val="0"/>
        </a:spcBef>
        <a:spcAft>
          <a:spcPts val="0"/>
        </a:spcAft>
        <a:buClrTx/>
        <a:buSzTx/>
        <a:buFontTx/>
        <a:buChar char="•"/>
        <a:tabLst/>
        <a:defRPr sz="2000" b="0" i="0" u="none" strike="noStrike" kern="1" spc="0" baseline="0">
          <a:solidFill>
            <a:schemeClr val="tx1"/>
          </a:solidFill>
          <a:effectLst/>
          <a:latin typeface="Basic Sans" pitchFamily="1" charset="0"/>
          <a:ea typeface="Basic Roman" pitchFamily="1" charset="0"/>
          <a:cs typeface="Basic Roman" pitchFamily="1" charset="0"/>
        </a:defRPr>
      </a:lvl9pPr>
    </p:bodyStyle>
    <p:otherStyle>
      <a:lvl1pPr marL="0" marR="0" indent="0" algn="l" defTabSz="914400">
        <a:lnSpc>
          <a:spcPct val="100000"/>
        </a:lnSpc>
        <a:spcBef>
          <a:spcPts val="0"/>
        </a:spcBef>
        <a:spcAft>
          <a:spcPts val="0"/>
        </a:spcAft>
        <a:buNone/>
        <a:tabLst/>
        <a:defRPr sz="1800" b="0" i="0" u="none" strike="noStrike" kern="1" spc="0" baseline="0">
          <a:solidFill>
            <a:schemeClr val="tx1"/>
          </a:solidFill>
          <a:effectLst/>
          <a:latin typeface="Basic Sans" pitchFamily="1" charset="0"/>
          <a:ea typeface="Basic Roman" pitchFamily="1" charset="0"/>
          <a:cs typeface="Basic Roman" pitchFamily="1" charset="0"/>
        </a:defRPr>
      </a:lvl1pPr>
      <a:lvl2pPr marL="457200" marR="0" indent="0" algn="l" defTabSz="914400">
        <a:lnSpc>
          <a:spcPct val="100000"/>
        </a:lnSpc>
        <a:spcBef>
          <a:spcPts val="0"/>
        </a:spcBef>
        <a:spcAft>
          <a:spcPts val="0"/>
        </a:spcAft>
        <a:buNone/>
        <a:tabLst/>
        <a:defRPr sz="1800" b="0" i="0" u="none" strike="noStrike" kern="1" spc="0" baseline="0">
          <a:solidFill>
            <a:schemeClr val="tx1"/>
          </a:solidFill>
          <a:effectLst/>
          <a:latin typeface="Basic Sans" pitchFamily="1" charset="0"/>
          <a:ea typeface="Basic Roman" pitchFamily="1" charset="0"/>
          <a:cs typeface="Basic Roman" pitchFamily="1" charset="0"/>
        </a:defRPr>
      </a:lvl2pPr>
      <a:lvl3pPr marL="914400" marR="0" indent="0" algn="l" defTabSz="914400">
        <a:lnSpc>
          <a:spcPct val="100000"/>
        </a:lnSpc>
        <a:spcBef>
          <a:spcPts val="0"/>
        </a:spcBef>
        <a:spcAft>
          <a:spcPts val="0"/>
        </a:spcAft>
        <a:buNone/>
        <a:tabLst/>
        <a:defRPr sz="1800" b="0" i="0" u="none" strike="noStrike" kern="1" spc="0" baseline="0">
          <a:solidFill>
            <a:schemeClr val="tx1"/>
          </a:solidFill>
          <a:effectLst/>
          <a:latin typeface="Basic Sans" pitchFamily="1" charset="0"/>
          <a:ea typeface="Basic Roman" pitchFamily="1" charset="0"/>
          <a:cs typeface="Basic Roman" pitchFamily="1" charset="0"/>
        </a:defRPr>
      </a:lvl3pPr>
      <a:lvl4pPr marL="1371600" marR="0" indent="0" algn="l" defTabSz="914400">
        <a:lnSpc>
          <a:spcPct val="100000"/>
        </a:lnSpc>
        <a:spcBef>
          <a:spcPts val="0"/>
        </a:spcBef>
        <a:spcAft>
          <a:spcPts val="0"/>
        </a:spcAft>
        <a:buNone/>
        <a:tabLst/>
        <a:defRPr sz="1800" b="0" i="0" u="none" strike="noStrike" kern="1" spc="0" baseline="0">
          <a:solidFill>
            <a:schemeClr val="tx1"/>
          </a:solidFill>
          <a:effectLst/>
          <a:latin typeface="Basic Sans" pitchFamily="1" charset="0"/>
          <a:ea typeface="Basic Roman" pitchFamily="1" charset="0"/>
          <a:cs typeface="Basic Roman" pitchFamily="1" charset="0"/>
        </a:defRPr>
      </a:lvl4pPr>
      <a:lvl5pPr marL="1828800" marR="0" indent="0" algn="l" defTabSz="914400">
        <a:lnSpc>
          <a:spcPct val="100000"/>
        </a:lnSpc>
        <a:spcBef>
          <a:spcPts val="0"/>
        </a:spcBef>
        <a:spcAft>
          <a:spcPts val="0"/>
        </a:spcAft>
        <a:buNone/>
        <a:tabLst/>
        <a:defRPr sz="1800" b="0" i="0" u="none" strike="noStrike" kern="1" spc="0" baseline="0">
          <a:solidFill>
            <a:schemeClr val="tx1"/>
          </a:solidFill>
          <a:effectLst/>
          <a:latin typeface="Basic Sans" pitchFamily="1" charset="0"/>
          <a:ea typeface="Basic Roman" pitchFamily="1" charset="0"/>
          <a:cs typeface="Basic Roman" pitchFamily="1" charset="0"/>
        </a:defRPr>
      </a:lvl5pPr>
      <a:lvl6pPr marL="2286000" marR="0" indent="0" algn="l" defTabSz="914400">
        <a:lnSpc>
          <a:spcPct val="100000"/>
        </a:lnSpc>
        <a:spcBef>
          <a:spcPts val="0"/>
        </a:spcBef>
        <a:spcAft>
          <a:spcPts val="0"/>
        </a:spcAft>
        <a:buNone/>
        <a:tabLst/>
        <a:defRPr sz="1800" b="0" i="0" u="none" strike="noStrike" kern="1" spc="0" baseline="0">
          <a:solidFill>
            <a:schemeClr val="tx1"/>
          </a:solidFill>
          <a:effectLst/>
          <a:latin typeface="Basic Sans" pitchFamily="1" charset="0"/>
          <a:ea typeface="Basic Roman" pitchFamily="1" charset="0"/>
          <a:cs typeface="Basic Roman" pitchFamily="1" charset="0"/>
        </a:defRPr>
      </a:lvl6pPr>
      <a:lvl7pPr marL="2743200" marR="0" indent="0" algn="l" defTabSz="914400">
        <a:lnSpc>
          <a:spcPct val="100000"/>
        </a:lnSpc>
        <a:spcBef>
          <a:spcPts val="0"/>
        </a:spcBef>
        <a:spcAft>
          <a:spcPts val="0"/>
        </a:spcAft>
        <a:buNone/>
        <a:tabLst/>
        <a:defRPr sz="1800" b="0" i="0" u="none" strike="noStrike" kern="1" spc="0" baseline="0">
          <a:solidFill>
            <a:schemeClr val="tx1"/>
          </a:solidFill>
          <a:effectLst/>
          <a:latin typeface="Basic Sans" pitchFamily="1" charset="0"/>
          <a:ea typeface="Basic Roman" pitchFamily="1" charset="0"/>
          <a:cs typeface="Basic Roman" pitchFamily="1" charset="0"/>
        </a:defRPr>
      </a:lvl7pPr>
      <a:lvl8pPr marL="3200400" marR="0" indent="0" algn="l" defTabSz="914400">
        <a:lnSpc>
          <a:spcPct val="100000"/>
        </a:lnSpc>
        <a:spcBef>
          <a:spcPts val="0"/>
        </a:spcBef>
        <a:spcAft>
          <a:spcPts val="0"/>
        </a:spcAft>
        <a:buNone/>
        <a:tabLst/>
        <a:defRPr sz="1800" b="0" i="0" u="none" strike="noStrike" kern="1" spc="0" baseline="0">
          <a:solidFill>
            <a:schemeClr val="tx1"/>
          </a:solidFill>
          <a:effectLst/>
          <a:latin typeface="Basic Sans" pitchFamily="1" charset="0"/>
          <a:ea typeface="Basic Roman" pitchFamily="1" charset="0"/>
          <a:cs typeface="Basic Roman" pitchFamily="1" charset="0"/>
        </a:defRPr>
      </a:lvl8pPr>
      <a:lvl9pPr marL="3657600" marR="0" indent="0" algn="l" defTabSz="914400">
        <a:lnSpc>
          <a:spcPct val="100000"/>
        </a:lnSpc>
        <a:spcBef>
          <a:spcPts val="0"/>
        </a:spcBef>
        <a:spcAft>
          <a:spcPts val="0"/>
        </a:spcAft>
        <a:buNone/>
        <a:tabLst/>
        <a:defRPr sz="1800" b="0" i="0" u="none" strike="noStrike" kern="1" spc="0" baseline="0">
          <a:solidFill>
            <a:schemeClr val="tx1"/>
          </a:solidFill>
          <a:effectLst/>
          <a:latin typeface="Basic Sans" pitchFamily="1" charset="0"/>
          <a:ea typeface="Basic Roman" pitchFamily="1" charset="0"/>
          <a:cs typeface="Basic Roman" pitchFamily="1" charset="0"/>
        </a:defRPr>
      </a:lvl9pPr>
    </p:otherStyle>
  </p:txStyles>
</p:sldMaster>
</file>

<file path=ppt/slideMasters/slideMaster2.xml><?xml version="1.0" encoding="utf-8"?>
<p:sldMaster xmlns:p="http://schemas.openxmlformats.org/presentationml/2006/main" xmlns:p14="http://schemas.microsoft.com/office/powerpoint/2010/main" xmlns:r="http://schemas.openxmlformats.org/officeDocument/2006/relationships" xmlns:a="http://schemas.openxmlformats.org/drawingml/2006/main">
  <p:cSld>
    <p:bg>
      <p:bgPr>
        <a:solidFill>
          <a:schemeClr val="bg1"/>
        </a:solidFill>
        <a:effectLst/>
      </p:bgPr>
    </p:bg>
    <p:spTree>
      <p:nvGrpSpPr>
        <p:cNvPr id="1" name=""/>
        <p:cNvGrpSpPr/>
        <p:nvPr/>
      </p:nvGrpSpPr>
      <p:grpSpPr>
        <a:xfrm>
          <a:off x="0" y="0"/>
          <a:ext cx="0" cy="0"/>
          <a:chOff x="0" y="0"/>
          <a:chExt cx="0" cy="0"/>
        </a:xfrm>
      </p:grpSpPr>
      <p:pic>
        <p:nvPicPr>
          <p:cNvPr id="2" name="Picture1"/>
          <p:cNvPicPr>
            <a:extLst>
              <a:ext uri="smNativeData">
                <pr:smNativeData xmlns:pr="smNativeData" val="SMDATA_15_1p3kXRMAAAAlAAAAEQ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B8AAABUAAAAT4G9Bf///wEAAAAAAAAAAAAAAAAAAAAAAAAAAAAAAAAAAAAAAAAAAAAAAAJ/f38A7uzhA8zMzADAwP8Af39/AAAAAAAAAAAAAAAAAP///wAAAAAAIQAAABgAAAAUAAAAAAAAAJQlAAD9PQAAgS4AABAAAAAmAAAACAAAAP//////////"/>
              </a:ext>
            </a:extLst>
          </p:cNvPicPr>
          <p:nvPr/>
        </p:nvPicPr>
        <p:blipFill>
          <a:blip r:embed="rId1"/>
          <a:stretch>
            <a:fillRect/>
          </a:stretch>
        </p:blipFill>
        <p:spPr>
          <a:xfrm>
            <a:off x="0" y="6108700"/>
            <a:ext cx="10076815" cy="1450975"/>
          </a:xfrm>
          <a:prstGeom prst="rect">
            <a:avLst/>
          </a:prstGeom>
          <a:noFill/>
          <a:ln>
            <a:noFill/>
          </a:ln>
          <a:effectLst/>
        </p:spPr>
      </p:pic>
      <p:sp>
        <p:nvSpPr>
          <p:cNvPr id="3" name="PlaceHolder 1"/>
          <p:cNvSpPr>
            <a:spLocks noGrp="1" noChangeArrowheads="1"/>
            <a:extLst>
              <a:ext uri="smNativeData">
                <pr:smNativeData xmlns:pr="smNativeData" val="SMDATA_13_1p3kXRMAAAAlAAAAZAAAAA0AAAAAAAAAAAAAAAAAAAAAA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aAwAA2wEAAOg6AACeCQAAEAAAACYAAAAIAAAAvQ8AAIAfAAA="/>
              </a:ext>
            </a:extLst>
          </p:cNvSpPr>
          <p:nvPr>
            <p:ph type="title"/>
          </p:nvPr>
        </p:nvSpPr>
        <p:spPr>
          <a:xfrm>
            <a:off x="504190" y="301625"/>
            <a:ext cx="9071610" cy="1261745"/>
          </a:xfrm>
          <a:prstGeom prst="rect">
            <a:avLst/>
          </a:prstGeom>
          <a:ln>
            <a:noFill/>
          </a:ln>
        </p:spPr>
        <p:txBody>
          <a:bodyPr vert="horz" wrap="square" lIns="0" tIns="0" rIns="0" bIns="0" numCol="1" spcCol="215900" anchor="ctr">
            <a:prstTxWarp prst="textNoShape">
              <a:avLst/>
            </a:prstTxWarp>
          </a:bodyPr>
          <a:lstStyle/>
          <a:p>
            <a:pPr>
              <a:defRPr lang="en-us"/>
            </a:pPr>
            <a:r>
              <a:t>Click to edit the title text format</a:t>
            </a:r>
          </a:p>
        </p:txBody>
      </p:sp>
      <p:sp>
        <p:nvSpPr>
          <p:cNvPr id="4" name="PlaceHolder 2"/>
          <p:cNvSpPr>
            <a:spLocks noGrp="1" noChangeArrowheads="1"/>
            <a:extLst>
              <a:ext uri="smNativeData">
                <pr:smNativeData xmlns:pr="smNativeData" val="SMDATA_13_1p3kXR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P75d/8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aAwAA4goAAOg6AADbJQAAEAAAACYAAAAIAAAAPS8AAIAfAAA="/>
              </a:ext>
            </a:extLst>
          </p:cNvSpPr>
          <p:nvPr>
            <p:ph type="body"/>
          </p:nvPr>
        </p:nvSpPr>
        <p:spPr>
          <a:xfrm>
            <a:off x="504190" y="1769110"/>
            <a:ext cx="9071610" cy="4384675"/>
          </a:xfrm>
          <a:prstGeom prst="rect">
            <a:avLst/>
          </a:prstGeom>
          <a:ln>
            <a:noFill/>
          </a:ln>
        </p:spPr>
        <p:txBody>
          <a:bodyPr vert="horz" wrap="square" lIns="0" tIns="0" rIns="0" bIns="0" numCol="1" spcCol="215900" anchor="t">
            <a:prstTxWarp prst="textNoShape">
              <a:avLst/>
            </a:prstTxWarp>
          </a:bodyPr>
          <a:lstStyle/>
          <a:p>
            <a:pPr>
              <a:defRPr lang="en-us"/>
            </a:pPr>
            <a:r>
              <a:t>Click to edit the outline text format</a:t>
            </a:r>
          </a:p>
          <a:p>
            <a:pPr lvl="1">
              <a:defRPr lang="en-us"/>
            </a:pPr>
            <a:r>
              <a:t>Second Outline Level</a:t>
            </a:r>
          </a:p>
          <a:p>
            <a:pPr lvl="2">
              <a:defRPr lang="en-us"/>
            </a:pPr>
            <a:r>
              <a:t>Third Outline Level</a:t>
            </a:r>
          </a:p>
          <a:p>
            <a:pPr lvl="3">
              <a:defRPr lang="en-us"/>
            </a:pPr>
            <a:r>
              <a:t>Fourth Outline Level</a:t>
            </a:r>
          </a:p>
          <a:p>
            <a:pPr lvl="4">
              <a:defRPr lang="en-us"/>
            </a:pPr>
            <a:r>
              <a:t>Fifth Outline Level</a:t>
            </a:r>
          </a:p>
          <a:p>
            <a:pPr lvl="5">
              <a:defRPr lang="en-us"/>
            </a:pPr>
            <a:r>
              <a:t>Sixth Outline Level</a:t>
            </a:r>
          </a:p>
          <a:p>
            <a:pPr lvl="6">
              <a:defRPr lang="en-us"/>
            </a:pPr>
            <a:r>
              <a:t>Seventh Outline Level</a:t>
            </a:r>
          </a:p>
        </p:txBody>
      </p:sp>
      <p:sp>
        <p:nvSpPr>
          <p:cNvPr id="5" name="PlaceHolder 3"/>
          <p:cNvSpPr>
            <a:spLocks noGrp="1" noChangeArrowheads="1"/>
            <a:extLst>
              <a:ext uri="smNativeData">
                <pr:smNativeData xmlns:pr="smNativeData" val="SMDATA_13_1p3kXRMAAAAlAAAAZAAAAA0AAAAAAAAAAAAAAAAAAAAAA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P76df8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1FQAAXioAANwoAACTLQAAEAAAACYAAAAIAAAAvQ8AAIAfAAA="/>
              </a:ext>
            </a:extLst>
          </p:cNvSpPr>
          <p:nvPr>
            <p:ph type="ftr"/>
          </p:nvPr>
        </p:nvSpPr>
        <p:spPr>
          <a:xfrm>
            <a:off x="3447415" y="6887210"/>
            <a:ext cx="3194685" cy="521335"/>
          </a:xfrm>
          <a:prstGeom prst="rect">
            <a:avLst/>
          </a:prstGeom>
          <a:ln>
            <a:noFill/>
          </a:ln>
        </p:spPr>
        <p:txBody>
          <a:bodyPr vert="horz" wrap="square" lIns="0" tIns="0" rIns="0" bIns="0" numCol="1" spcCol="215900" anchor="b">
            <a:prstTxWarp prst="textNoShape">
              <a:avLst/>
            </a:prstTxWarp>
          </a:bodyPr>
          <a:lstStyle/>
          <a:p>
            <a:pPr/>
            <a:r>
              <a:rPr lang="en-us" sz="1400"/>
              <a:t>&lt;footer&gt;</a:t>
            </a:r>
            <a:endParaRPr lang="en-us" sz="1400"/>
          </a:p>
        </p:txBody>
      </p:sp>
      <p:sp>
        <p:nvSpPr>
          <p:cNvPr id="6" name="PlaceHolder 4"/>
          <p:cNvSpPr>
            <a:spLocks noGrp="1" noChangeArrowheads="1"/>
            <a:extLst>
              <a:ext uri="smNativeData">
                <pr:smNativeData xmlns:pr="smNativeData" val="SMDATA_13_1p3kXRMAAAAlAAAAZAAAAA0AAAAAAAAAAAAAAAAAAAAAA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P3edP8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aAwAAXioAAIwRAACTLQAAEAAAACYAAAAIAAAAvQ8AAIAfAAA="/>
              </a:ext>
            </a:extLst>
          </p:cNvSpPr>
          <p:nvPr>
            <p:ph type="dt"/>
          </p:nvPr>
        </p:nvSpPr>
        <p:spPr>
          <a:xfrm>
            <a:off x="504190" y="6887210"/>
            <a:ext cx="2348230" cy="521335"/>
          </a:xfrm>
          <a:prstGeom prst="rect">
            <a:avLst/>
          </a:prstGeom>
          <a:ln>
            <a:noFill/>
          </a:ln>
        </p:spPr>
        <p:txBody>
          <a:bodyPr vert="horz" wrap="square" lIns="0" tIns="0" rIns="0" bIns="0" numCol="1" spcCol="215900" anchor="b">
            <a:prstTxWarp prst="textNoShape">
              <a:avLst/>
            </a:prstTxWarp>
          </a:bodyPr>
          <a:lstStyle/>
          <a:p>
            <a:pPr/>
            <a:r>
              <a:rPr lang="en-us" sz="1400"/>
              <a:t>&lt;date/time&gt;</a:t>
            </a:r>
            <a:endParaRPr lang="en-us" sz="1400"/>
          </a:p>
        </p:txBody>
      </p:sp>
      <p:sp>
        <p:nvSpPr>
          <p:cNvPr id="7" name="PlaceHolder 5"/>
          <p:cNvSpPr>
            <a:spLocks noGrp="1" noChangeArrowheads="1"/>
            <a:extLst>
              <a:ext uri="smNativeData">
                <pr:smNativeData xmlns:pr="smNativeData" val="SMDATA_13_1p3kXRMAAAAlAAAAZAAAAA0AAAAAAAAAAAAAAAAAAAAAA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P/Edv8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2LAAAXioAAOg6AACTLQAAEAAAACYAAAAIAAAAvQ8AAIAfAAA="/>
              </a:ext>
            </a:extLst>
          </p:cNvSpPr>
          <p:nvPr>
            <p:ph type="sldNum"/>
          </p:nvPr>
        </p:nvSpPr>
        <p:spPr>
          <a:xfrm>
            <a:off x="7227570" y="6887210"/>
            <a:ext cx="2348230" cy="521335"/>
          </a:xfrm>
          <a:prstGeom prst="rect">
            <a:avLst/>
          </a:prstGeom>
          <a:ln>
            <a:noFill/>
          </a:ln>
        </p:spPr>
        <p:txBody>
          <a:bodyPr vert="horz" wrap="square" lIns="0" tIns="0" rIns="0" bIns="0" numCol="1" spcCol="215900" anchor="b">
            <a:prstTxWarp prst="textNoShape">
              <a:avLst/>
            </a:prstTxWarp>
          </a:bodyPr>
          <a:lstStyle/>
          <a:p>
            <a:pPr/>
            <a:fld id="{0A58109E-D0E7-0DE6-A9E0-26B35EAE5F73}" type="slidenum">
              <a:rPr lang="en-us" sz="1400"/>
              <a:t/>
            </a:fld>
            <a:endParaRPr lang="en-us" sz="1400"/>
          </a:p>
        </p:txBody>
      </p:sp>
    </p:spTree>
  </p:cSld>
  <p:clrMap bg1="lt1" tx1="dk1" bg2="lt2"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sldNum="0" hdr="0" ftr="0" dt="0"/>
  <p:txStyles>
    <p:titleStyle>
      <a:lvl1pPr marL="0" marR="0" indent="0" algn="ctr" defTabSz="914400">
        <a:lnSpc>
          <a:spcPct val="100000"/>
        </a:lnSpc>
        <a:spcBef>
          <a:spcPts val="0"/>
        </a:spcBef>
        <a:spcAft>
          <a:spcPts val="0"/>
        </a:spcAft>
        <a:buNone/>
        <a:tabLst/>
        <a:defRPr lang="en-us" sz="4400" b="0" i="0" u="none" strike="noStrike" kern="1" spc="0" baseline="0">
          <a:solidFill>
            <a:schemeClr val="tx2"/>
          </a:solidFill>
          <a:effectLst/>
          <a:latin typeface="Basic Sans" pitchFamily="1" charset="0"/>
          <a:ea typeface="Basic Roman" pitchFamily="1" charset="0"/>
          <a:cs typeface="Basic Roman" pitchFamily="1" charset="0"/>
        </a:defRPr>
      </a:lvl1pPr>
    </p:titleStyle>
    <p:bodyStyle>
      <a:lvl1pPr marL="431800" marR="0" indent="-323850" algn="l" defTabSz="914400">
        <a:lnSpc>
          <a:spcPct val="100000"/>
        </a:lnSpc>
        <a:spcBef>
          <a:spcPts val="0"/>
        </a:spcBef>
        <a:spcAft>
          <a:spcPts val="1415"/>
        </a:spcAft>
        <a:buClr>
          <a:srgbClr val="000000"/>
        </a:buClr>
        <a:buSzPts val="1440"/>
        <a:buFont typeface="Wingdings" pitchFamily="0" charset="0"/>
        <a:buChar char=""/>
        <a:tabLst/>
        <a:defRPr lang="en-us" sz="3200" b="0" i="0" u="none" strike="noStrike" kern="1" spc="0" baseline="0">
          <a:solidFill>
            <a:schemeClr val="tx1"/>
          </a:solidFill>
          <a:effectLst/>
          <a:latin typeface="Basic Sans" pitchFamily="1" charset="0"/>
          <a:ea typeface="Basic Roman" pitchFamily="1" charset="0"/>
          <a:cs typeface="Basic Roman" pitchFamily="1" charset="0"/>
        </a:defRPr>
      </a:lvl1pPr>
      <a:lvl2pPr marL="864235" marR="0" indent="-323850" algn="l" defTabSz="914400">
        <a:lnSpc>
          <a:spcPct val="100000"/>
        </a:lnSpc>
        <a:spcBef>
          <a:spcPts val="0"/>
        </a:spcBef>
        <a:spcAft>
          <a:spcPts val="1130"/>
        </a:spcAft>
        <a:buClr>
          <a:srgbClr val="000000"/>
        </a:buClr>
        <a:buSzPts val="2100"/>
        <a:buFont typeface="Symbol" pitchFamily="1" charset="0"/>
        <a:buChar char=""/>
        <a:tabLst/>
        <a:defRPr lang="en-us" sz="2800" b="0" i="0" u="none" strike="noStrike" kern="1" spc="0" baseline="0">
          <a:solidFill>
            <a:schemeClr val="tx1"/>
          </a:solidFill>
          <a:effectLst/>
          <a:latin typeface="Basic Sans" pitchFamily="1" charset="0"/>
          <a:ea typeface="Basic Roman" pitchFamily="1" charset="0"/>
          <a:cs typeface="Basic Roman" pitchFamily="1" charset="0"/>
        </a:defRPr>
      </a:lvl2pPr>
      <a:lvl3pPr marL="1296035" marR="0" indent="-288290" algn="l" defTabSz="914400">
        <a:lnSpc>
          <a:spcPct val="100000"/>
        </a:lnSpc>
        <a:spcBef>
          <a:spcPts val="0"/>
        </a:spcBef>
        <a:spcAft>
          <a:spcPts val="850"/>
        </a:spcAft>
        <a:buClr>
          <a:srgbClr val="000000"/>
        </a:buClr>
        <a:buSzPts val="1080"/>
        <a:buFont typeface="Wingdings" pitchFamily="0" charset="0"/>
        <a:buChar char=""/>
        <a:tabLst/>
        <a:defRPr lang="en-us" sz="2400" b="0" i="0" u="none" strike="noStrike" kern="1" spc="0" baseline="0">
          <a:solidFill>
            <a:schemeClr val="tx1"/>
          </a:solidFill>
          <a:effectLst/>
          <a:latin typeface="Basic Sans" pitchFamily="1" charset="0"/>
          <a:ea typeface="Basic Roman" pitchFamily="1" charset="0"/>
          <a:cs typeface="Basic Roman" pitchFamily="1" charset="0"/>
        </a:defRPr>
      </a:lvl3pPr>
      <a:lvl4pPr marL="1727835" marR="0" indent="-215900" algn="l" defTabSz="914400">
        <a:lnSpc>
          <a:spcPct val="100000"/>
        </a:lnSpc>
        <a:spcBef>
          <a:spcPts val="0"/>
        </a:spcBef>
        <a:spcAft>
          <a:spcPts val="565"/>
        </a:spcAft>
        <a:buClr>
          <a:srgbClr val="000000"/>
        </a:buClr>
        <a:buSzPts val="1500"/>
        <a:buFont typeface="Symbol" pitchFamily="1" charset="0"/>
        <a:buChar char=""/>
        <a:tabLst/>
        <a:defRPr lang="en-us" sz="2000" b="0" i="0" u="none" strike="noStrike" kern="1" spc="0" baseline="0">
          <a:solidFill>
            <a:schemeClr val="tx1"/>
          </a:solidFill>
          <a:effectLst/>
          <a:latin typeface="Basic Sans" pitchFamily="1" charset="0"/>
          <a:ea typeface="Basic Roman" pitchFamily="1" charset="0"/>
          <a:cs typeface="Basic Roman" pitchFamily="1" charset="0"/>
        </a:defRPr>
      </a:lvl4pPr>
      <a:lvl5pPr marL="2160270" marR="0" indent="-215900" algn="l" defTabSz="914400">
        <a:lnSpc>
          <a:spcPct val="100000"/>
        </a:lnSpc>
        <a:spcBef>
          <a:spcPts val="0"/>
        </a:spcBef>
        <a:spcAft>
          <a:spcPts val="280"/>
        </a:spcAft>
        <a:buClr>
          <a:srgbClr val="000000"/>
        </a:buClr>
        <a:buSzPts val="900"/>
        <a:buFont typeface="Wingdings" pitchFamily="0" charset="0"/>
        <a:buChar char=""/>
        <a:tabLst/>
        <a:defRPr lang="en-us" sz="2000" b="0" i="0" u="none" strike="noStrike" kern="1" spc="0" baseline="0">
          <a:solidFill>
            <a:schemeClr val="tx1"/>
          </a:solidFill>
          <a:effectLst/>
          <a:latin typeface="Basic Sans" pitchFamily="1" charset="0"/>
          <a:ea typeface="Basic Roman" pitchFamily="1" charset="0"/>
          <a:cs typeface="Basic Roman" pitchFamily="1" charset="0"/>
        </a:defRPr>
      </a:lvl5pPr>
      <a:lvl6pPr marL="2592070" marR="0" indent="-215900" algn="l" defTabSz="914400">
        <a:lnSpc>
          <a:spcPct val="100000"/>
        </a:lnSpc>
        <a:spcBef>
          <a:spcPts val="0"/>
        </a:spcBef>
        <a:spcAft>
          <a:spcPts val="280"/>
        </a:spcAft>
        <a:buClr>
          <a:srgbClr val="000000"/>
        </a:buClr>
        <a:buSzPts val="900"/>
        <a:buFont typeface="Wingdings" pitchFamily="0" charset="0"/>
        <a:buChar char=""/>
        <a:tabLst/>
        <a:defRPr lang="en-us" sz="2000" b="0" i="0" u="none" strike="noStrike" kern="1" spc="0" baseline="0">
          <a:solidFill>
            <a:schemeClr val="tx1"/>
          </a:solidFill>
          <a:effectLst/>
          <a:latin typeface="Basic Sans" pitchFamily="1" charset="0"/>
          <a:ea typeface="Basic Roman" pitchFamily="1" charset="0"/>
          <a:cs typeface="Basic Roman" pitchFamily="1" charset="0"/>
        </a:defRPr>
      </a:lvl6pPr>
      <a:lvl7pPr marL="3023870" marR="0" indent="-215900" algn="l" defTabSz="914400">
        <a:lnSpc>
          <a:spcPct val="100000"/>
        </a:lnSpc>
        <a:spcBef>
          <a:spcPts val="0"/>
        </a:spcBef>
        <a:spcAft>
          <a:spcPts val="280"/>
        </a:spcAft>
        <a:buClr>
          <a:srgbClr val="000000"/>
        </a:buClr>
        <a:buSzPts val="900"/>
        <a:buFont typeface="Wingdings" pitchFamily="0" charset="0"/>
        <a:buChar char=""/>
        <a:tabLst/>
        <a:defRPr lang="en-us" sz="2000" b="0" i="0" u="none" strike="noStrike" kern="1" spc="0" baseline="0">
          <a:solidFill>
            <a:schemeClr val="tx1"/>
          </a:solidFill>
          <a:effectLst/>
          <a:latin typeface="Basic Sans" pitchFamily="1" charset="0"/>
          <a:ea typeface="Basic Roman" pitchFamily="1" charset="0"/>
          <a:cs typeface="Basic Roman" pitchFamily="1" charset="0"/>
        </a:defRPr>
      </a:lvl7pPr>
      <a:lvl8pPr marL="3429000" marR="0" indent="-228600" algn="l" defTabSz="914400">
        <a:lnSpc>
          <a:spcPct val="100000"/>
        </a:lnSpc>
        <a:spcBef>
          <a:spcPts val="0"/>
        </a:spcBef>
        <a:spcAft>
          <a:spcPts val="0"/>
        </a:spcAft>
        <a:buClrTx/>
        <a:buSzTx/>
        <a:buFontTx/>
        <a:buChar char="•"/>
        <a:tabLst/>
        <a:defRPr sz="2000" b="0" i="0" u="none" strike="noStrike" kern="1" spc="0" baseline="0">
          <a:solidFill>
            <a:schemeClr val="tx1"/>
          </a:solidFill>
          <a:effectLst/>
          <a:latin typeface="Basic Sans" pitchFamily="1" charset="0"/>
          <a:ea typeface="Basic Roman" pitchFamily="1" charset="0"/>
          <a:cs typeface="Basic Roman" pitchFamily="1" charset="0"/>
        </a:defRPr>
      </a:lvl8pPr>
      <a:lvl9pPr marL="3886200" marR="0" indent="-228600" algn="l" defTabSz="914400">
        <a:lnSpc>
          <a:spcPct val="100000"/>
        </a:lnSpc>
        <a:spcBef>
          <a:spcPts val="0"/>
        </a:spcBef>
        <a:spcAft>
          <a:spcPts val="0"/>
        </a:spcAft>
        <a:buClrTx/>
        <a:buSzTx/>
        <a:buFontTx/>
        <a:buChar char="•"/>
        <a:tabLst/>
        <a:defRPr sz="2000" b="0" i="0" u="none" strike="noStrike" kern="1" spc="0" baseline="0">
          <a:solidFill>
            <a:schemeClr val="tx1"/>
          </a:solidFill>
          <a:effectLst/>
          <a:latin typeface="Basic Sans" pitchFamily="1" charset="0"/>
          <a:ea typeface="Basic Roman" pitchFamily="1" charset="0"/>
          <a:cs typeface="Basic Roman" pitchFamily="1" charset="0"/>
        </a:defRPr>
      </a:lvl9pPr>
    </p:bodyStyle>
    <p:otherStyle>
      <a:lvl1pPr marL="0" marR="0" indent="0" algn="l" defTabSz="914400">
        <a:lnSpc>
          <a:spcPct val="100000"/>
        </a:lnSpc>
        <a:spcBef>
          <a:spcPts val="0"/>
        </a:spcBef>
        <a:spcAft>
          <a:spcPts val="0"/>
        </a:spcAft>
        <a:buNone/>
        <a:tabLst/>
        <a:defRPr sz="1800" b="0" i="0" u="none" strike="noStrike" kern="1" spc="0" baseline="0">
          <a:solidFill>
            <a:schemeClr val="tx1"/>
          </a:solidFill>
          <a:effectLst/>
          <a:latin typeface="Basic Sans" pitchFamily="1" charset="0"/>
          <a:ea typeface="Basic Roman" pitchFamily="1" charset="0"/>
          <a:cs typeface="Basic Roman" pitchFamily="1" charset="0"/>
        </a:defRPr>
      </a:lvl1pPr>
      <a:lvl2pPr marL="457200" marR="0" indent="0" algn="l" defTabSz="914400">
        <a:lnSpc>
          <a:spcPct val="100000"/>
        </a:lnSpc>
        <a:spcBef>
          <a:spcPts val="0"/>
        </a:spcBef>
        <a:spcAft>
          <a:spcPts val="0"/>
        </a:spcAft>
        <a:buNone/>
        <a:tabLst/>
        <a:defRPr sz="1800" b="0" i="0" u="none" strike="noStrike" kern="1" spc="0" baseline="0">
          <a:solidFill>
            <a:schemeClr val="tx1"/>
          </a:solidFill>
          <a:effectLst/>
          <a:latin typeface="Basic Sans" pitchFamily="1" charset="0"/>
          <a:ea typeface="Basic Roman" pitchFamily="1" charset="0"/>
          <a:cs typeface="Basic Roman" pitchFamily="1" charset="0"/>
        </a:defRPr>
      </a:lvl2pPr>
      <a:lvl3pPr marL="914400" marR="0" indent="0" algn="l" defTabSz="914400">
        <a:lnSpc>
          <a:spcPct val="100000"/>
        </a:lnSpc>
        <a:spcBef>
          <a:spcPts val="0"/>
        </a:spcBef>
        <a:spcAft>
          <a:spcPts val="0"/>
        </a:spcAft>
        <a:buNone/>
        <a:tabLst/>
        <a:defRPr sz="1800" b="0" i="0" u="none" strike="noStrike" kern="1" spc="0" baseline="0">
          <a:solidFill>
            <a:schemeClr val="tx1"/>
          </a:solidFill>
          <a:effectLst/>
          <a:latin typeface="Basic Sans" pitchFamily="1" charset="0"/>
          <a:ea typeface="Basic Roman" pitchFamily="1" charset="0"/>
          <a:cs typeface="Basic Roman" pitchFamily="1" charset="0"/>
        </a:defRPr>
      </a:lvl3pPr>
      <a:lvl4pPr marL="1371600" marR="0" indent="0" algn="l" defTabSz="914400">
        <a:lnSpc>
          <a:spcPct val="100000"/>
        </a:lnSpc>
        <a:spcBef>
          <a:spcPts val="0"/>
        </a:spcBef>
        <a:spcAft>
          <a:spcPts val="0"/>
        </a:spcAft>
        <a:buNone/>
        <a:tabLst/>
        <a:defRPr sz="1800" b="0" i="0" u="none" strike="noStrike" kern="1" spc="0" baseline="0">
          <a:solidFill>
            <a:schemeClr val="tx1"/>
          </a:solidFill>
          <a:effectLst/>
          <a:latin typeface="Basic Sans" pitchFamily="1" charset="0"/>
          <a:ea typeface="Basic Roman" pitchFamily="1" charset="0"/>
          <a:cs typeface="Basic Roman" pitchFamily="1" charset="0"/>
        </a:defRPr>
      </a:lvl4pPr>
      <a:lvl5pPr marL="1828800" marR="0" indent="0" algn="l" defTabSz="914400">
        <a:lnSpc>
          <a:spcPct val="100000"/>
        </a:lnSpc>
        <a:spcBef>
          <a:spcPts val="0"/>
        </a:spcBef>
        <a:spcAft>
          <a:spcPts val="0"/>
        </a:spcAft>
        <a:buNone/>
        <a:tabLst/>
        <a:defRPr sz="1800" b="0" i="0" u="none" strike="noStrike" kern="1" spc="0" baseline="0">
          <a:solidFill>
            <a:schemeClr val="tx1"/>
          </a:solidFill>
          <a:effectLst/>
          <a:latin typeface="Basic Sans" pitchFamily="1" charset="0"/>
          <a:ea typeface="Basic Roman" pitchFamily="1" charset="0"/>
          <a:cs typeface="Basic Roman" pitchFamily="1" charset="0"/>
        </a:defRPr>
      </a:lvl5pPr>
      <a:lvl6pPr marL="2286000" marR="0" indent="0" algn="l" defTabSz="914400">
        <a:lnSpc>
          <a:spcPct val="100000"/>
        </a:lnSpc>
        <a:spcBef>
          <a:spcPts val="0"/>
        </a:spcBef>
        <a:spcAft>
          <a:spcPts val="0"/>
        </a:spcAft>
        <a:buNone/>
        <a:tabLst/>
        <a:defRPr sz="1800" b="0" i="0" u="none" strike="noStrike" kern="1" spc="0" baseline="0">
          <a:solidFill>
            <a:schemeClr val="tx1"/>
          </a:solidFill>
          <a:effectLst/>
          <a:latin typeface="Basic Sans" pitchFamily="1" charset="0"/>
          <a:ea typeface="Basic Roman" pitchFamily="1" charset="0"/>
          <a:cs typeface="Basic Roman" pitchFamily="1" charset="0"/>
        </a:defRPr>
      </a:lvl6pPr>
      <a:lvl7pPr marL="2743200" marR="0" indent="0" algn="l" defTabSz="914400">
        <a:lnSpc>
          <a:spcPct val="100000"/>
        </a:lnSpc>
        <a:spcBef>
          <a:spcPts val="0"/>
        </a:spcBef>
        <a:spcAft>
          <a:spcPts val="0"/>
        </a:spcAft>
        <a:buNone/>
        <a:tabLst/>
        <a:defRPr sz="1800" b="0" i="0" u="none" strike="noStrike" kern="1" spc="0" baseline="0">
          <a:solidFill>
            <a:schemeClr val="tx1"/>
          </a:solidFill>
          <a:effectLst/>
          <a:latin typeface="Basic Sans" pitchFamily="1" charset="0"/>
          <a:ea typeface="Basic Roman" pitchFamily="1" charset="0"/>
          <a:cs typeface="Basic Roman" pitchFamily="1" charset="0"/>
        </a:defRPr>
      </a:lvl7pPr>
      <a:lvl8pPr marL="3200400" marR="0" indent="0" algn="l" defTabSz="914400">
        <a:lnSpc>
          <a:spcPct val="100000"/>
        </a:lnSpc>
        <a:spcBef>
          <a:spcPts val="0"/>
        </a:spcBef>
        <a:spcAft>
          <a:spcPts val="0"/>
        </a:spcAft>
        <a:buNone/>
        <a:tabLst/>
        <a:defRPr sz="1800" b="0" i="0" u="none" strike="noStrike" kern="1" spc="0" baseline="0">
          <a:solidFill>
            <a:schemeClr val="tx1"/>
          </a:solidFill>
          <a:effectLst/>
          <a:latin typeface="Basic Sans" pitchFamily="1" charset="0"/>
          <a:ea typeface="Basic Roman" pitchFamily="1" charset="0"/>
          <a:cs typeface="Basic Roman" pitchFamily="1" charset="0"/>
        </a:defRPr>
      </a:lvl8pPr>
      <a:lvl9pPr marL="3657600" marR="0" indent="0" algn="l" defTabSz="914400">
        <a:lnSpc>
          <a:spcPct val="100000"/>
        </a:lnSpc>
        <a:spcBef>
          <a:spcPts val="0"/>
        </a:spcBef>
        <a:spcAft>
          <a:spcPts val="0"/>
        </a:spcAft>
        <a:buNone/>
        <a:tabLst/>
        <a:defRPr sz="1800" b="0" i="0" u="none" strike="noStrike" kern="1" spc="0" baseline="0">
          <a:solidFill>
            <a:schemeClr val="tx1"/>
          </a:solidFill>
          <a:effectLst/>
          <a:latin typeface="Basic Sans" pitchFamily="1" charset="0"/>
          <a:ea typeface="Basic Roman" pitchFamily="1" charset="0"/>
          <a:cs typeface="Basic Roman" pitchFamily="1" charset="0"/>
        </a:defRPr>
      </a:lvl9pPr>
    </p:otherStyle>
  </p:txStyles>
</p:sldMaster>
</file>

<file path=ppt/slides/_rels/slide1.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
<Relationships xmlns="http://schemas.openxmlformats.org/package/2006/relationships"><Relationship Id="rId1" Type="http://schemas.openxmlformats.org/officeDocument/2006/relationships/slideLayout" Target="../slideLayouts/slideLayout15.xml"/></Relationships>
</file>

<file path=ppt/slides/_rels/slide23.xml.rels><?xml version="1.0" encoding="UTF-8" standalone="yes" ?>
<Relationships xmlns="http://schemas.openxmlformats.org/package/2006/relationships"><Relationship Id="rId1" Type="http://schemas.openxmlformats.org/officeDocument/2006/relationships/slideLayout" Target="../slideLayouts/slideLayout15.xml"/></Relationships>
</file>

<file path=ppt/slides/_rels/slide24.xml.rels><?xml version="1.0" encoding="UTF-8" standalone="yes" ?>
<Relationships xmlns="http://schemas.openxmlformats.org/package/2006/relationships"><Relationship Id="rId1" Type="http://schemas.openxmlformats.org/officeDocument/2006/relationships/slideLayout" Target="../slideLayouts/slideLayout15.xml"/></Relationships>
</file>

<file path=ppt/slides/_rels/slide25.xml.rels><?xml version="1.0" encoding="UTF-8" standalone="yes" ?>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4.png"/></Relationships>
</file>

<file path=ppt/slides/_rels/slide26.xml.rels><?xml version="1.0" encoding="UTF-8" standalone="yes" ?>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extShape 1"/>
          <p:cNvSpPr>
            <a:extLst>
              <a:ext uri="smNativeData">
                <pr:smNativeData xmlns:pr="smNativeData" val="SMDATA_13_1p3kXR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AaAwAAtg8AAOg6AACwGQAAEAAAACYAAAAIAAAA//////////8="/>
              </a:ext>
            </a:extLst>
          </p:cNvSpPr>
          <p:nvPr/>
        </p:nvSpPr>
        <p:spPr>
          <a:xfrm>
            <a:off x="504190" y="2553970"/>
            <a:ext cx="9071610" cy="1621790"/>
          </a:xfrm>
          <a:prstGeom prst="rect">
            <a:avLst/>
          </a:prstGeom>
          <a:noFill/>
          <a:ln>
            <a:noFill/>
          </a:ln>
          <a:effectLst/>
        </p:spPr>
        <p:txBody>
          <a:bodyPr vert="horz" wrap="square" lIns="0" tIns="0" rIns="0" bIns="0" numCol="1" spcCol="215900" anchor="ctr"/>
          <a:lstStyle/>
          <a:p>
            <a:pPr algn="ctr"/>
            <a:r>
              <a:rPr lang="en-us" sz="4400"/>
              <a:t>TIS13531 METODOLOGI PENELITIAN</a:t>
            </a:r>
            <a:endParaRPr lang="en-us" sz="4400"/>
          </a:p>
        </p:txBody>
      </p:sp>
      <p:sp>
        <p:nvSpPr>
          <p:cNvPr id="3" name="TextShape 2"/>
          <p:cNvSpPr>
            <a:extLst>
              <a:ext uri="smNativeData">
                <pr:smNativeData xmlns:pr="smNativeData" val="SMDATA_13_1p3kXR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AaAwAA5xsAAOg6AAD9IgAAEAAAACYAAAAIAAAA//////////8="/>
              </a:ext>
            </a:extLst>
          </p:cNvSpPr>
          <p:nvPr/>
        </p:nvSpPr>
        <p:spPr>
          <a:xfrm>
            <a:off x="504190" y="4535805"/>
            <a:ext cx="9071610" cy="1151890"/>
          </a:xfrm>
          <a:prstGeom prst="rect">
            <a:avLst/>
          </a:prstGeom>
          <a:noFill/>
          <a:ln>
            <a:noFill/>
          </a:ln>
          <a:effectLst/>
        </p:spPr>
        <p:txBody>
          <a:bodyPr vert="horz" wrap="square" lIns="0" tIns="0" rIns="0" bIns="0" numCol="1" spcCol="215900" anchor="ctr"/>
          <a:lstStyle/>
          <a:p>
            <a:pPr algn="ctr"/>
            <a:r>
              <a:rPr lang="en-us" sz="3200"/>
              <a:t>Minggu 14 - Kesimpulan</a:t>
            </a:r>
            <a:endParaRPr lang="en-us" sz="3200"/>
          </a:p>
        </p:txBody>
      </p:sp>
    </p:spTree>
  </p:cSld>
  <p:clrMapOvr>
    <a:masterClrMapping/>
  </p:clrMapOvr>
  <p:timing>
    <p:tnLst>
      <p:par>
        <p:cTn id="1" dur="indefinite" restart="never" nodeType="tmRoot">
          <p:childTnLst/>
        </p:cTn>
      </p:par>
    </p:tnLst>
  </p:timing>
</p:sld>
</file>

<file path=ppt/slides/slide10.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extShape 1"/>
          <p:cNvSpPr>
            <a:extLst>
              <a:ext uri="smNativeData">
                <pr:smNativeData xmlns:pr="smNativeData" val="SMDATA_13_1p3kXR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C6pgI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AaAwAA2wEAAOg6AACeCQAAEAAAACYAAAAIAAAA//////////8="/>
              </a:ext>
            </a:extLst>
          </p:cNvSpPr>
          <p:nvPr/>
        </p:nvSpPr>
        <p:spPr>
          <a:xfrm>
            <a:off x="504190" y="301625"/>
            <a:ext cx="9071610" cy="1261745"/>
          </a:xfrm>
          <a:prstGeom prst="rect">
            <a:avLst/>
          </a:prstGeom>
          <a:noFill/>
          <a:ln>
            <a:noFill/>
          </a:ln>
          <a:effectLst/>
        </p:spPr>
        <p:txBody>
          <a:bodyPr vert="horz" wrap="square" lIns="0" tIns="0" rIns="0" bIns="0" numCol="1" spcCol="215900" anchor="ctr"/>
          <a:lstStyle/>
          <a:p>
            <a:pPr algn="ctr"/>
            <a:r>
              <a:rPr lang="en-us" sz="4400"/>
              <a:t>Teknik Sebab-Akibat</a:t>
            </a:r>
            <a:endParaRPr lang="en-us" sz="4400"/>
          </a:p>
        </p:txBody>
      </p:sp>
      <p:sp>
        <p:nvSpPr>
          <p:cNvPr id="3" name="TextShape 2"/>
          <p:cNvSpPr>
            <a:extLst>
              <a:ext uri="smNativeData">
                <pr:smNativeData xmlns:pr="smNativeData" val="SMDATA_13_1p3kXR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AaAwAA4goAAOg6AADbJQAAEAAAACYAAAAIAAAA//////////8="/>
              </a:ext>
            </a:extLst>
          </p:cNvSpPr>
          <p:nvPr/>
        </p:nvSpPr>
        <p:spPr>
          <a:xfrm>
            <a:off x="504190" y="1769110"/>
            <a:ext cx="9071610" cy="4384675"/>
          </a:xfrm>
          <a:prstGeom prst="rect">
            <a:avLst/>
          </a:prstGeom>
          <a:noFill/>
          <a:ln>
            <a:noFill/>
          </a:ln>
          <a:effectLst/>
        </p:spPr>
        <p:txBody>
          <a:bodyPr vert="horz" wrap="square" lIns="0" tIns="0" rIns="0" bIns="0" numCol="1" spcCol="215900" anchor="t"/>
          <a:lstStyle/>
          <a:p>
            <a:pPr marL="431800" indent="-323850" algn="just">
              <a:spcAft>
                <a:spcPts val="1415"/>
              </a:spcAft>
              <a:buClr>
                <a:srgbClr val="000000"/>
              </a:buClr>
              <a:buSzPts val="1440"/>
              <a:buFont typeface="Wingdings" pitchFamily="0" charset="0"/>
              <a:buChar char=""/>
            </a:pPr>
            <a:r>
              <a:rPr lang="en-us" sz="3200"/>
              <a:t>Teknik ini sangat membantu, karena akan memperjelas kembali masalah yang sudah diterangkan di bagian pendahuluan</a:t>
            </a:r>
            <a:endParaRPr lang="en-us" sz="3200"/>
          </a:p>
          <a:p>
            <a:pPr marL="431800" indent="-323850" algn="just">
              <a:spcAft>
                <a:spcPts val="1415"/>
              </a:spcAft>
              <a:buClr>
                <a:srgbClr val="000000"/>
              </a:buClr>
              <a:buSzPts val="1440"/>
              <a:buFont typeface="Wingdings" pitchFamily="0" charset="0"/>
              <a:buChar char=""/>
            </a:pPr>
            <a:r>
              <a:rPr lang="en-us" sz="3200"/>
              <a:t>Dan teknik ini lebih konsisten karena penjelasannya tidak akan jauh dari masalah yang sudah dijelaskan</a:t>
            </a:r>
            <a:endParaRPr lang="en-us" sz="3200"/>
          </a:p>
        </p:txBody>
      </p:sp>
    </p:spTree>
  </p:cSld>
  <p:clrMapOvr>
    <a:masterClrMapping/>
  </p:clrMapOvr>
  <p:timing>
    <p:tnLst>
      <p:par>
        <p:cTn id="1" dur="indefinite" restart="never" nodeType="tmRoot">
          <p:childTnLst/>
        </p:cTn>
      </p:par>
    </p:tnLst>
  </p:timing>
</p:sld>
</file>

<file path=ppt/slides/slide11.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extShape 1"/>
          <p:cNvSpPr>
            <a:extLst>
              <a:ext uri="smNativeData">
                <pr:smNativeData xmlns:pr="smNativeData" val="SMDATA_13_1p3kXR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AaAwAA2wEAAOg6AACeCQAAEAAAACYAAAAIAAAA//////////8="/>
              </a:ext>
            </a:extLst>
          </p:cNvSpPr>
          <p:nvPr/>
        </p:nvSpPr>
        <p:spPr>
          <a:xfrm>
            <a:off x="504190" y="301625"/>
            <a:ext cx="9071610" cy="1261745"/>
          </a:xfrm>
          <a:prstGeom prst="rect">
            <a:avLst/>
          </a:prstGeom>
          <a:noFill/>
          <a:ln>
            <a:noFill/>
          </a:ln>
          <a:effectLst/>
        </p:spPr>
        <p:txBody>
          <a:bodyPr vert="horz" wrap="square" lIns="0" tIns="0" rIns="0" bIns="0" numCol="1" spcCol="215900" anchor="ctr"/>
          <a:lstStyle/>
          <a:p>
            <a:pPr algn="ctr"/>
            <a:r>
              <a:rPr lang="en-us" sz="4400"/>
              <a:t>Contoh - Sebab Akibat</a:t>
            </a:r>
            <a:endParaRPr lang="en-us" sz="4400"/>
          </a:p>
        </p:txBody>
      </p:sp>
      <p:sp>
        <p:nvSpPr>
          <p:cNvPr id="3" name="TextShape 2"/>
          <p:cNvSpPr>
            <a:extLst>
              <a:ext uri="smNativeData">
                <pr:smNativeData xmlns:pr="smNativeData" val="SMDATA_13_1p3kXR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AaAwAA4goAAOg6AADbJQAAEAAAACYAAAAIAAAA//////////8="/>
              </a:ext>
            </a:extLst>
          </p:cNvSpPr>
          <p:nvPr/>
        </p:nvSpPr>
        <p:spPr>
          <a:xfrm>
            <a:off x="504190" y="1769110"/>
            <a:ext cx="9071610" cy="4384675"/>
          </a:xfrm>
          <a:prstGeom prst="rect">
            <a:avLst/>
          </a:prstGeom>
          <a:noFill/>
          <a:ln>
            <a:noFill/>
          </a:ln>
          <a:effectLst/>
        </p:spPr>
        <p:txBody>
          <a:bodyPr vert="horz" wrap="square" lIns="0" tIns="0" rIns="0" bIns="0" numCol="1" spcCol="215900" anchor="t"/>
          <a:lstStyle/>
          <a:p>
            <a:pPr marL="431800" indent="-323850" algn="just">
              <a:spcAft>
                <a:spcPts val="1415"/>
              </a:spcAft>
              <a:buClr>
                <a:srgbClr val="000000"/>
              </a:buClr>
              <a:buSzPts val="1440"/>
              <a:buFont typeface="Wingdings" pitchFamily="0" charset="0"/>
              <a:buChar char=""/>
            </a:pPr>
            <a:r>
              <a:rPr lang="en-us" sz="3200"/>
              <a:t>Berdasarkan dari data dinas kebersihan DKI Jakarta. Ada 85% sampah yang mengalir diseluruh bantaran sungai yang terdapat di Jakarta. Alasanya sangat sepele. Para warga yang tinggal hampir di sepanjang bantaran sungai lebih memilih untuk membuang sampahnya ke sungai. Daripada harus membayar petugas kebersiahn yang mengangkut sampah dari rumah kerumah.</a:t>
            </a:r>
            <a:endParaRPr lang="en-us" sz="3200"/>
          </a:p>
        </p:txBody>
      </p:sp>
    </p:spTree>
  </p:cSld>
  <p:clrMapOvr>
    <a:masterClrMapping/>
  </p:clrMapOvr>
  <p:timing>
    <p:tnLst>
      <p:par>
        <p:cTn id="1" dur="indefinite" restart="never" nodeType="tmRoot">
          <p:childTnLst/>
        </p:cTn>
      </p:par>
    </p:tnLst>
  </p:timing>
</p:sld>
</file>

<file path=ppt/slides/slide12.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extShape 1"/>
          <p:cNvSpPr>
            <a:extLst>
              <a:ext uri="smNativeData">
                <pr:smNativeData xmlns:pr="smNativeData" val="SMDATA_13_1p3kXR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NoN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AaAwAA2wEAAOg6AACeCQAAEAAAACYAAAAIAAAA//////////8="/>
              </a:ext>
            </a:extLst>
          </p:cNvSpPr>
          <p:nvPr/>
        </p:nvSpPr>
        <p:spPr>
          <a:xfrm>
            <a:off x="504190" y="301625"/>
            <a:ext cx="9071610" cy="1261745"/>
          </a:xfrm>
          <a:prstGeom prst="rect">
            <a:avLst/>
          </a:prstGeom>
          <a:noFill/>
          <a:ln>
            <a:noFill/>
          </a:ln>
          <a:effectLst/>
        </p:spPr>
        <p:txBody>
          <a:bodyPr vert="horz" wrap="square" lIns="0" tIns="0" rIns="0" bIns="0" numCol="1" spcCol="215900" anchor="ctr"/>
          <a:lstStyle/>
          <a:p>
            <a:pPr algn="ctr"/>
            <a:r>
              <a:rPr lang="en-us" sz="4400"/>
              <a:t>Contoh - Sebab Akibat</a:t>
            </a:r>
            <a:endParaRPr lang="en-us" sz="4400"/>
          </a:p>
        </p:txBody>
      </p:sp>
      <p:sp>
        <p:nvSpPr>
          <p:cNvPr id="3" name="TextShape 2"/>
          <p:cNvSpPr>
            <a:extLst>
              <a:ext uri="smNativeData">
                <pr:smNativeData xmlns:pr="smNativeData" val="SMDATA_13_1p3kXR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XAFAE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AaAwAA4goAAOg6AADbJQAAEAAAACYAAAAIAAAA//////////8="/>
              </a:ext>
            </a:extLst>
          </p:cNvSpPr>
          <p:nvPr/>
        </p:nvSpPr>
        <p:spPr>
          <a:xfrm>
            <a:off x="504190" y="1769110"/>
            <a:ext cx="9071610" cy="4384675"/>
          </a:xfrm>
          <a:prstGeom prst="rect">
            <a:avLst/>
          </a:prstGeom>
          <a:noFill/>
          <a:ln>
            <a:noFill/>
          </a:ln>
          <a:effectLst/>
        </p:spPr>
        <p:txBody>
          <a:bodyPr vert="horz" wrap="square" lIns="0" tIns="0" rIns="0" bIns="0" numCol="1" spcCol="215900" anchor="t"/>
          <a:lstStyle/>
          <a:p>
            <a:pPr marL="431800" indent="-323850" algn="just">
              <a:spcAft>
                <a:spcPts val="1415"/>
              </a:spcAft>
              <a:buClr>
                <a:srgbClr val="000000"/>
              </a:buClr>
              <a:buSzPts val="1440"/>
              <a:buFont typeface="Wingdings" pitchFamily="0" charset="0"/>
              <a:buChar char=""/>
            </a:pPr>
            <a:r>
              <a:rPr lang="en-us" sz="3200"/>
              <a:t>Kesimpulan</a:t>
            </a:r>
            <a:endParaRPr lang="en-us" sz="3200"/>
          </a:p>
          <a:p>
            <a:pPr marL="431800" indent="-323850" algn="just">
              <a:spcAft>
                <a:spcPts val="1415"/>
              </a:spcAft>
              <a:buClr>
                <a:srgbClr val="000000"/>
              </a:buClr>
              <a:buSzPts val="1440"/>
              <a:buFont typeface="Wingdings" pitchFamily="0" charset="0"/>
              <a:buChar char=""/>
            </a:pPr>
            <a:r>
              <a:rPr lang="en-us" sz="3200"/>
              <a:t>Penyebab utama banjir di Jakarta hampir setiap tahunya adalah masalah sampah. Disamping menjadi momok bagi pemerintah dan petugas kebersihan yang bertugas di bantran sungai. Kesadaran diri dari masyarakat di sepanjang bantaran sungai menjadi salah satu penyebab utama masyarakat kedatangan banjir setiap tahunnya.</a:t>
            </a:r>
            <a:endParaRPr lang="en-us" sz="3200"/>
          </a:p>
        </p:txBody>
      </p:sp>
    </p:spTree>
  </p:cSld>
  <p:clrMapOvr>
    <a:masterClrMapping/>
  </p:clrMapOvr>
  <p:timing>
    <p:tnLst>
      <p:par>
        <p:cTn id="1" dur="indefinite" restart="never" nodeType="tmRoot">
          <p:childTnLst/>
        </p:cTn>
      </p:par>
    </p:tnLst>
  </p:timing>
</p:sld>
</file>

<file path=ppt/slides/slide13.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extShape 1"/>
          <p:cNvSpPr>
            <a:extLst>
              <a:ext uri="smNativeData">
                <pr:smNativeData xmlns:pr="smNativeData" val="SMDATA_13_1p3kXR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AaAwAA2wEAAOg6AACeCQAAEAAAACYAAAAIAAAA//////////8="/>
              </a:ext>
            </a:extLst>
          </p:cNvSpPr>
          <p:nvPr/>
        </p:nvSpPr>
        <p:spPr>
          <a:xfrm>
            <a:off x="504190" y="301625"/>
            <a:ext cx="9071610" cy="1261745"/>
          </a:xfrm>
          <a:prstGeom prst="rect">
            <a:avLst/>
          </a:prstGeom>
          <a:noFill/>
          <a:ln>
            <a:noFill/>
          </a:ln>
          <a:effectLst/>
        </p:spPr>
        <p:txBody>
          <a:bodyPr vert="horz" wrap="square" lIns="0" tIns="0" rIns="0" bIns="0" numCol="1" spcCol="215900" anchor="ctr"/>
          <a:lstStyle/>
          <a:p>
            <a:pPr algn="ctr"/>
            <a:r>
              <a:rPr lang="en-us" sz="4400"/>
              <a:t>Kurang Lebih</a:t>
            </a:r>
            <a:endParaRPr lang="en-us" sz="4400"/>
          </a:p>
        </p:txBody>
      </p:sp>
      <p:sp>
        <p:nvSpPr>
          <p:cNvPr id="3" name="TextShape 2"/>
          <p:cNvSpPr>
            <a:extLst>
              <a:ext uri="smNativeData">
                <pr:smNativeData xmlns:pr="smNativeData" val="SMDATA_13_1p3kXR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AaAwAA4goAAOg6AADbJQAAEAAAACYAAAAIAAAA//////////8="/>
              </a:ext>
            </a:extLst>
          </p:cNvSpPr>
          <p:nvPr/>
        </p:nvSpPr>
        <p:spPr>
          <a:xfrm>
            <a:off x="504190" y="1769110"/>
            <a:ext cx="9071610" cy="4384675"/>
          </a:xfrm>
          <a:prstGeom prst="rect">
            <a:avLst/>
          </a:prstGeom>
          <a:noFill/>
          <a:ln>
            <a:noFill/>
          </a:ln>
          <a:effectLst/>
        </p:spPr>
        <p:txBody>
          <a:bodyPr vert="horz" wrap="square" lIns="0" tIns="0" rIns="0" bIns="0" numCol="1" spcCol="215900" anchor="t"/>
          <a:lstStyle/>
          <a:p>
            <a:pPr marL="431800" indent="-323850" algn="just">
              <a:spcAft>
                <a:spcPts val="1375"/>
              </a:spcAft>
              <a:buClr>
                <a:srgbClr val="000000"/>
              </a:buClr>
              <a:buSzPts val="1395"/>
              <a:buFont typeface="Wingdings" pitchFamily="0" charset="0"/>
              <a:buChar char=""/>
            </a:pPr>
            <a:r>
              <a:rPr lang="en-us" sz="3105"/>
              <a:t>Pada dasarnya semua teknik itu bagus, namun tetap memiliki kelebihan serta kekurangan masing-masing.</a:t>
            </a:r>
            <a:endParaRPr lang="en-us" sz="3105"/>
          </a:p>
          <a:p>
            <a:pPr marL="431800" indent="-323850" algn="just">
              <a:spcAft>
                <a:spcPts val="1375"/>
              </a:spcAft>
              <a:buClr>
                <a:srgbClr val="000000"/>
              </a:buClr>
              <a:buSzPts val="1395"/>
              <a:buFont typeface="Wingdings" pitchFamily="0" charset="0"/>
              <a:buChar char=""/>
            </a:pPr>
            <a:r>
              <a:rPr lang="en-us" sz="3105"/>
              <a:t>Jika dilihat dari bidangnya, Teknik Sebab Akibat lebih merata, selain itu konsistensi nya juga lebih bagus dibandingkan dengan yang lain.</a:t>
            </a:r>
            <a:endParaRPr lang="en-us" sz="3105"/>
          </a:p>
          <a:p>
            <a:pPr marL="431800" indent="-323850" algn="just">
              <a:spcAft>
                <a:spcPts val="1375"/>
              </a:spcAft>
              <a:buClr>
                <a:srgbClr val="000000"/>
              </a:buClr>
              <a:buSzPts val="1395"/>
              <a:buFont typeface="Wingdings" pitchFamily="0" charset="0"/>
              <a:buChar char=""/>
            </a:pPr>
            <a:r>
              <a:rPr lang="en-us" sz="3105"/>
              <a:t>Serta dapat disambung dengan bagian-bagian lain seperti metode, implementasi, serta kesimpulan.</a:t>
            </a:r>
            <a:endParaRPr lang="en-us" sz="3105"/>
          </a:p>
        </p:txBody>
      </p:sp>
    </p:spTree>
  </p:cSld>
  <p:clrMapOvr>
    <a:masterClrMapping/>
  </p:clrMapOvr>
  <p:timing>
    <p:tnLst>
      <p:par>
        <p:cTn id="1" dur="indefinite" restart="never" nodeType="tmRoot">
          <p:childTnLst/>
        </p:cTn>
      </p:par>
    </p:tnLst>
  </p:timing>
</p:sld>
</file>

<file path=ppt/slides/slide14.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extShape 1"/>
          <p:cNvSpPr>
            <a:extLst>
              <a:ext uri="smNativeData">
                <pr:smNativeData xmlns:pr="smNativeData" val="SMDATA_13_1p3kXR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AaAwAA2wEAAOg6AACeCQAAEAAAACYAAAAIAAAA//////////8="/>
              </a:ext>
            </a:extLst>
          </p:cNvSpPr>
          <p:nvPr/>
        </p:nvSpPr>
        <p:spPr>
          <a:xfrm>
            <a:off x="504190" y="301625"/>
            <a:ext cx="9071610" cy="1261745"/>
          </a:xfrm>
          <a:prstGeom prst="rect">
            <a:avLst/>
          </a:prstGeom>
          <a:noFill/>
          <a:ln>
            <a:noFill/>
          </a:ln>
          <a:effectLst/>
        </p:spPr>
        <p:txBody>
          <a:bodyPr vert="horz" wrap="square" lIns="0" tIns="0" rIns="0" bIns="0" numCol="1" spcCol="215900" anchor="ctr"/>
          <a:lstStyle/>
          <a:p>
            <a:pPr algn="ctr"/>
            <a:r>
              <a:rPr lang="en-us" sz="4400"/>
              <a:t>Syarat Kesimpulan</a:t>
            </a:r>
            <a:endParaRPr lang="en-us" sz="4400"/>
          </a:p>
        </p:txBody>
      </p:sp>
      <p:sp>
        <p:nvSpPr>
          <p:cNvPr id="3" name="TextShape 2"/>
          <p:cNvSpPr>
            <a:extLst>
              <a:ext uri="smNativeData">
                <pr:smNativeData xmlns:pr="smNativeData" val="SMDATA_13_1p3kXR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Ksf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AaAwAA4goAAOg6AADbJQAAEAAAACYAAAAIAAAA//////////8="/>
              </a:ext>
            </a:extLst>
          </p:cNvSpPr>
          <p:nvPr/>
        </p:nvSpPr>
        <p:spPr>
          <a:xfrm>
            <a:off x="504190" y="1769110"/>
            <a:ext cx="9071610" cy="4384675"/>
          </a:xfrm>
          <a:prstGeom prst="rect">
            <a:avLst/>
          </a:prstGeom>
          <a:noFill/>
          <a:ln>
            <a:noFill/>
          </a:ln>
          <a:effectLst/>
        </p:spPr>
        <p:txBody>
          <a:bodyPr vert="horz" wrap="square" lIns="0" tIns="0" rIns="0" bIns="0" numCol="1" spcCol="215900" anchor="t"/>
          <a:lstStyle/>
          <a:p>
            <a:pPr marL="431800" indent="-323850" algn="just">
              <a:spcAft>
                <a:spcPts val="1415"/>
              </a:spcAft>
              <a:buClr>
                <a:srgbClr val="000000"/>
              </a:buClr>
              <a:buSzPts val="1440"/>
              <a:buFont typeface="Wingdings" pitchFamily="0" charset="0"/>
              <a:buChar char=""/>
            </a:pPr>
            <a:r>
              <a:rPr lang="en-us" sz="3200"/>
              <a:t>Menjawab Permasalahan, khususnya Perumusan Masalah yang sudah dibuat</a:t>
            </a:r>
            <a:endParaRPr lang="en-us" sz="3200"/>
          </a:p>
          <a:p>
            <a:pPr marL="431800" indent="-323850" algn="just">
              <a:spcAft>
                <a:spcPts val="1415"/>
              </a:spcAft>
              <a:buClr>
                <a:srgbClr val="000000"/>
              </a:buClr>
              <a:buSzPts val="1440"/>
              <a:buFont typeface="Wingdings" pitchFamily="0" charset="0"/>
              <a:buChar char=""/>
            </a:pPr>
            <a:r>
              <a:rPr lang="en-us" sz="3200"/>
              <a:t>Jika terdapat lebih dari satu perumusan masalah, hendaknya semua itu harus dipaparkan</a:t>
            </a:r>
            <a:endParaRPr lang="en-us" sz="3200"/>
          </a:p>
          <a:p>
            <a:pPr marL="431800" indent="-323850" algn="just">
              <a:spcAft>
                <a:spcPts val="1415"/>
              </a:spcAft>
              <a:buClr>
                <a:srgbClr val="000000"/>
              </a:buClr>
              <a:buSzPts val="1440"/>
              <a:buFont typeface="Wingdings" pitchFamily="0" charset="0"/>
              <a:buChar char=""/>
            </a:pPr>
            <a:r>
              <a:rPr lang="en-us" sz="3200"/>
              <a:t>Tidak bertele-tele, mengulang hal yang sama secara terus menerus.</a:t>
            </a:r>
            <a:endParaRPr lang="en-us" sz="3200"/>
          </a:p>
        </p:txBody>
      </p:sp>
    </p:spTree>
  </p:cSld>
  <p:clrMapOvr>
    <a:masterClrMapping/>
  </p:clrMapOvr>
  <p:timing>
    <p:tnLst>
      <p:par>
        <p:cTn id="1" dur="indefinite" restart="never" nodeType="tmRoot">
          <p:childTnLst/>
        </p:cTn>
      </p:par>
    </p:tnLst>
  </p:timing>
</p:sld>
</file>

<file path=ppt/slides/slide15.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extShape 1"/>
          <p:cNvSpPr>
            <a:extLst>
              <a:ext uri="smNativeData">
                <pr:smNativeData xmlns:pr="smNativeData" val="SMDATA_13_1p3kXR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AaAwAA2wEAAOg6AACeCQAAEAAAACYAAAAIAAAA//////////8="/>
              </a:ext>
            </a:extLst>
          </p:cNvSpPr>
          <p:nvPr/>
        </p:nvSpPr>
        <p:spPr>
          <a:xfrm>
            <a:off x="504190" y="301625"/>
            <a:ext cx="9071610" cy="1261745"/>
          </a:xfrm>
          <a:prstGeom prst="rect">
            <a:avLst/>
          </a:prstGeom>
          <a:noFill/>
          <a:ln>
            <a:noFill/>
          </a:ln>
          <a:effectLst/>
        </p:spPr>
        <p:txBody>
          <a:bodyPr vert="horz" wrap="square" lIns="0" tIns="0" rIns="0" bIns="0" numCol="1" spcCol="215900" anchor="ctr"/>
          <a:lstStyle/>
          <a:p>
            <a:pPr algn="ctr"/>
            <a:r>
              <a:rPr lang="en-us" sz="4400"/>
              <a:t>Syarat Kesimpulan</a:t>
            </a:r>
            <a:endParaRPr lang="en-us" sz="4400"/>
          </a:p>
        </p:txBody>
      </p:sp>
      <p:sp>
        <p:nvSpPr>
          <p:cNvPr id="3" name="TextShape 2"/>
          <p:cNvSpPr>
            <a:extLst>
              <a:ext uri="smNativeData">
                <pr:smNativeData xmlns:pr="smNativeData" val="SMDATA_13_1p3kXR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AaAwAA4goAAOg6AADbJQAAEAAAACYAAAAIAAAA//////////8="/>
              </a:ext>
            </a:extLst>
          </p:cNvSpPr>
          <p:nvPr/>
        </p:nvSpPr>
        <p:spPr>
          <a:xfrm>
            <a:off x="504190" y="1769110"/>
            <a:ext cx="9071610" cy="4384675"/>
          </a:xfrm>
          <a:prstGeom prst="rect">
            <a:avLst/>
          </a:prstGeom>
          <a:noFill/>
          <a:ln>
            <a:noFill/>
          </a:ln>
          <a:effectLst/>
        </p:spPr>
        <p:txBody>
          <a:bodyPr vert="horz" wrap="square" lIns="0" tIns="0" rIns="0" bIns="0" numCol="1" spcCol="215900" anchor="t"/>
          <a:lstStyle/>
          <a:p>
            <a:pPr marL="431800" indent="-323850" algn="just">
              <a:spcAft>
                <a:spcPts val="1415"/>
              </a:spcAft>
              <a:buClr>
                <a:srgbClr val="000000"/>
              </a:buClr>
              <a:buSzPts val="1440"/>
              <a:buFont typeface="Wingdings" pitchFamily="0" charset="0"/>
              <a:buChar char=""/>
            </a:pPr>
            <a:r>
              <a:rPr lang="en-us" sz="3200"/>
              <a:t>Jangan menjelaskan data, karena sudah dibahas di bagian sebelumnya. </a:t>
            </a:r>
            <a:endParaRPr lang="en-us" sz="3200"/>
          </a:p>
          <a:p>
            <a:pPr marL="431800" indent="-323850" algn="just">
              <a:spcAft>
                <a:spcPts val="1415"/>
              </a:spcAft>
              <a:buClr>
                <a:srgbClr val="000000"/>
              </a:buClr>
              <a:buSzPts val="1440"/>
              <a:buFont typeface="Wingdings" pitchFamily="0" charset="0"/>
              <a:buChar char=""/>
            </a:pPr>
            <a:r>
              <a:rPr lang="en-us" sz="3200"/>
              <a:t>Pastikan anda mengetahui betul penelitian yang anda buat, karena kesimpulan di sini tertuang semua poin-poin yang ada dibagian sebelumnya.</a:t>
            </a:r>
            <a:endParaRPr lang="en-us" sz="3200"/>
          </a:p>
          <a:p>
            <a:pPr marL="431800" indent="-323850" algn="just">
              <a:spcAft>
                <a:spcPts val="1415"/>
              </a:spcAft>
              <a:buClr>
                <a:srgbClr val="000000"/>
              </a:buClr>
              <a:buSzPts val="1440"/>
              <a:buFont typeface="Wingdings" pitchFamily="0" charset="0"/>
              <a:buChar char=""/>
            </a:pPr>
            <a:r>
              <a:rPr lang="en-us" sz="3200"/>
              <a:t>Tulislah Kesimpulan secara padat dan jelas, tidak perlu berlembar-lembar</a:t>
            </a:r>
            <a:endParaRPr lang="en-us" sz="3200"/>
          </a:p>
        </p:txBody>
      </p:sp>
    </p:spTree>
  </p:cSld>
  <p:clrMapOvr>
    <a:masterClrMapping/>
  </p:clrMapOvr>
  <p:timing>
    <p:tnLst>
      <p:par>
        <p:cTn id="1" dur="indefinite" restart="never" nodeType="tmRoot">
          <p:childTnLst/>
        </p:cTn>
      </p:par>
    </p:tnLst>
  </p:timing>
</p:sld>
</file>

<file path=ppt/slides/slide16.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extShape 1"/>
          <p:cNvSpPr>
            <a:extLst>
              <a:ext uri="smNativeData">
                <pr:smNativeData xmlns:pr="smNativeData" val="SMDATA_13_1p3kXR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BM5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AaAwAA2wEAAOg6AACeCQAAEAAAACYAAAAIAAAA//////////8="/>
              </a:ext>
            </a:extLst>
          </p:cNvSpPr>
          <p:nvPr/>
        </p:nvSpPr>
        <p:spPr>
          <a:xfrm>
            <a:off x="504190" y="301625"/>
            <a:ext cx="9071610" cy="1261745"/>
          </a:xfrm>
          <a:prstGeom prst="rect">
            <a:avLst/>
          </a:prstGeom>
          <a:noFill/>
          <a:ln>
            <a:noFill/>
          </a:ln>
          <a:effectLst/>
        </p:spPr>
        <p:txBody>
          <a:bodyPr vert="horz" wrap="square" lIns="0" tIns="0" rIns="0" bIns="0" numCol="1" spcCol="215900" anchor="ctr"/>
          <a:lstStyle/>
          <a:p>
            <a:pPr algn="ctr"/>
            <a:r>
              <a:rPr lang="en-us" sz="4400"/>
              <a:t>Kekuatan dan Kelemahan</a:t>
            </a:r>
            <a:endParaRPr lang="en-us" sz="4400"/>
          </a:p>
        </p:txBody>
      </p:sp>
      <p:sp>
        <p:nvSpPr>
          <p:cNvPr id="3" name="TextShape 2"/>
          <p:cNvSpPr>
            <a:extLst>
              <a:ext uri="smNativeData">
                <pr:smNativeData xmlns:pr="smNativeData" val="SMDATA_13_1p3kXR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AaAwAA4goAAOg6AADbJQAAEAAAACYAAAAIAAAA//////////8="/>
              </a:ext>
            </a:extLst>
          </p:cNvSpPr>
          <p:nvPr/>
        </p:nvSpPr>
        <p:spPr>
          <a:xfrm>
            <a:off x="504190" y="1769110"/>
            <a:ext cx="9071610" cy="4384675"/>
          </a:xfrm>
          <a:prstGeom prst="rect">
            <a:avLst/>
          </a:prstGeom>
          <a:noFill/>
          <a:ln>
            <a:noFill/>
          </a:ln>
          <a:effectLst/>
        </p:spPr>
        <p:txBody>
          <a:bodyPr vert="horz" wrap="square" lIns="0" tIns="0" rIns="0" bIns="0" numCol="1" spcCol="215900" anchor="t"/>
          <a:lstStyle/>
          <a:p>
            <a:pPr marL="431800" indent="-323850">
              <a:spcAft>
                <a:spcPts val="1415"/>
              </a:spcAft>
              <a:buClr>
                <a:srgbClr val="000000"/>
              </a:buClr>
              <a:buSzPts val="1440"/>
              <a:buFont typeface="Wingdings" pitchFamily="0" charset="0"/>
              <a:buChar char=""/>
            </a:pPr>
            <a:r>
              <a:rPr lang="en-us" sz="3200"/>
              <a:t>Di bagian yang akan dibahas adalah kekuatan dan kelemahan penelitian!</a:t>
            </a:r>
            <a:endParaRPr lang="en-us" sz="3200"/>
          </a:p>
          <a:p>
            <a:pPr marL="431800" indent="-323850">
              <a:spcAft>
                <a:spcPts val="1415"/>
              </a:spcAft>
              <a:buClr>
                <a:srgbClr val="000000"/>
              </a:buClr>
              <a:buSzPts val="1440"/>
              <a:buFont typeface="Wingdings" pitchFamily="0" charset="0"/>
              <a:buChar char=""/>
            </a:pPr>
            <a:r>
              <a:rPr lang="en-us" sz="3200"/>
              <a:t>Setiap penelitian yang dibuat pasti memiliki kekuatan serta kelemahan, dan hal-hal ini harus dijelaskan di bab ini.</a:t>
            </a:r>
            <a:endParaRPr lang="en-us" sz="3200"/>
          </a:p>
          <a:p>
            <a:pPr marL="431800" indent="-323850">
              <a:spcAft>
                <a:spcPts val="1415"/>
              </a:spcAft>
              <a:buClr>
                <a:srgbClr val="000000"/>
              </a:buClr>
              <a:buSzPts val="1440"/>
              <a:buFont typeface="Wingdings" pitchFamily="0" charset="0"/>
              <a:buChar char=""/>
            </a:pPr>
            <a:r>
              <a:rPr lang="en-us" sz="3200"/>
              <a:t>Ini diperlukan untuk mereka yang ingin melanjutkan penelitian yang sudah anda buat.</a:t>
            </a:r>
            <a:endParaRPr lang="en-us" sz="3200"/>
          </a:p>
        </p:txBody>
      </p:sp>
    </p:spTree>
  </p:cSld>
  <p:clrMapOvr>
    <a:masterClrMapping/>
  </p:clrMapOvr>
  <p:timing>
    <p:tnLst>
      <p:par>
        <p:cTn id="1" dur="indefinite" restart="never" nodeType="tmRoot">
          <p:childTnLst/>
        </p:cTn>
      </p:par>
    </p:tnLst>
  </p:timing>
</p:sld>
</file>

<file path=ppt/slides/slide17.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extShape 1"/>
          <p:cNvSpPr>
            <a:extLst>
              <a:ext uri="smNativeData">
                <pr:smNativeData xmlns:pr="smNativeData" val="SMDATA_13_1p3kXR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P43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AaAwAA2wEAAOg6AACeCQAAEAAAACYAAAAIAAAA//////////8="/>
              </a:ext>
            </a:extLst>
          </p:cNvSpPr>
          <p:nvPr/>
        </p:nvSpPr>
        <p:spPr>
          <a:xfrm>
            <a:off x="504190" y="301625"/>
            <a:ext cx="9071610" cy="1261745"/>
          </a:xfrm>
          <a:prstGeom prst="rect">
            <a:avLst/>
          </a:prstGeom>
          <a:noFill/>
          <a:ln>
            <a:noFill/>
          </a:ln>
          <a:effectLst/>
        </p:spPr>
        <p:txBody>
          <a:bodyPr vert="horz" wrap="square" lIns="0" tIns="0" rIns="0" bIns="0" numCol="1" spcCol="215900" anchor="ctr"/>
          <a:lstStyle/>
          <a:p>
            <a:pPr algn="ctr"/>
            <a:r>
              <a:rPr lang="en-us" sz="4400"/>
              <a:t>Kekuatan dan Kelemahan</a:t>
            </a:r>
            <a:endParaRPr lang="en-us" sz="4400"/>
          </a:p>
        </p:txBody>
      </p:sp>
      <p:sp>
        <p:nvSpPr>
          <p:cNvPr id="3" name="TextShape 2"/>
          <p:cNvSpPr>
            <a:extLst>
              <a:ext uri="smNativeData">
                <pr:smNativeData xmlns:pr="smNativeData" val="SMDATA_13_1p3kXR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AaAwAA4goAAOg6AADbJQAAEAAAACYAAAAIAAAA//////////8="/>
              </a:ext>
            </a:extLst>
          </p:cNvSpPr>
          <p:nvPr/>
        </p:nvSpPr>
        <p:spPr>
          <a:xfrm>
            <a:off x="504190" y="1769110"/>
            <a:ext cx="9071610" cy="4384675"/>
          </a:xfrm>
          <a:prstGeom prst="rect">
            <a:avLst/>
          </a:prstGeom>
          <a:noFill/>
          <a:ln>
            <a:noFill/>
          </a:ln>
          <a:effectLst/>
        </p:spPr>
        <p:txBody>
          <a:bodyPr vert="horz" wrap="square" lIns="0" tIns="0" rIns="0" bIns="0" numCol="1" spcCol="215900" anchor="t"/>
          <a:lstStyle/>
          <a:p>
            <a:pPr marL="431800" indent="-323850">
              <a:spcAft>
                <a:spcPts val="1215"/>
              </a:spcAft>
              <a:buClr>
                <a:srgbClr val="000000"/>
              </a:buClr>
              <a:buSzPts val="1235"/>
              <a:buFont typeface="Wingdings" pitchFamily="0" charset="0"/>
              <a:buChar char=""/>
            </a:pPr>
            <a:r>
              <a:rPr lang="en-us" sz="2750"/>
              <a:t>Bagian ini dapat dijelaskan menggunakan poin-poin untuk mempermudah dan memperjelas</a:t>
            </a:r>
            <a:endParaRPr lang="en-us" sz="2750"/>
          </a:p>
          <a:p>
            <a:pPr marL="431800" indent="-323850">
              <a:spcAft>
                <a:spcPts val="1215"/>
              </a:spcAft>
              <a:buClr>
                <a:srgbClr val="000000"/>
              </a:buClr>
              <a:buSzPts val="1235"/>
              <a:buFont typeface="Wingdings" pitchFamily="0" charset="0"/>
              <a:buChar char=""/>
            </a:pPr>
            <a:r>
              <a:rPr lang="en-us" sz="2750"/>
              <a:t>Hal-hal yang bisa dijelaskan dibagian ini adalah</a:t>
            </a:r>
            <a:endParaRPr lang="en-us" sz="2750"/>
          </a:p>
          <a:p>
            <a:pPr lvl="1" marL="864235" indent="-323850">
              <a:spcAft>
                <a:spcPts val="970"/>
              </a:spcAft>
              <a:buClr>
                <a:srgbClr val="000000"/>
              </a:buClr>
              <a:buSzPts val="1805"/>
              <a:buFont typeface="Symbol" pitchFamily="1" charset="0"/>
              <a:buChar char=""/>
            </a:pPr>
            <a:r>
              <a:rPr lang="en-us" sz="2410"/>
              <a:t>Sistem yang dibuat</a:t>
            </a:r>
            <a:endParaRPr lang="en-us" sz="2410"/>
          </a:p>
          <a:p>
            <a:pPr lvl="1" marL="864235" indent="-323850">
              <a:spcAft>
                <a:spcPts val="970"/>
              </a:spcAft>
              <a:buClr>
                <a:srgbClr val="000000"/>
              </a:buClr>
              <a:buSzPts val="1805"/>
              <a:buFont typeface="Symbol" pitchFamily="1" charset="0"/>
              <a:buChar char=""/>
            </a:pPr>
            <a:r>
              <a:rPr lang="en-us" sz="2410"/>
              <a:t>Data yang didapat</a:t>
            </a:r>
            <a:endParaRPr lang="en-us" sz="2410"/>
          </a:p>
          <a:p>
            <a:pPr lvl="1" marL="864235" indent="-323850">
              <a:spcAft>
                <a:spcPts val="970"/>
              </a:spcAft>
              <a:buClr>
                <a:srgbClr val="000000"/>
              </a:buClr>
              <a:buSzPts val="1805"/>
              <a:buFont typeface="Symbol" pitchFamily="1" charset="0"/>
              <a:buChar char=""/>
            </a:pPr>
            <a:r>
              <a:rPr lang="en-us" sz="2410"/>
              <a:t>Metode Penelitian yang dilakukan</a:t>
            </a:r>
            <a:endParaRPr lang="en-us" sz="2410"/>
          </a:p>
          <a:p>
            <a:pPr lvl="1" marL="864235" indent="-323850">
              <a:spcAft>
                <a:spcPts val="970"/>
              </a:spcAft>
              <a:buClr>
                <a:srgbClr val="000000"/>
              </a:buClr>
              <a:buSzPts val="1805"/>
              <a:buFont typeface="Symbol" pitchFamily="1" charset="0"/>
              <a:buChar char=""/>
            </a:pPr>
            <a:r>
              <a:rPr lang="en-us" sz="2410"/>
              <a:t>Pengujian Hasil</a:t>
            </a:r>
            <a:endParaRPr lang="en-us" sz="2410"/>
          </a:p>
          <a:p>
            <a:pPr marL="431800" indent="-323850">
              <a:spcAft>
                <a:spcPts val="1215"/>
              </a:spcAft>
              <a:buClr>
                <a:srgbClr val="000000"/>
              </a:buClr>
              <a:buSzPts val="1235"/>
              <a:buFont typeface="Wingdings" pitchFamily="0" charset="0"/>
              <a:buChar char=""/>
            </a:pPr>
            <a:r>
              <a:rPr lang="en-us" sz="2750"/>
              <a:t>Poin-poin dibuat secara umum, tidak usah per kategori</a:t>
            </a:r>
            <a:endParaRPr lang="en-us" sz="2750"/>
          </a:p>
        </p:txBody>
      </p:sp>
    </p:spTree>
  </p:cSld>
  <p:clrMapOvr>
    <a:masterClrMapping/>
  </p:clrMapOvr>
  <p:timing>
    <p:tnLst>
      <p:par>
        <p:cTn id="1" dur="indefinite" restart="never" nodeType="tmRoot">
          <p:childTnLst/>
        </p:cTn>
      </p:par>
    </p:tnLst>
  </p:timing>
</p:sld>
</file>

<file path=ppt/slides/slide18.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extShape 1"/>
          <p:cNvSpPr>
            <a:extLst>
              <a:ext uri="smNativeData">
                <pr:smNativeData xmlns:pr="smNativeData" val="SMDATA_13_1p3kXR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CtE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AaAwAA2wEAAOg6AACeCQAAEAAAACYAAAAIAAAA//////////8="/>
              </a:ext>
            </a:extLst>
          </p:cNvSpPr>
          <p:nvPr/>
        </p:nvSpPr>
        <p:spPr>
          <a:xfrm>
            <a:off x="504190" y="301625"/>
            <a:ext cx="9071610" cy="1261745"/>
          </a:xfrm>
          <a:prstGeom prst="rect">
            <a:avLst/>
          </a:prstGeom>
          <a:noFill/>
          <a:ln>
            <a:noFill/>
          </a:ln>
          <a:effectLst/>
        </p:spPr>
        <p:txBody>
          <a:bodyPr vert="horz" wrap="square" lIns="0" tIns="0" rIns="0" bIns="0" numCol="1" spcCol="215900" anchor="ctr"/>
          <a:lstStyle/>
          <a:p>
            <a:pPr algn="ctr"/>
            <a:r>
              <a:rPr lang="en-us" sz="4400"/>
              <a:t>Hal Sistem</a:t>
            </a:r>
            <a:endParaRPr lang="en-us" sz="4400"/>
          </a:p>
        </p:txBody>
      </p:sp>
      <p:sp>
        <p:nvSpPr>
          <p:cNvPr id="3" name="TextShape 2"/>
          <p:cNvSpPr>
            <a:extLst>
              <a:ext uri="smNativeData">
                <pr:smNativeData xmlns:pr="smNativeData" val="SMDATA_13_1p3kXR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Ds7Ojo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AaAwAA4goAAOg6AADbJQAAEAAAACYAAAAIAAAA//////////8="/>
              </a:ext>
            </a:extLst>
          </p:cNvSpPr>
          <p:nvPr/>
        </p:nvSpPr>
        <p:spPr>
          <a:xfrm>
            <a:off x="504190" y="1769110"/>
            <a:ext cx="9071610" cy="4384675"/>
          </a:xfrm>
          <a:prstGeom prst="rect">
            <a:avLst/>
          </a:prstGeom>
          <a:noFill/>
          <a:ln>
            <a:noFill/>
          </a:ln>
          <a:effectLst/>
        </p:spPr>
        <p:txBody>
          <a:bodyPr vert="horz" wrap="square" lIns="0" tIns="0" rIns="0" bIns="0" numCol="1" spcCol="215900" anchor="t"/>
          <a:lstStyle/>
          <a:p>
            <a:pPr marL="431800" indent="-323850" algn="just">
              <a:spcAft>
                <a:spcPts val="1415"/>
              </a:spcAft>
              <a:buClr>
                <a:srgbClr val="000000"/>
              </a:buClr>
              <a:buSzPts val="1440"/>
              <a:buFont typeface="Wingdings" pitchFamily="0" charset="0"/>
              <a:buChar char=""/>
            </a:pPr>
            <a:r>
              <a:rPr lang="en-us" sz="3200"/>
              <a:t>Untuk mempermudah penulisan buatlah pertanyaan-pertanyaan, yang nantinya jawaban dari tiap-tiap pertanyaan yang akan menjadi penjelasan.</a:t>
            </a:r>
            <a:endParaRPr lang="en-us" sz="3200"/>
          </a:p>
          <a:p>
            <a:pPr marL="431800" indent="-323850" algn="just">
              <a:spcAft>
                <a:spcPts val="1415"/>
              </a:spcAft>
              <a:buClr>
                <a:srgbClr val="000000"/>
              </a:buClr>
              <a:buSzPts val="1440"/>
              <a:buFont typeface="Wingdings" pitchFamily="0" charset="0"/>
              <a:buChar char=""/>
            </a:pPr>
            <a:r>
              <a:rPr lang="en-us" sz="3200"/>
              <a:t>Contoh:</a:t>
            </a:r>
            <a:endParaRPr lang="en-us" sz="3200"/>
          </a:p>
          <a:p>
            <a:pPr lvl="1" marL="864235" indent="-323850" algn="just">
              <a:spcAft>
                <a:spcPts val="1130"/>
              </a:spcAft>
              <a:buClr>
                <a:srgbClr val="000000"/>
              </a:buClr>
              <a:buSzPts val="2100"/>
              <a:buFont typeface="Symbol" pitchFamily="1" charset="0"/>
              <a:buChar char=""/>
            </a:pPr>
            <a:r>
              <a:rPr lang="en-us" sz="2800"/>
              <a:t>Apakah kelebihan sistem dibandingkan sistem lainnya?</a:t>
            </a:r>
            <a:endParaRPr lang="en-us" sz="2800"/>
          </a:p>
          <a:p>
            <a:pPr lvl="1" marL="864235" indent="-323850" algn="just">
              <a:spcAft>
                <a:spcPts val="1130"/>
              </a:spcAft>
              <a:buClr>
                <a:srgbClr val="000000"/>
              </a:buClr>
              <a:buSzPts val="2100"/>
              <a:buFont typeface="Symbol" pitchFamily="1" charset="0"/>
              <a:buChar char=""/>
            </a:pPr>
            <a:r>
              <a:rPr lang="en-us" sz="2800"/>
              <a:t>Apakah kelemahan sistem menurut aspek-aspeknya?</a:t>
            </a:r>
            <a:endParaRPr lang="en-us" sz="2800"/>
          </a:p>
        </p:txBody>
      </p:sp>
    </p:spTree>
  </p:cSld>
  <p:clrMapOvr>
    <a:masterClrMapping/>
  </p:clrMapOvr>
  <p:timing>
    <p:tnLst>
      <p:par>
        <p:cTn id="1" dur="indefinite" restart="never" nodeType="tmRoot">
          <p:childTnLst/>
        </p:cTn>
      </p:par>
    </p:tnLst>
  </p:timing>
</p:sld>
</file>

<file path=ppt/slides/slide19.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extShape 1"/>
          <p:cNvSpPr>
            <a:extLst>
              <a:ext uri="smNativeData">
                <pr:smNativeData xmlns:pr="smNativeData" val="SMDATA_13_1p3kXR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AaAwAA2wEAAOg6AACeCQAAEAAAACYAAAAIAAAA//////////8="/>
              </a:ext>
            </a:extLst>
          </p:cNvSpPr>
          <p:nvPr/>
        </p:nvSpPr>
        <p:spPr>
          <a:xfrm>
            <a:off x="504190" y="301625"/>
            <a:ext cx="9071610" cy="1261745"/>
          </a:xfrm>
          <a:prstGeom prst="rect">
            <a:avLst/>
          </a:prstGeom>
          <a:noFill/>
          <a:ln>
            <a:noFill/>
          </a:ln>
          <a:effectLst/>
        </p:spPr>
        <p:txBody>
          <a:bodyPr vert="horz" wrap="square" lIns="0" tIns="0" rIns="0" bIns="0" numCol="1" spcCol="215900" anchor="ctr"/>
          <a:lstStyle/>
          <a:p>
            <a:pPr algn="ctr"/>
            <a:r>
              <a:rPr lang="en-us" sz="4400"/>
              <a:t>Hal Metode</a:t>
            </a:r>
            <a:endParaRPr lang="en-us" sz="4400"/>
          </a:p>
        </p:txBody>
      </p:sp>
      <p:sp>
        <p:nvSpPr>
          <p:cNvPr id="3" name="TextShape 2"/>
          <p:cNvSpPr>
            <a:extLst>
              <a:ext uri="smNativeData">
                <pr:smNativeData xmlns:pr="smNativeData" val="SMDATA_13_1p3kXR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AaAwAA4goAAOg6AADbJQAAEAAAACYAAAAIAAAA//////////8="/>
              </a:ext>
            </a:extLst>
          </p:cNvSpPr>
          <p:nvPr/>
        </p:nvSpPr>
        <p:spPr>
          <a:xfrm>
            <a:off x="504190" y="1769110"/>
            <a:ext cx="9071610" cy="4384675"/>
          </a:xfrm>
          <a:prstGeom prst="rect">
            <a:avLst/>
          </a:prstGeom>
          <a:noFill/>
          <a:ln>
            <a:noFill/>
          </a:ln>
          <a:effectLst/>
        </p:spPr>
        <p:txBody>
          <a:bodyPr vert="horz" wrap="square" lIns="0" tIns="0" rIns="0" bIns="0" numCol="1" spcCol="215900" anchor="t"/>
          <a:lstStyle/>
          <a:p>
            <a:pPr marL="431800" indent="-323850">
              <a:spcAft>
                <a:spcPts val="1415"/>
              </a:spcAft>
              <a:buClr>
                <a:srgbClr val="000000"/>
              </a:buClr>
              <a:buSzPts val="1440"/>
              <a:buFont typeface="Wingdings" pitchFamily="0" charset="0"/>
              <a:buChar char=""/>
            </a:pPr>
            <a:r>
              <a:rPr lang="en-us" sz="3200"/>
              <a:t>Yang bisa dijelaskan di sini adalah:</a:t>
            </a:r>
            <a:endParaRPr lang="en-us" sz="3200"/>
          </a:p>
          <a:p>
            <a:pPr lvl="1" marL="864235" indent="-323850">
              <a:spcAft>
                <a:spcPts val="1130"/>
              </a:spcAft>
              <a:buClr>
                <a:srgbClr val="000000"/>
              </a:buClr>
              <a:buSzPts val="2100"/>
              <a:buFont typeface="Symbol" pitchFamily="1" charset="0"/>
              <a:buChar char=""/>
            </a:pPr>
            <a:r>
              <a:rPr lang="en-us" sz="2800"/>
              <a:t>Penyiapan Skenario (Proses Konfigurasi dll)</a:t>
            </a:r>
            <a:endParaRPr lang="en-us" sz="2800"/>
          </a:p>
          <a:p>
            <a:pPr lvl="1" marL="864235" indent="-323850">
              <a:spcAft>
                <a:spcPts val="1130"/>
              </a:spcAft>
              <a:buClr>
                <a:srgbClr val="000000"/>
              </a:buClr>
              <a:buSzPts val="2100"/>
              <a:buFont typeface="Symbol" pitchFamily="1" charset="0"/>
              <a:buChar char=""/>
            </a:pPr>
            <a:r>
              <a:rPr lang="en-us" sz="2800"/>
              <a:t>Proses eksekusi untuk mengumpulkan data</a:t>
            </a:r>
            <a:endParaRPr lang="en-us" sz="2800"/>
          </a:p>
          <a:p>
            <a:pPr lvl="1" marL="864235" indent="-323850">
              <a:spcAft>
                <a:spcPts val="1130"/>
              </a:spcAft>
              <a:buClr>
                <a:srgbClr val="000000"/>
              </a:buClr>
              <a:buSzPts val="2100"/>
              <a:buFont typeface="Symbol" pitchFamily="1" charset="0"/>
              <a:buChar char=""/>
            </a:pPr>
            <a:r>
              <a:rPr lang="en-us" sz="2800"/>
              <a:t>Apakah sempat terjadi kesalahan ketika proses dilakukan</a:t>
            </a:r>
            <a:endParaRPr lang="en-us" sz="2800"/>
          </a:p>
        </p:txBody>
      </p:sp>
    </p:spTree>
  </p:cSld>
  <p:clrMapOvr>
    <a:masterClrMapping/>
  </p:clrMapOvr>
  <p:timing>
    <p:tnLst>
      <p:par>
        <p:cTn id="1" dur="indefinite" restart="never" nodeType="tmRoot">
          <p:childTnLst/>
        </p:cTn>
      </p:par>
    </p:tnLst>
  </p:timing>
</p:sld>
</file>

<file path=ppt/slides/slide2.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extShape 1"/>
          <p:cNvSpPr>
            <a:extLst>
              <a:ext uri="smNativeData">
                <pr:smNativeData xmlns:pr="smNativeData" val="SMDATA_13_1p3kXR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P/8z4g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AaAwAA2wEAAOg6AACeCQAAEAAAACYAAAAIAAAA//////////8="/>
              </a:ext>
            </a:extLst>
          </p:cNvSpPr>
          <p:nvPr/>
        </p:nvSpPr>
        <p:spPr>
          <a:xfrm>
            <a:off x="504190" y="301625"/>
            <a:ext cx="9071610" cy="1261745"/>
          </a:xfrm>
          <a:prstGeom prst="rect">
            <a:avLst/>
          </a:prstGeom>
          <a:noFill/>
          <a:ln>
            <a:noFill/>
          </a:ln>
          <a:effectLst/>
        </p:spPr>
        <p:txBody>
          <a:bodyPr vert="horz" wrap="square" lIns="0" tIns="0" rIns="0" bIns="0" numCol="1" spcCol="215900" anchor="ctr"/>
          <a:lstStyle/>
          <a:p>
            <a:pPr algn="ctr"/>
            <a:r>
              <a:rPr lang="en-us" sz="4400"/>
              <a:t>Kesimpulan</a:t>
            </a:r>
            <a:endParaRPr lang="en-us" sz="4400"/>
          </a:p>
        </p:txBody>
      </p:sp>
      <p:sp>
        <p:nvSpPr>
          <p:cNvPr id="3" name="TextShape 2"/>
          <p:cNvSpPr>
            <a:extLst>
              <a:ext uri="smNativeData">
                <pr:smNativeData xmlns:pr="smNativeData" val="SMDATA_13_1p3kXR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MYm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AaAwAA4goAAOg6AADbJQAAEAAAACYAAAAIAAAA//////////8="/>
              </a:ext>
            </a:extLst>
          </p:cNvSpPr>
          <p:nvPr/>
        </p:nvSpPr>
        <p:spPr>
          <a:xfrm>
            <a:off x="504190" y="1769110"/>
            <a:ext cx="9071610" cy="4384675"/>
          </a:xfrm>
          <a:prstGeom prst="rect">
            <a:avLst/>
          </a:prstGeom>
          <a:noFill/>
          <a:ln>
            <a:noFill/>
          </a:ln>
          <a:effectLst/>
        </p:spPr>
        <p:txBody>
          <a:bodyPr vert="horz" wrap="square" lIns="0" tIns="0" rIns="0" bIns="0" numCol="1" spcCol="215900" anchor="t"/>
          <a:lstStyle/>
          <a:p>
            <a:pPr marL="431800" indent="-323850">
              <a:spcAft>
                <a:spcPts val="1415"/>
              </a:spcAft>
              <a:buClr>
                <a:srgbClr val="000000"/>
              </a:buClr>
              <a:buSzPts val="1440"/>
              <a:buFont typeface="Wingdings" pitchFamily="0" charset="0"/>
              <a:buChar char=""/>
            </a:pPr>
            <a:r>
              <a:rPr lang="en-us" sz="3200"/>
              <a:t>Kesimpulan mengandung penjelasan singkat mengenai keseluruhan penulisan tugas akhir.</a:t>
            </a:r>
            <a:endParaRPr lang="en-us" sz="3200"/>
          </a:p>
          <a:p>
            <a:pPr marL="431800" indent="-323850">
              <a:spcAft>
                <a:spcPts val="1415"/>
              </a:spcAft>
              <a:buClr>
                <a:srgbClr val="000000"/>
              </a:buClr>
              <a:buSzPts val="1440"/>
              <a:buFont typeface="Wingdings" pitchFamily="0" charset="0"/>
              <a:buChar char=""/>
            </a:pPr>
            <a:r>
              <a:rPr lang="en-us" sz="3200"/>
              <a:t>Jadi harus mengandung:</a:t>
            </a:r>
            <a:endParaRPr lang="en-us" sz="3200"/>
          </a:p>
          <a:p>
            <a:pPr lvl="1" marL="864235" indent="-323850">
              <a:spcAft>
                <a:spcPts val="1130"/>
              </a:spcAft>
              <a:buClr>
                <a:srgbClr val="000000"/>
              </a:buClr>
              <a:buSzPts val="2100"/>
              <a:buFont typeface="Symbol" pitchFamily="1" charset="0"/>
              <a:buChar char=""/>
            </a:pPr>
            <a:r>
              <a:rPr lang="en-us" sz="2800"/>
              <a:t>Hasil Gagasan</a:t>
            </a:r>
            <a:endParaRPr lang="en-us" sz="2800"/>
          </a:p>
          <a:p>
            <a:pPr lvl="1" marL="864235" indent="-323850">
              <a:spcAft>
                <a:spcPts val="1130"/>
              </a:spcAft>
              <a:buClr>
                <a:srgbClr val="000000"/>
              </a:buClr>
              <a:buSzPts val="2100"/>
              <a:buFont typeface="Symbol" pitchFamily="1" charset="0"/>
              <a:buChar char=""/>
            </a:pPr>
            <a:r>
              <a:rPr lang="en-us" sz="2800"/>
              <a:t>Penelitian</a:t>
            </a:r>
            <a:endParaRPr lang="en-us" sz="2800"/>
          </a:p>
          <a:p>
            <a:pPr lvl="1" marL="864235" indent="-323850">
              <a:spcAft>
                <a:spcPts val="1130"/>
              </a:spcAft>
              <a:buClr>
                <a:srgbClr val="000000"/>
              </a:buClr>
              <a:buSzPts val="2100"/>
              <a:buFont typeface="Symbol" pitchFamily="1" charset="0"/>
              <a:buChar char=""/>
            </a:pPr>
            <a:r>
              <a:rPr lang="en-us" sz="2800"/>
              <a:t>Masalah Penelitian</a:t>
            </a:r>
            <a:endParaRPr lang="en-us" sz="2800"/>
          </a:p>
          <a:p>
            <a:pPr marL="431800" indent="-323850">
              <a:spcAft>
                <a:spcPts val="1415"/>
              </a:spcAft>
              <a:buClr>
                <a:srgbClr val="000000"/>
              </a:buClr>
              <a:buSzPts val="1440"/>
              <a:buFont typeface="Wingdings" pitchFamily="0" charset="0"/>
              <a:buChar char=""/>
            </a:pPr>
            <a:r>
              <a:rPr lang="en-us" sz="3200"/>
              <a:t>Untuk mempermudah pembaca nantinya</a:t>
            </a:r>
            <a:endParaRPr lang="en-us" sz="3200"/>
          </a:p>
        </p:txBody>
      </p:sp>
    </p:spTree>
  </p:cSld>
  <p:clrMapOvr>
    <a:masterClrMapping/>
  </p:clrMapOvr>
  <p:timing>
    <p:tnLst>
      <p:par>
        <p:cTn id="1" dur="indefinite" restart="never" nodeType="tmRoot">
          <p:childTnLst/>
        </p:cTn>
      </p:par>
    </p:tnLst>
  </p:timing>
</p:sld>
</file>

<file path=ppt/slides/slide20.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extShape 1"/>
          <p:cNvSpPr>
            <a:extLst>
              <a:ext uri="smNativeData">
                <pr:smNativeData xmlns:pr="smNativeData" val="SMDATA_13_1p3kXR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AaAwAA2wEAAOg6AACeCQAAEAAAACYAAAAIAAAA//////////8="/>
              </a:ext>
            </a:extLst>
          </p:cNvSpPr>
          <p:nvPr/>
        </p:nvSpPr>
        <p:spPr>
          <a:xfrm>
            <a:off x="504190" y="301625"/>
            <a:ext cx="9071610" cy="1261745"/>
          </a:xfrm>
          <a:prstGeom prst="rect">
            <a:avLst/>
          </a:prstGeom>
          <a:noFill/>
          <a:ln>
            <a:noFill/>
          </a:ln>
          <a:effectLst/>
        </p:spPr>
        <p:txBody>
          <a:bodyPr vert="horz" wrap="square" lIns="0" tIns="0" rIns="0" bIns="0" numCol="1" spcCol="215900" anchor="ctr"/>
          <a:lstStyle/>
          <a:p>
            <a:pPr algn="ctr"/>
            <a:r>
              <a:rPr lang="en-us" sz="4400"/>
              <a:t>Hal Data</a:t>
            </a:r>
            <a:endParaRPr lang="en-us" sz="4400"/>
          </a:p>
        </p:txBody>
      </p:sp>
      <p:sp>
        <p:nvSpPr>
          <p:cNvPr id="3" name="TextShape 2"/>
          <p:cNvSpPr>
            <a:extLst>
              <a:ext uri="smNativeData">
                <pr:smNativeData xmlns:pr="smNativeData" val="SMDATA_13_1p3kXR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AaAwAA4goAAOg6AADbJQAAEAAAACYAAAAIAAAA//////////8="/>
              </a:ext>
            </a:extLst>
          </p:cNvSpPr>
          <p:nvPr/>
        </p:nvSpPr>
        <p:spPr>
          <a:xfrm>
            <a:off x="504190" y="1769110"/>
            <a:ext cx="9071610" cy="4384675"/>
          </a:xfrm>
          <a:prstGeom prst="rect">
            <a:avLst/>
          </a:prstGeom>
          <a:noFill/>
          <a:ln>
            <a:noFill/>
          </a:ln>
          <a:effectLst/>
        </p:spPr>
        <p:txBody>
          <a:bodyPr vert="horz" wrap="square" lIns="0" tIns="0" rIns="0" bIns="0" numCol="1" spcCol="215900" anchor="t"/>
          <a:lstStyle/>
          <a:p>
            <a:pPr marL="431800" indent="-323850">
              <a:spcAft>
                <a:spcPts val="1415"/>
              </a:spcAft>
              <a:buClr>
                <a:srgbClr val="000000"/>
              </a:buClr>
              <a:buSzPts val="1440"/>
              <a:buFont typeface="Wingdings" pitchFamily="0" charset="0"/>
              <a:buChar char=""/>
            </a:pPr>
            <a:r>
              <a:rPr lang="en-us" sz="3200"/>
              <a:t>Yang dapat dijelaskan di sini berupa:</a:t>
            </a:r>
            <a:endParaRPr lang="en-us" sz="3200"/>
          </a:p>
          <a:p>
            <a:pPr lvl="1" marL="864235" indent="-323850">
              <a:spcAft>
                <a:spcPts val="1130"/>
              </a:spcAft>
              <a:buClr>
                <a:srgbClr val="000000"/>
              </a:buClr>
              <a:buSzPts val="2100"/>
              <a:buFont typeface="Symbol" pitchFamily="1" charset="0"/>
              <a:buChar char=""/>
            </a:pPr>
            <a:r>
              <a:rPr lang="en-us" sz="2800"/>
              <a:t>Keakuratan Data</a:t>
            </a:r>
            <a:endParaRPr lang="en-us" sz="2800"/>
          </a:p>
          <a:p>
            <a:pPr lvl="1" marL="864235" indent="-323850">
              <a:spcAft>
                <a:spcPts val="1130"/>
              </a:spcAft>
              <a:buClr>
                <a:srgbClr val="000000"/>
              </a:buClr>
              <a:buSzPts val="2100"/>
              <a:buFont typeface="Symbol" pitchFamily="1" charset="0"/>
              <a:buChar char=""/>
            </a:pPr>
            <a:r>
              <a:rPr lang="en-us" sz="2800"/>
              <a:t>Jumlah Data yang didapat ketika proses pengumpulan data</a:t>
            </a:r>
            <a:endParaRPr lang="en-us" sz="2800"/>
          </a:p>
          <a:p>
            <a:pPr lvl="1" marL="864235" indent="-323850">
              <a:spcAft>
                <a:spcPts val="1130"/>
              </a:spcAft>
              <a:buClr>
                <a:srgbClr val="000000"/>
              </a:buClr>
              <a:buSzPts val="2100"/>
              <a:buFont typeface="Symbol" pitchFamily="1" charset="0"/>
              <a:buChar char=""/>
            </a:pPr>
            <a:r>
              <a:rPr lang="en-us" sz="2800"/>
              <a:t>Kejelasan data setelah Pra-Pemrosesan dilakukan</a:t>
            </a:r>
            <a:endParaRPr lang="en-us" sz="2800"/>
          </a:p>
        </p:txBody>
      </p:sp>
    </p:spTree>
  </p:cSld>
  <p:clrMapOvr>
    <a:masterClrMapping/>
  </p:clrMapOvr>
  <p:timing>
    <p:tnLst>
      <p:par>
        <p:cTn id="1" dur="indefinite" restart="never" nodeType="tmRoot">
          <p:childTnLst/>
        </p:cTn>
      </p:par>
    </p:tnLst>
  </p:timing>
</p:sld>
</file>

<file path=ppt/slides/slide21.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extShape 1"/>
          <p:cNvSpPr>
            <a:extLst>
              <a:ext uri="smNativeData">
                <pr:smNativeData xmlns:pr="smNativeData" val="SMDATA_13_1p3kXR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AaAwAA2wEAAOg6AACeCQAAEAAAACYAAAAIAAAA//////////8="/>
              </a:ext>
            </a:extLst>
          </p:cNvSpPr>
          <p:nvPr/>
        </p:nvSpPr>
        <p:spPr>
          <a:xfrm>
            <a:off x="504190" y="301625"/>
            <a:ext cx="9071610" cy="1261745"/>
          </a:xfrm>
          <a:prstGeom prst="rect">
            <a:avLst/>
          </a:prstGeom>
          <a:noFill/>
          <a:ln>
            <a:noFill/>
          </a:ln>
          <a:effectLst/>
        </p:spPr>
        <p:txBody>
          <a:bodyPr vert="horz" wrap="square" lIns="0" tIns="0" rIns="0" bIns="0" numCol="1" spcCol="215900" anchor="ctr"/>
          <a:lstStyle/>
          <a:p>
            <a:pPr algn="ctr"/>
            <a:r>
              <a:rPr lang="en-us" sz="4400"/>
              <a:t>Hal Pengujian</a:t>
            </a:r>
            <a:endParaRPr lang="en-us" sz="4400"/>
          </a:p>
        </p:txBody>
      </p:sp>
      <p:sp>
        <p:nvSpPr>
          <p:cNvPr id="3" name="TextShape 2"/>
          <p:cNvSpPr>
            <a:extLst>
              <a:ext uri="smNativeData">
                <pr:smNativeData xmlns:pr="smNativeData" val="SMDATA_13_1p3kXR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AaAwAA4goAAOg6AADbJQAAEAAAACYAAAAIAAAA//////////8="/>
              </a:ext>
            </a:extLst>
          </p:cNvSpPr>
          <p:nvPr/>
        </p:nvSpPr>
        <p:spPr>
          <a:xfrm>
            <a:off x="504190" y="1769110"/>
            <a:ext cx="9071610" cy="4384675"/>
          </a:xfrm>
          <a:prstGeom prst="rect">
            <a:avLst/>
          </a:prstGeom>
          <a:noFill/>
          <a:ln>
            <a:noFill/>
          </a:ln>
          <a:effectLst/>
        </p:spPr>
        <p:txBody>
          <a:bodyPr vert="horz" wrap="square" lIns="0" tIns="0" rIns="0" bIns="0" numCol="1" spcCol="215900" anchor="t"/>
          <a:lstStyle/>
          <a:p>
            <a:pPr marL="431800" indent="-323850">
              <a:spcAft>
                <a:spcPts val="1415"/>
              </a:spcAft>
              <a:buClr>
                <a:srgbClr val="000000"/>
              </a:buClr>
              <a:buSzPts val="1440"/>
              <a:buFont typeface="Wingdings" pitchFamily="0" charset="0"/>
              <a:buChar char=""/>
            </a:pPr>
            <a:r>
              <a:rPr lang="en-us" sz="3200"/>
              <a:t>Yang dapat dijelaskan di sini berupa:</a:t>
            </a:r>
            <a:endParaRPr lang="en-us" sz="3200"/>
          </a:p>
          <a:p>
            <a:pPr lvl="1" marL="864235" indent="-323850">
              <a:spcAft>
                <a:spcPts val="1130"/>
              </a:spcAft>
              <a:buClr>
                <a:srgbClr val="000000"/>
              </a:buClr>
              <a:buSzPts val="2100"/>
              <a:buFont typeface="Symbol" pitchFamily="1" charset="0"/>
              <a:buChar char=""/>
            </a:pPr>
            <a:r>
              <a:rPr lang="en-us" sz="2800"/>
              <a:t>Keakuratan Pengujian</a:t>
            </a:r>
            <a:endParaRPr lang="en-us" sz="2800"/>
          </a:p>
          <a:p>
            <a:pPr lvl="1" marL="864235" indent="-323850">
              <a:spcAft>
                <a:spcPts val="1130"/>
              </a:spcAft>
              <a:buClr>
                <a:srgbClr val="000000"/>
              </a:buClr>
              <a:buSzPts val="2100"/>
              <a:buFont typeface="Symbol" pitchFamily="1" charset="0"/>
              <a:buChar char=""/>
            </a:pPr>
            <a:r>
              <a:rPr lang="en-us" sz="2800"/>
              <a:t>Proses Pengujian</a:t>
            </a:r>
            <a:endParaRPr lang="en-us" sz="2800"/>
          </a:p>
        </p:txBody>
      </p:sp>
    </p:spTree>
  </p:cSld>
  <p:clrMapOvr>
    <a:masterClrMapping/>
  </p:clrMapOvr>
  <p:timing>
    <p:tnLst>
      <p:par>
        <p:cTn id="1" dur="indefinite" restart="never" nodeType="tmRoot">
          <p:childTnLst/>
        </p:cTn>
      </p:par>
    </p:tnLst>
  </p:timing>
</p:sld>
</file>

<file path=ppt/slides/slide22.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extShape 1"/>
          <p:cNvSpPr>
            <a:extLst>
              <a:ext uri="smNativeData">
                <pr:smNativeData xmlns:pr="smNativeData" val="SMDATA_13_1p3kXR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D4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AaAwAA2wEAAOg6AACeCQAAEAAAACYAAAAIAAAA//////////8="/>
              </a:ext>
            </a:extLst>
          </p:cNvSpPr>
          <p:nvPr/>
        </p:nvSpPr>
        <p:spPr>
          <a:xfrm>
            <a:off x="504190" y="301625"/>
            <a:ext cx="9071610" cy="1261745"/>
          </a:xfrm>
          <a:prstGeom prst="rect">
            <a:avLst/>
          </a:prstGeom>
          <a:noFill/>
          <a:ln>
            <a:noFill/>
          </a:ln>
          <a:effectLst/>
        </p:spPr>
        <p:txBody>
          <a:bodyPr vert="horz" wrap="square" lIns="0" tIns="0" rIns="0" bIns="0" numCol="1" spcCol="215900" anchor="ctr"/>
          <a:lstStyle/>
          <a:p>
            <a:pPr algn="ctr"/>
            <a:r>
              <a:rPr lang="en-us" sz="4400"/>
              <a:t>Penelitan Kedepan</a:t>
            </a:r>
            <a:endParaRPr lang="en-us" sz="4400"/>
          </a:p>
        </p:txBody>
      </p:sp>
      <p:sp>
        <p:nvSpPr>
          <p:cNvPr id="3" name="TextShape 2"/>
          <p:cNvSpPr>
            <a:extLst>
              <a:ext uri="smNativeData">
                <pr:smNativeData xmlns:pr="smNativeData" val="SMDATA_13_1p3kXR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EAEcAY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AaAwAA4goAAOg6AADbJQAAEAAAACYAAAAIAAAA//////////8="/>
              </a:ext>
            </a:extLst>
          </p:cNvSpPr>
          <p:nvPr/>
        </p:nvSpPr>
        <p:spPr>
          <a:xfrm>
            <a:off x="504190" y="1769110"/>
            <a:ext cx="9071610" cy="4384675"/>
          </a:xfrm>
          <a:prstGeom prst="rect">
            <a:avLst/>
          </a:prstGeom>
          <a:noFill/>
          <a:ln>
            <a:noFill/>
          </a:ln>
          <a:effectLst/>
        </p:spPr>
        <p:txBody>
          <a:bodyPr vert="horz" wrap="square" lIns="0" tIns="0" rIns="0" bIns="0" numCol="1" spcCol="215900" anchor="t"/>
          <a:lstStyle/>
          <a:p>
            <a:pPr marL="431800" indent="-323850" algn="just">
              <a:spcAft>
                <a:spcPts val="1415"/>
              </a:spcAft>
              <a:buClr>
                <a:srgbClr val="000000"/>
              </a:buClr>
              <a:buSzPts val="1440"/>
              <a:buFont typeface="Wingdings" pitchFamily="0" charset="0"/>
              <a:buChar char=""/>
            </a:pPr>
            <a:r>
              <a:rPr lang="en-us" sz="3200"/>
              <a:t>Di bagian ini menjelaskan harapan-harapan yang hendaknya dapat orang lain atau anda sendiri lakukan dengan penelitian yang sudah dibuat.</a:t>
            </a:r>
            <a:endParaRPr lang="en-us" sz="3200"/>
          </a:p>
          <a:p>
            <a:pPr marL="431800" indent="-323850" algn="just">
              <a:spcAft>
                <a:spcPts val="1415"/>
              </a:spcAft>
              <a:buClr>
                <a:srgbClr val="000000"/>
              </a:buClr>
              <a:buSzPts val="1440"/>
              <a:buFont typeface="Wingdings" pitchFamily="0" charset="0"/>
              <a:buChar char=""/>
            </a:pPr>
            <a:r>
              <a:rPr lang="en-us" sz="3200"/>
              <a:t>Di bagian ini berisi solusi singkat untuk kelemahan-kelemahan yang sudah dijelaskan sebelumnya</a:t>
            </a:r>
            <a:endParaRPr lang="en-us" sz="3200"/>
          </a:p>
        </p:txBody>
      </p:sp>
    </p:spTree>
  </p:cSld>
  <p:clrMapOvr>
    <a:masterClrMapping/>
  </p:clrMapOvr>
  <p:timing>
    <p:tnLst>
      <p:par>
        <p:cTn id="1" dur="indefinite" restart="never" nodeType="tmRoot">
          <p:childTnLst/>
        </p:cTn>
      </p:par>
    </p:tnLst>
  </p:timing>
</p:sld>
</file>

<file path=ppt/slides/slide23.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extShape 1"/>
          <p:cNvSpPr>
            <a:extLst>
              <a:ext uri="smNativeData">
                <pr:smNativeData xmlns:pr="smNativeData" val="SMDATA_13_1p3kXR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EAEcAY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AaAwAA2wEAAOg6AACeCQAAEAAAACYAAAAIAAAA//////////8="/>
              </a:ext>
            </a:extLst>
          </p:cNvSpPr>
          <p:nvPr/>
        </p:nvSpPr>
        <p:spPr>
          <a:xfrm>
            <a:off x="504190" y="301625"/>
            <a:ext cx="9071610" cy="1261745"/>
          </a:xfrm>
          <a:prstGeom prst="rect">
            <a:avLst/>
          </a:prstGeom>
          <a:noFill/>
          <a:ln>
            <a:noFill/>
          </a:ln>
          <a:effectLst/>
        </p:spPr>
        <p:txBody>
          <a:bodyPr vert="horz" wrap="square" lIns="0" tIns="0" rIns="0" bIns="0" numCol="1" spcCol="215900" anchor="ctr"/>
          <a:lstStyle/>
          <a:p>
            <a:pPr algn="ctr"/>
            <a:r>
              <a:rPr lang="en-us" sz="4400"/>
              <a:t>Penelitan Kedepan</a:t>
            </a:r>
            <a:endParaRPr lang="en-us" sz="4400"/>
          </a:p>
        </p:txBody>
      </p:sp>
      <p:sp>
        <p:nvSpPr>
          <p:cNvPr id="3" name="TextShape 2"/>
          <p:cNvSpPr>
            <a:extLst>
              <a:ext uri="smNativeData">
                <pr:smNativeData xmlns:pr="smNativeData" val="SMDATA_13_1p3kXR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AaAwAA4goAAOg6AADbJQAAEAAAACYAAAAIAAAA//////////8="/>
              </a:ext>
            </a:extLst>
          </p:cNvSpPr>
          <p:nvPr/>
        </p:nvSpPr>
        <p:spPr>
          <a:xfrm>
            <a:off x="504190" y="1769110"/>
            <a:ext cx="9071610" cy="4384675"/>
          </a:xfrm>
          <a:prstGeom prst="rect">
            <a:avLst/>
          </a:prstGeom>
          <a:noFill/>
          <a:ln>
            <a:noFill/>
          </a:ln>
          <a:effectLst/>
        </p:spPr>
        <p:txBody>
          <a:bodyPr vert="horz" wrap="square" lIns="0" tIns="0" rIns="0" bIns="0" numCol="1" spcCol="215900" anchor="t"/>
          <a:lstStyle/>
          <a:p>
            <a:pPr marL="431800" indent="-323850" algn="just">
              <a:spcAft>
                <a:spcPts val="1415"/>
              </a:spcAft>
              <a:buClr>
                <a:srgbClr val="000000"/>
              </a:buClr>
              <a:buSzPts val="1440"/>
              <a:buFont typeface="Wingdings" pitchFamily="0" charset="0"/>
              <a:buChar char=""/>
            </a:pPr>
            <a:r>
              <a:rPr lang="en-us" sz="3200"/>
              <a:t>Bisa berupa:</a:t>
            </a:r>
            <a:endParaRPr lang="en-us" sz="3200"/>
          </a:p>
          <a:p>
            <a:pPr lvl="1" marL="864235" indent="-323850" algn="just">
              <a:spcAft>
                <a:spcPts val="1130"/>
              </a:spcAft>
              <a:buClr>
                <a:srgbClr val="000000"/>
              </a:buClr>
              <a:buSzPts val="2100"/>
              <a:buFont typeface="Symbol" pitchFamily="1" charset="0"/>
              <a:buChar char=""/>
            </a:pPr>
            <a:r>
              <a:rPr lang="en-us" sz="2800"/>
              <a:t>Algoritma yang digunakan</a:t>
            </a:r>
            <a:endParaRPr lang="en-us" sz="2800"/>
          </a:p>
          <a:p>
            <a:pPr lvl="1" marL="864235" indent="-323850" algn="just">
              <a:spcAft>
                <a:spcPts val="1130"/>
              </a:spcAft>
              <a:buClr>
                <a:srgbClr val="000000"/>
              </a:buClr>
              <a:buSzPts val="2100"/>
              <a:buFont typeface="Symbol" pitchFamily="1" charset="0"/>
              <a:buChar char=""/>
            </a:pPr>
            <a:r>
              <a:rPr lang="en-us" sz="2800"/>
              <a:t>Teknik Pengujian yang berbeda</a:t>
            </a:r>
            <a:endParaRPr lang="en-us" sz="2800"/>
          </a:p>
          <a:p>
            <a:pPr lvl="1" marL="864235" indent="-323850" algn="just">
              <a:spcAft>
                <a:spcPts val="1130"/>
              </a:spcAft>
              <a:buClr>
                <a:srgbClr val="000000"/>
              </a:buClr>
              <a:buSzPts val="2100"/>
              <a:buFont typeface="Symbol" pitchFamily="1" charset="0"/>
              <a:buChar char=""/>
            </a:pPr>
            <a:r>
              <a:rPr lang="en-us" sz="2800"/>
              <a:t>Proses implementasi algoritma ke sistem</a:t>
            </a:r>
            <a:endParaRPr lang="en-us" sz="2800"/>
          </a:p>
          <a:p>
            <a:pPr lvl="1" marL="864235" indent="-323850" algn="just">
              <a:spcAft>
                <a:spcPts val="1130"/>
              </a:spcAft>
              <a:buClr>
                <a:srgbClr val="000000"/>
              </a:buClr>
              <a:buSzPts val="2100"/>
              <a:buFont typeface="Symbol" pitchFamily="1" charset="0"/>
              <a:buChar char=""/>
            </a:pPr>
            <a:r>
              <a:rPr lang="en-us" sz="2800"/>
              <a:t>Teknik pengumpulan data yang berbeda</a:t>
            </a:r>
            <a:endParaRPr lang="en-us" sz="2800"/>
          </a:p>
          <a:p>
            <a:pPr lvl="1" marL="864235" indent="-323850" algn="just">
              <a:spcAft>
                <a:spcPts val="1130"/>
              </a:spcAft>
              <a:buClr>
                <a:srgbClr val="000000"/>
              </a:buClr>
              <a:buSzPts val="2100"/>
              <a:buFont typeface="Symbol" pitchFamily="1" charset="0"/>
              <a:buChar char=""/>
            </a:pPr>
            <a:r>
              <a:rPr lang="en-us" sz="2800"/>
              <a:t>dll</a:t>
            </a:r>
            <a:endParaRPr lang="en-us" sz="2800"/>
          </a:p>
        </p:txBody>
      </p:sp>
    </p:spTree>
  </p:cSld>
  <p:clrMapOvr>
    <a:masterClrMapping/>
  </p:clrMapOvr>
  <p:timing>
    <p:tnLst>
      <p:par>
        <p:cTn id="1" dur="indefinite" restart="never" nodeType="tmRoot">
          <p:childTnLst/>
        </p:cTn>
      </p:par>
    </p:tnLst>
  </p:timing>
</p:sld>
</file>

<file path=ppt/slides/slide24.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extShape 1"/>
          <p:cNvSpPr>
            <a:extLst>
              <a:ext uri="smNativeData">
                <pr:smNativeData xmlns:pr="smNativeData" val="SMDATA_13_1p3kXR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AaAwAA2wEAAOg6AACeCQAAEAAAACYAAAAIAAAA//////////8="/>
              </a:ext>
            </a:extLst>
          </p:cNvSpPr>
          <p:nvPr/>
        </p:nvSpPr>
        <p:spPr>
          <a:xfrm>
            <a:off x="504190" y="301625"/>
            <a:ext cx="9071610" cy="1261745"/>
          </a:xfrm>
          <a:prstGeom prst="rect">
            <a:avLst/>
          </a:prstGeom>
          <a:noFill/>
          <a:ln>
            <a:noFill/>
          </a:ln>
          <a:effectLst/>
        </p:spPr>
        <p:txBody>
          <a:bodyPr vert="horz" wrap="square" lIns="0" tIns="0" rIns="0" bIns="0" numCol="1" spcCol="215900" anchor="ctr"/>
          <a:lstStyle/>
          <a:p>
            <a:pPr algn="ctr"/>
            <a:r>
              <a:rPr lang="en-us" sz="4400"/>
              <a:t>Penulisan Referensi</a:t>
            </a:r>
            <a:endParaRPr lang="en-us" sz="4400"/>
          </a:p>
        </p:txBody>
      </p:sp>
      <p:sp>
        <p:nvSpPr>
          <p:cNvPr id="3" name="TextShape 2"/>
          <p:cNvSpPr>
            <a:extLst>
              <a:ext uri="smNativeData">
                <pr:smNativeData xmlns:pr="smNativeData" val="SMDATA_13_1p3kXR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JLB7AY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AaAwAA4goAAOg6AADbJQAAEAAAACYAAAAIAAAA//////////8="/>
              </a:ext>
            </a:extLst>
          </p:cNvSpPr>
          <p:nvPr/>
        </p:nvSpPr>
        <p:spPr>
          <a:xfrm>
            <a:off x="504190" y="1769110"/>
            <a:ext cx="9071610" cy="4384675"/>
          </a:xfrm>
          <a:prstGeom prst="rect">
            <a:avLst/>
          </a:prstGeom>
          <a:noFill/>
          <a:ln>
            <a:noFill/>
          </a:ln>
          <a:effectLst/>
        </p:spPr>
        <p:txBody>
          <a:bodyPr vert="horz" wrap="square" lIns="0" tIns="0" rIns="0" bIns="0" numCol="1" spcCol="215900" anchor="t"/>
          <a:lstStyle/>
          <a:p>
            <a:pPr marL="431800" indent="-323850" algn="just">
              <a:spcAft>
                <a:spcPts val="1415"/>
              </a:spcAft>
              <a:buClr>
                <a:srgbClr val="000000"/>
              </a:buClr>
              <a:buSzPts val="1440"/>
              <a:buFont typeface="Wingdings" pitchFamily="0" charset="0"/>
              <a:buChar char=""/>
            </a:pPr>
            <a:r>
              <a:rPr lang="en-us" sz="3200"/>
              <a:t>Silahkan bertanya ke dosen pembimbing masing-masing untuk menanyakan format apakah yang diizinkan untuk menuliskan referensi.</a:t>
            </a:r>
            <a:endParaRPr lang="en-us" sz="3200"/>
          </a:p>
          <a:p>
            <a:pPr marL="431800" indent="-323850" algn="just">
              <a:spcAft>
                <a:spcPts val="1415"/>
              </a:spcAft>
              <a:buClr>
                <a:srgbClr val="000000"/>
              </a:buClr>
              <a:buSzPts val="1440"/>
              <a:buFont typeface="Wingdings" pitchFamily="0" charset="0"/>
              <a:buChar char=""/>
            </a:pPr>
            <a:r>
              <a:rPr lang="en-us" sz="3200"/>
              <a:t>Gunakan Mendeley untuk mempermudah formatting secara otomatis</a:t>
            </a:r>
            <a:endParaRPr lang="en-us" sz="3200"/>
          </a:p>
        </p:txBody>
      </p:sp>
    </p:spTree>
  </p:cSld>
  <p:clrMapOvr>
    <a:masterClrMapping/>
  </p:clrMapOvr>
  <p:timing>
    <p:tnLst>
      <p:par>
        <p:cTn id="1" dur="indefinite" restart="never" nodeType="tmRoot">
          <p:childTnLst/>
        </p:cTn>
      </p:par>
    </p:tnLst>
  </p:timing>
</p:sld>
</file>

<file path=ppt/slides/slide25.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extShape 1"/>
          <p:cNvSpPr>
            <a:extLst>
              <a:ext uri="smNativeData">
                <pr:smNativeData xmlns:pr="smNativeData" val="SMDATA_13_1p3kXR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Ln77AY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AaAwAA2wEAAOg6AACeCQAAEAAAACYAAAAIAAAA//////////8="/>
              </a:ext>
            </a:extLst>
          </p:cNvSpPr>
          <p:nvPr/>
        </p:nvSpPr>
        <p:spPr>
          <a:xfrm>
            <a:off x="504190" y="301625"/>
            <a:ext cx="9071610" cy="1261745"/>
          </a:xfrm>
          <a:prstGeom prst="rect">
            <a:avLst/>
          </a:prstGeom>
          <a:noFill/>
          <a:ln>
            <a:noFill/>
          </a:ln>
          <a:effectLst/>
        </p:spPr>
        <p:txBody>
          <a:bodyPr vert="horz" wrap="square" lIns="0" tIns="0" rIns="0" bIns="0" numCol="1" spcCol="215900" anchor="ctr"/>
          <a:lstStyle/>
          <a:p>
            <a:pPr algn="ctr"/>
            <a:r>
              <a:rPr lang="en-us" sz="4400"/>
              <a:t>Contoh Referensi</a:t>
            </a:r>
            <a:endParaRPr lang="en-us" sz="4400"/>
          </a:p>
        </p:txBody>
      </p:sp>
      <p:pic>
        <p:nvPicPr>
          <p:cNvPr id="3" name="Picture1"/>
          <p:cNvPicPr>
            <a:extLst>
              <a:ext uri="smNativeData">
                <pr:smNativeData xmlns:pr="smNativeData" val="SMDATA_15_1p3kXRMAAAAlAAAAEQ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B8AAABUAAAAT4G9Bf///wEAAAAAAAAAAAAAAAAAAAAAAAAAAAAAAAAAAAAAAAAAAAAAAAJ/f38A7uzhA8zMzADAwP8Af39/AAAAAAAAAAAAAAAAAP///wAAAAAAIQAAABgAAAAUAAAATwQAAHAIAADaOQAAiCoAABAAAAAmAAAACAAAAP//////////"/>
              </a:ext>
            </a:extLst>
          </p:cNvPicPr>
          <p:nvPr/>
        </p:nvPicPr>
        <p:blipFill>
          <a:blip r:embed="rId2"/>
          <a:stretch>
            <a:fillRect/>
          </a:stretch>
        </p:blipFill>
        <p:spPr>
          <a:xfrm>
            <a:off x="700405" y="1371600"/>
            <a:ext cx="8703945" cy="5542280"/>
          </a:xfrm>
          <a:prstGeom prst="rect">
            <a:avLst/>
          </a:prstGeom>
          <a:noFill/>
          <a:ln>
            <a:noFill/>
          </a:ln>
          <a:effectLst/>
        </p:spPr>
      </p:pic>
    </p:spTree>
  </p:cSld>
  <p:clrMapOvr>
    <a:masterClrMapping/>
  </p:clrMapOvr>
  <p:timing>
    <p:tnLst>
      <p:par>
        <p:cTn id="1" dur="indefinite" restart="never" nodeType="tmRoot">
          <p:childTnLst/>
        </p:cTn>
      </p:par>
    </p:tnLst>
  </p:timing>
</p:sld>
</file>

<file path=ppt/slides/slide26.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extShape 1"/>
          <p:cNvSpPr>
            <a:extLst>
              <a:ext uri="smNativeData">
                <pr:smNativeData xmlns:pr="smNativeData" val="SMDATA_13_1p3kXR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AaAwAA2wEAAOg6AADaJQAAEAAAACYAAAAIAAAA//////////8="/>
              </a:ext>
            </a:extLst>
          </p:cNvSpPr>
          <p:nvPr/>
        </p:nvSpPr>
        <p:spPr>
          <a:xfrm>
            <a:off x="504190" y="301625"/>
            <a:ext cx="9071610" cy="5851525"/>
          </a:xfrm>
          <a:prstGeom prst="rect">
            <a:avLst/>
          </a:prstGeom>
          <a:noFill/>
          <a:ln>
            <a:noFill/>
          </a:ln>
          <a:effectLst/>
        </p:spPr>
        <p:txBody>
          <a:bodyPr vert="horz" wrap="square" lIns="0" tIns="0" rIns="0" bIns="0" numCol="1" spcCol="215900" anchor="ctr"/>
          <a:lstStyle/>
          <a:p>
            <a:pPr algn="ctr"/>
            <a:r>
              <a:rPr lang="en-us" sz="4400"/>
              <a:t>Sekian</a:t>
            </a:r>
            <a:endParaRPr lang="en-us" sz="4400"/>
          </a:p>
        </p:txBody>
      </p:sp>
    </p:spTree>
  </p:cSld>
  <p:clrMapOvr>
    <a:masterClrMapping/>
  </p:clrMapOvr>
  <p:timing>
    <p:tnLst>
      <p:par>
        <p:cTn id="1" dur="indefinite" restart="never" nodeType="tmRoot">
          <p:childTnLst/>
        </p:cTn>
      </p:par>
    </p:tnLst>
  </p:timing>
</p:sld>
</file>

<file path=ppt/slides/slide3.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extShape 1"/>
          <p:cNvSpPr>
            <a:extLst>
              <a:ext uri="smNativeData">
                <pr:smNativeData xmlns:pr="smNativeData" val="SMDATA_13_1p3kXR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AaAwAA2wEAAOg6AACeCQAAEAAAACYAAAAIAAAA//////////8="/>
              </a:ext>
            </a:extLst>
          </p:cNvSpPr>
          <p:nvPr/>
        </p:nvSpPr>
        <p:spPr>
          <a:xfrm>
            <a:off x="504190" y="301625"/>
            <a:ext cx="9071610" cy="1261745"/>
          </a:xfrm>
          <a:prstGeom prst="rect">
            <a:avLst/>
          </a:prstGeom>
          <a:noFill/>
          <a:ln>
            <a:noFill/>
          </a:ln>
          <a:effectLst/>
        </p:spPr>
        <p:txBody>
          <a:bodyPr vert="horz" wrap="square" lIns="0" tIns="0" rIns="0" bIns="0" numCol="1" spcCol="215900" anchor="ctr"/>
          <a:lstStyle/>
          <a:p>
            <a:pPr algn="ctr"/>
            <a:r>
              <a:rPr lang="en-us" sz="4400"/>
              <a:t>Teknik Kesimpulan</a:t>
            </a:r>
            <a:endParaRPr lang="en-us" sz="4400"/>
          </a:p>
        </p:txBody>
      </p:sp>
      <p:sp>
        <p:nvSpPr>
          <p:cNvPr id="3" name="TextShape 2"/>
          <p:cNvSpPr>
            <a:extLst>
              <a:ext uri="smNativeData">
                <pr:smNativeData xmlns:pr="smNativeData" val="SMDATA_13_1p3kXR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E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AaAwAA4goAAOg6AADbJQAAEAAAACYAAAAIAAAA//////////8="/>
              </a:ext>
            </a:extLst>
          </p:cNvSpPr>
          <p:nvPr/>
        </p:nvSpPr>
        <p:spPr>
          <a:xfrm>
            <a:off x="504190" y="1769110"/>
            <a:ext cx="9071610" cy="4384675"/>
          </a:xfrm>
          <a:prstGeom prst="rect">
            <a:avLst/>
          </a:prstGeom>
          <a:noFill/>
          <a:ln>
            <a:noFill/>
          </a:ln>
          <a:effectLst/>
        </p:spPr>
        <p:txBody>
          <a:bodyPr vert="horz" wrap="square" lIns="0" tIns="0" rIns="0" bIns="0" numCol="1" spcCol="215900" anchor="t"/>
          <a:lstStyle/>
          <a:p>
            <a:pPr marL="431800" indent="-323850">
              <a:spcAft>
                <a:spcPts val="1415"/>
              </a:spcAft>
              <a:buClr>
                <a:srgbClr val="000000"/>
              </a:buClr>
              <a:buSzPts val="1440"/>
              <a:buFont typeface="Wingdings" pitchFamily="0" charset="0"/>
              <a:buChar char=""/>
            </a:pPr>
            <a:r>
              <a:rPr lang="en-us" sz="3200"/>
              <a:t>Teknik Generalisasi</a:t>
            </a:r>
            <a:endParaRPr lang="en-us" sz="3200"/>
          </a:p>
          <a:p>
            <a:pPr marL="431800" indent="-323850">
              <a:spcAft>
                <a:spcPts val="1415"/>
              </a:spcAft>
              <a:buClr>
                <a:srgbClr val="000000"/>
              </a:buClr>
              <a:buSzPts val="1440"/>
              <a:buFont typeface="Wingdings" pitchFamily="0" charset="0"/>
              <a:buChar char=""/>
            </a:pPr>
            <a:r>
              <a:rPr lang="en-us" sz="3200"/>
              <a:t>Teknik ini membuat kesimpulan secara umum setelah melakukan penelitian yang dilakukan menurut data dan fakta yang sudah dibuat.</a:t>
            </a:r>
            <a:endParaRPr lang="en-us" sz="3200"/>
          </a:p>
        </p:txBody>
      </p:sp>
    </p:spTree>
  </p:cSld>
  <p:clrMapOvr>
    <a:masterClrMapping/>
  </p:clrMapOvr>
  <p:timing>
    <p:tnLst>
      <p:par>
        <p:cTn id="1" dur="indefinite" restart="never" nodeType="tmRoot">
          <p:childTnLst/>
        </p:cTn>
      </p:par>
    </p:tnLst>
  </p:timing>
</p:sld>
</file>

<file path=ppt/slides/slide4.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extShape 1"/>
          <p:cNvSpPr>
            <a:extLst>
              <a:ext uri="smNativeData">
                <pr:smNativeData xmlns:pr="smNativeData" val="SMDATA_13_1p3kXR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AaAwAA2wEAAOg6AACeCQAAEAAAACYAAAAIAAAA//////////8="/>
              </a:ext>
            </a:extLst>
          </p:cNvSpPr>
          <p:nvPr/>
        </p:nvSpPr>
        <p:spPr>
          <a:xfrm>
            <a:off x="504190" y="301625"/>
            <a:ext cx="9071610" cy="1261745"/>
          </a:xfrm>
          <a:prstGeom prst="rect">
            <a:avLst/>
          </a:prstGeom>
          <a:noFill/>
          <a:ln>
            <a:noFill/>
          </a:ln>
          <a:effectLst/>
        </p:spPr>
        <p:txBody>
          <a:bodyPr vert="horz" wrap="square" lIns="0" tIns="0" rIns="0" bIns="0" numCol="1" spcCol="215900" anchor="ctr"/>
          <a:lstStyle/>
          <a:p>
            <a:pPr algn="ctr"/>
            <a:r>
              <a:rPr lang="en-us" sz="4400"/>
              <a:t>Contoh - Generalisasi</a:t>
            </a:r>
            <a:endParaRPr lang="en-us" sz="4400"/>
          </a:p>
        </p:txBody>
      </p:sp>
      <p:sp>
        <p:nvSpPr>
          <p:cNvPr id="3" name="TextShape 2"/>
          <p:cNvSpPr>
            <a:extLst>
              <a:ext uri="smNativeData">
                <pr:smNativeData xmlns:pr="smNativeData" val="SMDATA_13_1p3kXR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LDdQ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AaAwAA4goAAOg6AADbJQAAEAAAACYAAAAIAAAA//////////8="/>
              </a:ext>
            </a:extLst>
          </p:cNvSpPr>
          <p:nvPr/>
        </p:nvSpPr>
        <p:spPr>
          <a:xfrm>
            <a:off x="504190" y="1769110"/>
            <a:ext cx="9071610" cy="4384675"/>
          </a:xfrm>
          <a:prstGeom prst="rect">
            <a:avLst/>
          </a:prstGeom>
          <a:noFill/>
          <a:ln>
            <a:noFill/>
          </a:ln>
          <a:effectLst/>
        </p:spPr>
        <p:txBody>
          <a:bodyPr vert="horz" wrap="square" lIns="0" tIns="0" rIns="0" bIns="0" numCol="1" spcCol="215900" anchor="t"/>
          <a:lstStyle/>
          <a:p>
            <a:pPr marL="431800" indent="-323850" algn="just">
              <a:spcAft>
                <a:spcPts val="905"/>
              </a:spcAft>
              <a:buClr>
                <a:srgbClr val="000000"/>
              </a:buClr>
              <a:buSzPts val="920"/>
              <a:buFont typeface="Wingdings" pitchFamily="0" charset="0"/>
              <a:buChar char=""/>
            </a:pPr>
            <a:r>
              <a:rPr lang="en-us" sz="2050"/>
              <a:t>Masalah</a:t>
            </a:r>
            <a:endParaRPr lang="en-us" sz="2050"/>
          </a:p>
          <a:p>
            <a:pPr marL="431800" indent="-323850" algn="just">
              <a:spcAft>
                <a:spcPts val="905"/>
              </a:spcAft>
              <a:buClr>
                <a:srgbClr val="000000"/>
              </a:buClr>
              <a:buSzPts val="920"/>
              <a:buFont typeface="Wingdings" pitchFamily="0" charset="0"/>
              <a:buChar char=""/>
            </a:pPr>
            <a:r>
              <a:rPr lang="en-us" sz="2050"/>
              <a:t>Berdasarkan data pada tahun 2015 dari Badan Penanggulanan Kenakalan Remaja. Menunjukkan setiap tahun, tingkat kenakalan remaja semakin hari semakin meningkat. </a:t>
            </a:r>
            <a:endParaRPr lang="en-us" sz="2050"/>
          </a:p>
          <a:p>
            <a:pPr marL="431800" indent="-323850" algn="just">
              <a:spcAft>
                <a:spcPts val="905"/>
              </a:spcAft>
              <a:buClr>
                <a:srgbClr val="000000"/>
              </a:buClr>
              <a:buSzPts val="920"/>
              <a:buFont typeface="Wingdings" pitchFamily="0" charset="0"/>
              <a:buChar char=""/>
            </a:pPr>
            <a:r>
              <a:rPr lang="en-us" sz="2050"/>
              <a:t>Meskipun pemerintah telah membuat berbgai macam kebijakan dan peraturan-peraturan. Tetapi, belum menunjukkan hasil yang memuaskan. Lingkungan menjadi poin penting didalam melakukan pencegahan dan rehabilitasi bagi anak-anak baik itu pelaku maupun korban kenakalan remaja.</a:t>
            </a:r>
            <a:endParaRPr lang="en-us" sz="2050"/>
          </a:p>
        </p:txBody>
      </p:sp>
    </p:spTree>
  </p:cSld>
  <p:clrMapOvr>
    <a:masterClrMapping/>
  </p:clrMapOvr>
  <p:timing>
    <p:tnLst>
      <p:par>
        <p:cTn id="1" dur="indefinite" restart="never" nodeType="tmRoot">
          <p:childTnLst/>
        </p:cTn>
      </p:par>
    </p:tnLst>
  </p:timing>
</p:sld>
</file>

<file path=ppt/slides/slide5.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extShape 1"/>
          <p:cNvSpPr>
            <a:extLst>
              <a:ext uri="smNativeData">
                <pr:smNativeData xmlns:pr="smNativeData" val="SMDATA_13_1p3kXR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AaAwAA2wEAAOg6AACeCQAAEAAAACYAAAAIAAAA//////////8="/>
              </a:ext>
            </a:extLst>
          </p:cNvSpPr>
          <p:nvPr/>
        </p:nvSpPr>
        <p:spPr>
          <a:xfrm>
            <a:off x="504190" y="301625"/>
            <a:ext cx="9071610" cy="1261745"/>
          </a:xfrm>
          <a:prstGeom prst="rect">
            <a:avLst/>
          </a:prstGeom>
          <a:noFill/>
          <a:ln>
            <a:noFill/>
          </a:ln>
          <a:effectLst/>
        </p:spPr>
        <p:txBody>
          <a:bodyPr vert="horz" wrap="square" lIns="0" tIns="0" rIns="0" bIns="0" numCol="1" spcCol="215900" anchor="ctr"/>
          <a:lstStyle/>
          <a:p>
            <a:pPr algn="ctr"/>
            <a:r>
              <a:rPr lang="en-us" sz="4400"/>
              <a:t>Contoh - Generalisasi</a:t>
            </a:r>
            <a:endParaRPr lang="en-us" sz="4400"/>
          </a:p>
        </p:txBody>
      </p:sp>
      <p:sp>
        <p:nvSpPr>
          <p:cNvPr id="3" name="TextShape 2"/>
          <p:cNvSpPr>
            <a:extLst>
              <a:ext uri="smNativeData">
                <pr:smNativeData xmlns:pr="smNativeData" val="SMDATA_13_1p3kXR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gK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AaAwAA4goAAOg6AADbJQAAEAAAACYAAAAIAAAA//////////8="/>
              </a:ext>
            </a:extLst>
          </p:cNvSpPr>
          <p:nvPr/>
        </p:nvSpPr>
        <p:spPr>
          <a:xfrm>
            <a:off x="504190" y="1769110"/>
            <a:ext cx="9071610" cy="4384675"/>
          </a:xfrm>
          <a:prstGeom prst="rect">
            <a:avLst/>
          </a:prstGeom>
          <a:noFill/>
          <a:ln>
            <a:noFill/>
          </a:ln>
          <a:effectLst/>
        </p:spPr>
        <p:txBody>
          <a:bodyPr vert="horz" wrap="square" lIns="0" tIns="0" rIns="0" bIns="0" numCol="1" spcCol="215900" anchor="t"/>
          <a:lstStyle/>
          <a:p>
            <a:pPr marL="431800" indent="-323850" algn="just">
              <a:spcAft>
                <a:spcPts val="720"/>
              </a:spcAft>
              <a:buClr>
                <a:srgbClr val="000000"/>
              </a:buClr>
              <a:buSzPts val="730"/>
              <a:buFont typeface="Wingdings" pitchFamily="0" charset="0"/>
              <a:buChar char=""/>
            </a:pPr>
            <a:r>
              <a:rPr lang="en-us" sz="1630"/>
              <a:t>Kesimpulan:</a:t>
            </a:r>
            <a:endParaRPr lang="en-us" sz="1630"/>
          </a:p>
          <a:p>
            <a:pPr marL="431800" indent="-323850" algn="just">
              <a:spcAft>
                <a:spcPts val="720"/>
              </a:spcAft>
              <a:buClr>
                <a:srgbClr val="000000"/>
              </a:buClr>
              <a:buSzPts val="730"/>
              <a:buFont typeface="Wingdings" pitchFamily="0" charset="0"/>
              <a:buChar char=""/>
            </a:pPr>
            <a:r>
              <a:rPr lang="en-us" sz="1630"/>
              <a:t>Dengan dmeikian, kita mengetahui bahwasanya </a:t>
            </a:r>
            <a:r>
              <a:rPr lang="en-us" sz="1630" b="1"/>
              <a:t>lingkungan</a:t>
            </a:r>
            <a:r>
              <a:rPr lang="en-us" sz="1630"/>
              <a:t> menjadi salah satu penyebab meningkatnya kenakalan remaja yang terjadi saat ini. Dengan mengetahui peran orang tua, sekolah, lingkunga, dan tempat tinggal anak. </a:t>
            </a:r>
            <a:endParaRPr lang="en-us" sz="1630"/>
          </a:p>
          <a:p>
            <a:pPr marL="431800" indent="-323850" algn="just">
              <a:spcAft>
                <a:spcPts val="720"/>
              </a:spcAft>
              <a:buClr>
                <a:srgbClr val="000000"/>
              </a:buClr>
              <a:buSzPts val="730"/>
              <a:buFont typeface="Wingdings" pitchFamily="0" charset="0"/>
              <a:buChar char=""/>
            </a:pPr>
            <a:r>
              <a:rPr lang="en-us" sz="1630"/>
              <a:t>Dapat memberikan perubahan terkait perilaku psikis bagi sang anak. Oleh karena itu, Perlulah mengatasi kenakalan remaja ini mulai dari tingkat yang paling sederhana yaitu keluarga, sekolah dan tempat tinggal. Agar, tingkat kenakalan remaja dapat ditekan sampai kebatas aman.</a:t>
            </a:r>
            <a:endParaRPr lang="en-us" sz="1630"/>
          </a:p>
        </p:txBody>
      </p:sp>
    </p:spTree>
  </p:cSld>
  <p:clrMapOvr>
    <a:masterClrMapping/>
  </p:clrMapOvr>
  <p:timing>
    <p:tnLst>
      <p:par>
        <p:cTn id="1" dur="indefinite" restart="never" nodeType="tmRoot">
          <p:childTnLst/>
        </p:cTn>
      </p:par>
    </p:tnLst>
  </p:timing>
</p:sld>
</file>

<file path=ppt/slides/slide6.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extShape 1"/>
          <p:cNvSpPr>
            <a:extLst>
              <a:ext uri="smNativeData">
                <pr:smNativeData xmlns:pr="smNativeData" val="SMDATA_13_1p3kXR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P/8z4g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AaAwAA2wEAAOg6AACeCQAAEAAAACYAAAAIAAAA//////////8="/>
              </a:ext>
            </a:extLst>
          </p:cNvSpPr>
          <p:nvPr/>
        </p:nvSpPr>
        <p:spPr>
          <a:xfrm>
            <a:off x="504190" y="301625"/>
            <a:ext cx="9071610" cy="1261745"/>
          </a:xfrm>
          <a:prstGeom prst="rect">
            <a:avLst/>
          </a:prstGeom>
          <a:noFill/>
          <a:ln>
            <a:noFill/>
          </a:ln>
          <a:effectLst/>
        </p:spPr>
        <p:txBody>
          <a:bodyPr vert="horz" wrap="square" lIns="0" tIns="0" rIns="0" bIns="0" numCol="1" spcCol="215900" anchor="ctr"/>
          <a:lstStyle/>
          <a:p>
            <a:pPr algn="ctr"/>
            <a:r>
              <a:rPr lang="en-us" sz="4400"/>
              <a:t>Generalisasi</a:t>
            </a:r>
            <a:endParaRPr lang="en-us" sz="4400"/>
          </a:p>
        </p:txBody>
      </p:sp>
      <p:sp>
        <p:nvSpPr>
          <p:cNvPr id="3" name="TextShape 2"/>
          <p:cNvSpPr>
            <a:extLst>
              <a:ext uri="smNativeData">
                <pr:smNativeData xmlns:pr="smNativeData" val="SMDATA_13_1p3kXR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AaAwAA4goAAOg6AADbJQAAEAAAACYAAAAIAAAA//////////8="/>
              </a:ext>
            </a:extLst>
          </p:cNvSpPr>
          <p:nvPr/>
        </p:nvSpPr>
        <p:spPr>
          <a:xfrm>
            <a:off x="504190" y="1769110"/>
            <a:ext cx="9071610" cy="4384675"/>
          </a:xfrm>
          <a:prstGeom prst="rect">
            <a:avLst/>
          </a:prstGeom>
          <a:noFill/>
          <a:ln>
            <a:noFill/>
          </a:ln>
          <a:effectLst/>
        </p:spPr>
        <p:txBody>
          <a:bodyPr vert="horz" wrap="square" lIns="0" tIns="0" rIns="0" bIns="0" numCol="1" spcCol="215900" anchor="t"/>
          <a:lstStyle/>
          <a:p>
            <a:pPr marL="431800" indent="-323850">
              <a:spcAft>
                <a:spcPts val="1415"/>
              </a:spcAft>
              <a:buClr>
                <a:srgbClr val="000000"/>
              </a:buClr>
              <a:buSzPts val="1440"/>
              <a:buFont typeface="Wingdings" pitchFamily="0" charset="0"/>
              <a:buChar char=""/>
            </a:pPr>
            <a:r>
              <a:rPr lang="en-us" sz="3200"/>
              <a:t>Masalah Kenakalan Remaja</a:t>
            </a:r>
            <a:endParaRPr lang="en-us" sz="3200"/>
          </a:p>
          <a:p>
            <a:pPr lvl="1" marL="864235" indent="-323850">
              <a:spcAft>
                <a:spcPts val="1130"/>
              </a:spcAft>
              <a:buClr>
                <a:srgbClr val="000000"/>
              </a:buClr>
              <a:buSzPts val="2100"/>
              <a:buFont typeface="Symbol" pitchFamily="1" charset="0"/>
              <a:buChar char=""/>
            </a:pPr>
            <a:r>
              <a:rPr lang="en-us" sz="2800"/>
              <a:t>Lingkungan</a:t>
            </a:r>
            <a:endParaRPr lang="en-us" sz="2800"/>
          </a:p>
          <a:p>
            <a:pPr lvl="1" marL="864235" indent="-323850">
              <a:spcAft>
                <a:spcPts val="1130"/>
              </a:spcAft>
              <a:buClr>
                <a:srgbClr val="000000"/>
              </a:buClr>
              <a:buSzPts val="2100"/>
              <a:buFont typeface="Symbol" pitchFamily="1" charset="0"/>
              <a:buChar char=""/>
            </a:pPr>
            <a:r>
              <a:rPr lang="en-us" sz="2800"/>
              <a:t>Keluarga</a:t>
            </a:r>
            <a:endParaRPr lang="en-us" sz="2800"/>
          </a:p>
          <a:p>
            <a:pPr lvl="1" marL="864235" indent="-323850">
              <a:spcAft>
                <a:spcPts val="1130"/>
              </a:spcAft>
              <a:buClr>
                <a:srgbClr val="000000"/>
              </a:buClr>
              <a:buSzPts val="2100"/>
              <a:buFont typeface="Symbol" pitchFamily="1" charset="0"/>
              <a:buChar char=""/>
            </a:pPr>
            <a:r>
              <a:rPr lang="en-us" sz="2800"/>
              <a:t>Pola Pendidikan</a:t>
            </a:r>
            <a:endParaRPr lang="en-us" sz="2800"/>
          </a:p>
          <a:p>
            <a:pPr marL="431800" indent="-323850">
              <a:spcAft>
                <a:spcPts val="1415"/>
              </a:spcAft>
              <a:buClr>
                <a:srgbClr val="000000"/>
              </a:buClr>
              <a:buSzPts val="1440"/>
              <a:buFont typeface="Wingdings" pitchFamily="0" charset="0"/>
              <a:buChar char=""/>
            </a:pPr>
            <a:r>
              <a:rPr lang="en-us" sz="3200"/>
              <a:t>Pada dasarnya banyak penyebab yang bisa menjadi faktor kenakalan.</a:t>
            </a:r>
            <a:endParaRPr lang="en-us" sz="3200"/>
          </a:p>
          <a:p>
            <a:pPr marL="431800" indent="-323850">
              <a:spcAft>
                <a:spcPts val="1415"/>
              </a:spcAft>
              <a:buClr>
                <a:srgbClr val="000000"/>
              </a:buClr>
              <a:buSzPts val="1440"/>
              <a:buFont typeface="Wingdings" pitchFamily="0" charset="0"/>
              <a:buChar char=""/>
            </a:pPr>
            <a:r>
              <a:rPr lang="en-us" sz="3200"/>
              <a:t>Faktor Lingkungan dijadikan faktor penyebab utama</a:t>
            </a:r>
            <a:endParaRPr lang="en-us" sz="3200"/>
          </a:p>
        </p:txBody>
      </p:sp>
    </p:spTree>
  </p:cSld>
  <p:clrMapOvr>
    <a:masterClrMapping/>
  </p:clrMapOvr>
  <p:timing>
    <p:tnLst>
      <p:par>
        <p:cTn id="1" dur="indefinite" restart="never" nodeType="tmRoot">
          <p:childTnLst/>
        </p:cTn>
      </p:par>
    </p:tnLst>
  </p:timing>
</p:sld>
</file>

<file path=ppt/slides/slide7.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extShape 1"/>
          <p:cNvSpPr>
            <a:extLst>
              <a:ext uri="smNativeData">
                <pr:smNativeData xmlns:pr="smNativeData" val="SMDATA_13_1p3kXR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CzPg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AaAwAA2wEAAOg6AACeCQAAEAAAACYAAAAIAAAA//////////8="/>
              </a:ext>
            </a:extLst>
          </p:cNvSpPr>
          <p:nvPr/>
        </p:nvSpPr>
        <p:spPr>
          <a:xfrm>
            <a:off x="504190" y="301625"/>
            <a:ext cx="9071610" cy="1261745"/>
          </a:xfrm>
          <a:prstGeom prst="rect">
            <a:avLst/>
          </a:prstGeom>
          <a:noFill/>
          <a:ln>
            <a:noFill/>
          </a:ln>
          <a:effectLst/>
        </p:spPr>
        <p:txBody>
          <a:bodyPr vert="horz" wrap="square" lIns="0" tIns="0" rIns="0" bIns="0" numCol="1" spcCol="215900" anchor="ctr"/>
          <a:lstStyle/>
          <a:p>
            <a:pPr algn="ctr"/>
            <a:r>
              <a:rPr lang="en-us" sz="4400"/>
              <a:t>Teknik Analogi</a:t>
            </a:r>
            <a:endParaRPr lang="en-us" sz="4400"/>
          </a:p>
        </p:txBody>
      </p:sp>
      <p:sp>
        <p:nvSpPr>
          <p:cNvPr id="3" name="TextShape 2"/>
          <p:cNvSpPr>
            <a:extLst>
              <a:ext uri="smNativeData">
                <pr:smNativeData xmlns:pr="smNativeData" val="SMDATA_13_1p3kXR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AaAwAA4goAAOg6AADbJQAAEAAAACYAAAAIAAAA//////////8="/>
              </a:ext>
            </a:extLst>
          </p:cNvSpPr>
          <p:nvPr/>
        </p:nvSpPr>
        <p:spPr>
          <a:xfrm>
            <a:off x="504190" y="1769110"/>
            <a:ext cx="9071610" cy="4384675"/>
          </a:xfrm>
          <a:prstGeom prst="rect">
            <a:avLst/>
          </a:prstGeom>
          <a:noFill/>
          <a:ln>
            <a:noFill/>
          </a:ln>
          <a:effectLst/>
        </p:spPr>
        <p:txBody>
          <a:bodyPr vert="horz" wrap="square" lIns="0" tIns="0" rIns="0" bIns="0" numCol="1" spcCol="215900" anchor="t"/>
          <a:lstStyle/>
          <a:p>
            <a:pPr marL="431800" indent="-323850">
              <a:spcAft>
                <a:spcPts val="1415"/>
              </a:spcAft>
              <a:buClr>
                <a:srgbClr val="000000"/>
              </a:buClr>
              <a:buSzPts val="1440"/>
              <a:buFont typeface="Wingdings" pitchFamily="0" charset="0"/>
              <a:buChar char=""/>
            </a:pPr>
            <a:r>
              <a:rPr lang="en-us" sz="3200"/>
              <a:t>Teknik ini membandingkan satu pembahasan satu dengan yang lain yang serupa. Lalu dicari kesamaannya</a:t>
            </a:r>
            <a:endParaRPr lang="en-us" sz="3200"/>
          </a:p>
          <a:p>
            <a:pPr marL="431800" indent="-323850">
              <a:spcAft>
                <a:spcPts val="1415"/>
              </a:spcAft>
              <a:buClr>
                <a:srgbClr val="000000"/>
              </a:buClr>
              <a:buSzPts val="1440"/>
              <a:buFont typeface="Wingdings" pitchFamily="0" charset="0"/>
              <a:buChar char=""/>
            </a:pPr>
            <a:r>
              <a:rPr lang="en-us" sz="3200"/>
              <a:t>Atau dapat dibandingkan dengan menggambarkan hal lain pula</a:t>
            </a:r>
            <a:endParaRPr lang="en-us" sz="3200"/>
          </a:p>
        </p:txBody>
      </p:sp>
    </p:spTree>
  </p:cSld>
  <p:clrMapOvr>
    <a:masterClrMapping/>
  </p:clrMapOvr>
  <p:timing>
    <p:tnLst>
      <p:par>
        <p:cTn id="1" dur="indefinite" restart="never" nodeType="tmRoot">
          <p:childTnLst/>
        </p:cTn>
      </p:par>
    </p:tnLst>
  </p:timing>
</p:sld>
</file>

<file path=ppt/slides/slide8.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extShape 1"/>
          <p:cNvSpPr>
            <a:extLst>
              <a:ext uri="smNativeData">
                <pr:smNativeData xmlns:pr="smNativeData" val="SMDATA_13_1p3kXR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AaAwAA2wEAAOg6AACeCQAAEAAAACYAAAAIAAAA//////////8="/>
              </a:ext>
            </a:extLst>
          </p:cNvSpPr>
          <p:nvPr/>
        </p:nvSpPr>
        <p:spPr>
          <a:xfrm>
            <a:off x="504190" y="301625"/>
            <a:ext cx="9071610" cy="1261745"/>
          </a:xfrm>
          <a:prstGeom prst="rect">
            <a:avLst/>
          </a:prstGeom>
          <a:noFill/>
          <a:ln>
            <a:noFill/>
          </a:ln>
          <a:effectLst/>
        </p:spPr>
        <p:txBody>
          <a:bodyPr vert="horz" wrap="square" lIns="0" tIns="0" rIns="0" bIns="0" numCol="1" spcCol="215900" anchor="ctr"/>
          <a:lstStyle/>
          <a:p>
            <a:pPr algn="ctr"/>
            <a:r>
              <a:rPr lang="en-us" sz="4400"/>
              <a:t>Contoh - Analogi</a:t>
            </a:r>
            <a:endParaRPr lang="en-us" sz="4400"/>
          </a:p>
        </p:txBody>
      </p:sp>
      <p:sp>
        <p:nvSpPr>
          <p:cNvPr id="3" name="TextShape 2"/>
          <p:cNvSpPr>
            <a:extLst>
              <a:ext uri="smNativeData">
                <pr:smNativeData xmlns:pr="smNativeData" val="SMDATA_13_1p3kXR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AaAwAA4goAAOg6AADbJQAAEAAAACYAAAAIAAAA//////////8="/>
              </a:ext>
            </a:extLst>
          </p:cNvSpPr>
          <p:nvPr/>
        </p:nvSpPr>
        <p:spPr>
          <a:xfrm>
            <a:off x="504190" y="1769110"/>
            <a:ext cx="9071610" cy="4384675"/>
          </a:xfrm>
          <a:prstGeom prst="rect">
            <a:avLst/>
          </a:prstGeom>
          <a:noFill/>
          <a:ln>
            <a:noFill/>
          </a:ln>
          <a:effectLst/>
        </p:spPr>
        <p:txBody>
          <a:bodyPr vert="horz" wrap="square" lIns="0" tIns="0" rIns="0" bIns="0" numCol="1" spcCol="215900" anchor="t"/>
          <a:lstStyle/>
          <a:p>
            <a:pPr marL="431800" indent="-323850" algn="just">
              <a:spcAft>
                <a:spcPts val="1245"/>
              </a:spcAft>
              <a:buClr>
                <a:srgbClr val="000000"/>
              </a:buClr>
              <a:buSzPts val="1265"/>
              <a:buFont typeface="Wingdings" pitchFamily="0" charset="0"/>
              <a:buChar char=""/>
            </a:pPr>
            <a:r>
              <a:rPr lang="en-us" sz="2815"/>
              <a:t>Dunia pendidikan memang menjadi salah satu cara dalam mebentuk kepribadian seseorang. Ibarat gelas kosong yang siap di isi dengan air yang memenuhi gelas tersebut. Jika gelas tersebut diisi dengan teh. Maka, gelas tersebut menjadi gelas yang baik.</a:t>
            </a:r>
            <a:endParaRPr lang="en-us" sz="2815"/>
          </a:p>
          <a:p>
            <a:pPr marL="431800" indent="-323850" algn="just">
              <a:spcAft>
                <a:spcPts val="1245"/>
              </a:spcAft>
              <a:buClr>
                <a:srgbClr val="000000"/>
              </a:buClr>
              <a:buSzPts val="1265"/>
              <a:buFont typeface="Wingdings" pitchFamily="0" charset="0"/>
              <a:buChar char=""/>
            </a:pPr>
            <a:r>
              <a:rPr lang="en-us" sz="2815"/>
              <a:t>Namun, jika gelas tersebut di isi dengan minuman keras yang memabukkan dan merusak. Maka, gelas tersebut menjadi gelas yang buruk dan merusak.</a:t>
            </a:r>
            <a:endParaRPr lang="en-us" sz="2815"/>
          </a:p>
        </p:txBody>
      </p:sp>
    </p:spTree>
  </p:cSld>
  <p:clrMapOvr>
    <a:masterClrMapping/>
  </p:clrMapOvr>
  <p:timing>
    <p:tnLst>
      <p:par>
        <p:cTn id="1" dur="indefinite" restart="never" nodeType="tmRoot">
          <p:childTnLst/>
        </p:cTn>
      </p:par>
    </p:tnLst>
  </p:timing>
</p:sld>
</file>

<file path=ppt/slides/slide9.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extShape 1"/>
          <p:cNvSpPr>
            <a:extLst>
              <a:ext uri="smNativeData">
                <pr:smNativeData xmlns:pr="smNativeData" val="SMDATA_13_1p3kXR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MYm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AaAwAA2wEAAOg6AACeCQAAEAAAACYAAAAIAAAA//////////8="/>
              </a:ext>
            </a:extLst>
          </p:cNvSpPr>
          <p:nvPr/>
        </p:nvSpPr>
        <p:spPr>
          <a:xfrm>
            <a:off x="504190" y="301625"/>
            <a:ext cx="9071610" cy="1261745"/>
          </a:xfrm>
          <a:prstGeom prst="rect">
            <a:avLst/>
          </a:prstGeom>
          <a:noFill/>
          <a:ln>
            <a:noFill/>
          </a:ln>
          <a:effectLst/>
        </p:spPr>
        <p:txBody>
          <a:bodyPr vert="horz" wrap="square" lIns="0" tIns="0" rIns="0" bIns="0" numCol="1" spcCol="215900" anchor="ctr"/>
          <a:lstStyle/>
          <a:p>
            <a:pPr algn="ctr"/>
            <a:r>
              <a:rPr lang="en-us" sz="4400"/>
              <a:t>Contoh - Analogi</a:t>
            </a:r>
            <a:endParaRPr lang="en-us" sz="4400"/>
          </a:p>
        </p:txBody>
      </p:sp>
      <p:sp>
        <p:nvSpPr>
          <p:cNvPr id="3" name="TextShape 2"/>
          <p:cNvSpPr>
            <a:extLst>
              <a:ext uri="smNativeData">
                <pr:smNativeData xmlns:pr="smNativeData" val="SMDATA_13_1p3kXR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AaAwAA4goAAOg6AADbJQAAEAAAACYAAAAIAAAA//////////8="/>
              </a:ext>
            </a:extLst>
          </p:cNvSpPr>
          <p:nvPr/>
        </p:nvSpPr>
        <p:spPr>
          <a:xfrm>
            <a:off x="504190" y="1769110"/>
            <a:ext cx="9071610" cy="4384675"/>
          </a:xfrm>
          <a:prstGeom prst="rect">
            <a:avLst/>
          </a:prstGeom>
          <a:noFill/>
          <a:ln>
            <a:noFill/>
          </a:ln>
          <a:effectLst/>
        </p:spPr>
        <p:txBody>
          <a:bodyPr vert="horz" wrap="square" lIns="0" tIns="0" rIns="0" bIns="0" numCol="1" spcCol="215900" anchor="t"/>
          <a:lstStyle/>
          <a:p>
            <a:pPr marL="431800" indent="-323850" algn="just">
              <a:spcAft>
                <a:spcPts val="905"/>
              </a:spcAft>
              <a:buClr>
                <a:srgbClr val="000000"/>
              </a:buClr>
              <a:buSzPts val="920"/>
              <a:buFont typeface="Wingdings" pitchFamily="0" charset="0"/>
              <a:buChar char=""/>
            </a:pPr>
            <a:r>
              <a:rPr lang="en-us" sz="2050"/>
              <a:t>Kesimpulan</a:t>
            </a:r>
            <a:endParaRPr lang="en-us" sz="2050"/>
          </a:p>
          <a:p>
            <a:pPr marL="431800" indent="-323850" algn="just">
              <a:spcAft>
                <a:spcPts val="905"/>
              </a:spcAft>
              <a:buClr>
                <a:srgbClr val="000000"/>
              </a:buClr>
              <a:buSzPts val="920"/>
              <a:buFont typeface="Wingdings" pitchFamily="0" charset="0"/>
              <a:buChar char=""/>
            </a:pPr>
            <a:r>
              <a:rPr lang="en-us" sz="2050"/>
              <a:t>Kesimpulan yang yang dapat diambil adalah pendidkan yang diberikan kepada anak baik itu dari keluarga dan sekolah maupun lingkungan. Akan membentuk karakter dan masa depan anak tersebut. Ibarat gelas yang diisi dengan kebaikan. Maka, anak tersebut akan menjadi anak yang baik.</a:t>
            </a:r>
            <a:endParaRPr lang="en-us" sz="2050"/>
          </a:p>
          <a:p>
            <a:pPr marL="431800" indent="-323850" algn="just">
              <a:spcAft>
                <a:spcPts val="905"/>
              </a:spcAft>
              <a:buClr>
                <a:srgbClr val="000000"/>
              </a:buClr>
              <a:buSzPts val="920"/>
              <a:buFont typeface="Wingdings" pitchFamily="0" charset="0"/>
              <a:buChar char=""/>
            </a:pPr>
            <a:r>
              <a:rPr lang="en-us" sz="2050"/>
              <a:t>Namun, ketika anak tersebut diisi dengan keburukan ibarat diisi dengan alkohol. Maka, kita tahu sendiri bagai mana masa depan dari anak tersebut.</a:t>
            </a:r>
            <a:endParaRPr lang="en-us" sz="2050"/>
          </a:p>
        </p:txBody>
      </p:sp>
    </p:spTree>
  </p:cSld>
  <p:clrMapOvr>
    <a:masterClrMapping/>
  </p:clrMapOvr>
  <p:timing>
    <p:tnLst>
      <p:par>
        <p:cTn id="1" dur="indefinite" restart="never" nodeType="tmRoot">
          <p:childTnLst/>
        </p:cTn>
      </p:par>
    </p:tnLst>
  </p:timing>
</p:sld>
</file>

<file path=ppt/theme/theme1.xml><?xml version="1.0" encoding="utf-8"?>
<a:theme xmlns:a="http://schemas.openxmlformats.org/drawingml/2006/main" name="Presentation">
  <a:themeElements>
    <a:clrScheme name="Presentation 1">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resentation">
      <a:majorFont>
        <a:latin typeface="Basic Sans"/>
        <a:ea typeface="Basic Roman"/>
        <a:cs typeface="Basic Roman"/>
      </a:majorFont>
      <a:minorFont>
        <a:latin typeface="Basic Sans"/>
        <a:ea typeface="Basic Roman"/>
        <a:cs typeface="Basic Roma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prstTxWarp prst="textNoShape">
          <a:avLst/>
        </a:prstTxWarp>
        <a:noAutofit/>
      </a:bodyPr>
      <a:lstStyle>
        <a:defPPr>
          <a:defRPr/>
        </a:defPPr>
      </a:lstStyle>
      <a:style>
        <a:lnRef idx="0">
          <a:schemeClr val="accent1"/>
        </a:lnRef>
        <a:fillRef idx="0">
          <a:schemeClr val="accent1"/>
        </a:fillRef>
        <a:effectRef idx="0">
          <a:schemeClr val="accent1"/>
        </a:effectRef>
        <a:fontRef idx="minor">
          <a:schemeClr val="lt1"/>
        </a:fontRef>
      </a:style>
    </a:spDef>
  </a:objectDefaults>
  <a:extraClrSchemeLst>
    <a:extraClrScheme>
      <a:clrScheme name="Presentation 1">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Presentation">
  <a:themeElements>
    <a:clrScheme name="Presentation 1">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resentation">
      <a:majorFont>
        <a:latin typeface="Basic Sans"/>
        <a:ea typeface="Basic Roman"/>
        <a:cs typeface="Basic Roman"/>
      </a:majorFont>
      <a:minorFont>
        <a:latin typeface="Basic Sans"/>
        <a:ea typeface="Basic Roman"/>
        <a:cs typeface="Basic Roma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prstTxWarp prst="textNoShape">
          <a:avLst/>
        </a:prstTxWarp>
        <a:noAutofit/>
      </a:bodyPr>
      <a:lstStyle>
        <a:defPPr>
          <a:defRPr/>
        </a:defPPr>
      </a:lstStyle>
      <a:style>
        <a:lnRef idx="0">
          <a:schemeClr val="accent1"/>
        </a:lnRef>
        <a:fillRef idx="0">
          <a:schemeClr val="accent1"/>
        </a:fillRef>
        <a:effectRef idx="0">
          <a:schemeClr val="accent1"/>
        </a:effectRef>
        <a:fontRef idx="minor">
          <a:schemeClr val="lt1"/>
        </a:fontRef>
      </a:style>
    </a:spDef>
  </a:objectDefaults>
  <a:extraClrSchemeLst>
    <a:extraClrScheme>
      <a:clrScheme name="Presentation 1">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Beehive</dc:title>
  <dc:subject/>
  <dc:creator/>
  <cp:keywords/>
  <dc:description/>
  <cp:lastModifiedBy>maulana</cp:lastModifiedBy>
  <cp:revision>0</cp:revision>
  <dcterms:created xsi:type="dcterms:W3CDTF">2018-12-09T08:03:12Z</dcterms:created>
  <dcterms:modified xsi:type="dcterms:W3CDTF">2019-12-02T05:15:02Z</dcterms:modified>
</cp:coreProperties>
</file>