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6.png" ContentType="image/png"/>
  <Override PartName="/ppt/media/image5.jpeg" ContentType="image/jpe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25" name="PlaceHolder 2"/>
          <p:cNvSpPr>
            <a:spLocks noGrp="1"/>
          </p:cNvSpPr>
          <p:nvPr>
            <p:ph type="body"/>
          </p:nvPr>
        </p:nvSpPr>
        <p:spPr>
          <a:xfrm>
            <a:off x="504000" y="1326600"/>
            <a:ext cx="907164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26" name="PlaceHolder 3"/>
          <p:cNvSpPr>
            <a:spLocks noGrp="1"/>
          </p:cNvSpPr>
          <p:nvPr>
            <p:ph type="body"/>
          </p:nvPr>
        </p:nvSpPr>
        <p:spPr>
          <a:xfrm>
            <a:off x="504000" y="3044160"/>
            <a:ext cx="907164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28" name="PlaceHolder 2"/>
          <p:cNvSpPr>
            <a:spLocks noGrp="1"/>
          </p:cNvSpPr>
          <p:nvPr>
            <p:ph type="body"/>
          </p:nvPr>
        </p:nvSpPr>
        <p:spPr>
          <a:xfrm>
            <a:off x="50400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29" name="PlaceHolder 3"/>
          <p:cNvSpPr>
            <a:spLocks noGrp="1"/>
          </p:cNvSpPr>
          <p:nvPr>
            <p:ph type="body"/>
          </p:nvPr>
        </p:nvSpPr>
        <p:spPr>
          <a:xfrm>
            <a:off x="515268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30" name="PlaceHolder 4"/>
          <p:cNvSpPr>
            <a:spLocks noGrp="1"/>
          </p:cNvSpPr>
          <p:nvPr>
            <p:ph type="body"/>
          </p:nvPr>
        </p:nvSpPr>
        <p:spPr>
          <a:xfrm>
            <a:off x="504000" y="304416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31" name="PlaceHolder 5"/>
          <p:cNvSpPr>
            <a:spLocks noGrp="1"/>
          </p:cNvSpPr>
          <p:nvPr>
            <p:ph type="body"/>
          </p:nvPr>
        </p:nvSpPr>
        <p:spPr>
          <a:xfrm>
            <a:off x="5152680" y="304416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33" name="PlaceHolder 2"/>
          <p:cNvSpPr>
            <a:spLocks noGrp="1"/>
          </p:cNvSpPr>
          <p:nvPr>
            <p:ph type="body"/>
          </p:nvPr>
        </p:nvSpPr>
        <p:spPr>
          <a:xfrm>
            <a:off x="504000" y="132660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34" name="PlaceHolder 3"/>
          <p:cNvSpPr>
            <a:spLocks noGrp="1"/>
          </p:cNvSpPr>
          <p:nvPr>
            <p:ph type="body"/>
          </p:nvPr>
        </p:nvSpPr>
        <p:spPr>
          <a:xfrm>
            <a:off x="3571200" y="132660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35" name="PlaceHolder 4"/>
          <p:cNvSpPr>
            <a:spLocks noGrp="1"/>
          </p:cNvSpPr>
          <p:nvPr>
            <p:ph type="body"/>
          </p:nvPr>
        </p:nvSpPr>
        <p:spPr>
          <a:xfrm>
            <a:off x="6638040" y="132660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36" name="PlaceHolder 5"/>
          <p:cNvSpPr>
            <a:spLocks noGrp="1"/>
          </p:cNvSpPr>
          <p:nvPr>
            <p:ph type="body"/>
          </p:nvPr>
        </p:nvSpPr>
        <p:spPr>
          <a:xfrm>
            <a:off x="504000" y="304416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37" name="PlaceHolder 6"/>
          <p:cNvSpPr>
            <a:spLocks noGrp="1"/>
          </p:cNvSpPr>
          <p:nvPr>
            <p:ph type="body"/>
          </p:nvPr>
        </p:nvSpPr>
        <p:spPr>
          <a:xfrm>
            <a:off x="3571200" y="304416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38" name="PlaceHolder 7"/>
          <p:cNvSpPr>
            <a:spLocks noGrp="1"/>
          </p:cNvSpPr>
          <p:nvPr>
            <p:ph type="body"/>
          </p:nvPr>
        </p:nvSpPr>
        <p:spPr>
          <a:xfrm>
            <a:off x="6638040" y="304416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43"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45" name="PlaceHolder 2"/>
          <p:cNvSpPr>
            <a:spLocks noGrp="1"/>
          </p:cNvSpPr>
          <p:nvPr>
            <p:ph type="body"/>
          </p:nvPr>
        </p:nvSpPr>
        <p:spPr>
          <a:xfrm>
            <a:off x="504000" y="1326600"/>
            <a:ext cx="9071640" cy="328824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47" name="PlaceHolder 2"/>
          <p:cNvSpPr>
            <a:spLocks noGrp="1"/>
          </p:cNvSpPr>
          <p:nvPr>
            <p:ph type="body"/>
          </p:nvPr>
        </p:nvSpPr>
        <p:spPr>
          <a:xfrm>
            <a:off x="504000" y="1326600"/>
            <a:ext cx="4426920" cy="3288240"/>
          </a:xfrm>
          <a:prstGeom prst="rect">
            <a:avLst/>
          </a:prstGeom>
        </p:spPr>
        <p:txBody>
          <a:bodyPr lIns="0" rIns="0" tIns="0" bIns="0">
            <a:normAutofit/>
          </a:bodyPr>
          <a:p>
            <a:endParaRPr b="0" lang="ja-JP" sz="2800" spc="-1" strike="noStrike">
              <a:solidFill>
                <a:srgbClr val="000000"/>
              </a:solidFill>
              <a:latin typeface="Arial"/>
            </a:endParaRPr>
          </a:p>
        </p:txBody>
      </p:sp>
      <p:sp>
        <p:nvSpPr>
          <p:cNvPr id="48" name="PlaceHolder 3"/>
          <p:cNvSpPr>
            <a:spLocks noGrp="1"/>
          </p:cNvSpPr>
          <p:nvPr>
            <p:ph type="body"/>
          </p:nvPr>
        </p:nvSpPr>
        <p:spPr>
          <a:xfrm>
            <a:off x="5152680" y="1326600"/>
            <a:ext cx="4426920" cy="328824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1280" cy="4385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52" name="PlaceHolder 2"/>
          <p:cNvSpPr>
            <a:spLocks noGrp="1"/>
          </p:cNvSpPr>
          <p:nvPr>
            <p:ph type="body"/>
          </p:nvPr>
        </p:nvSpPr>
        <p:spPr>
          <a:xfrm>
            <a:off x="50400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53" name="PlaceHolder 3"/>
          <p:cNvSpPr>
            <a:spLocks noGrp="1"/>
          </p:cNvSpPr>
          <p:nvPr>
            <p:ph type="body"/>
          </p:nvPr>
        </p:nvSpPr>
        <p:spPr>
          <a:xfrm>
            <a:off x="5152680" y="1326600"/>
            <a:ext cx="4426920" cy="3288240"/>
          </a:xfrm>
          <a:prstGeom prst="rect">
            <a:avLst/>
          </a:prstGeom>
        </p:spPr>
        <p:txBody>
          <a:bodyPr lIns="0" rIns="0" tIns="0" bIns="0">
            <a:normAutofit/>
          </a:bodyPr>
          <a:p>
            <a:endParaRPr b="0" lang="ja-JP" sz="2800" spc="-1" strike="noStrike">
              <a:solidFill>
                <a:srgbClr val="000000"/>
              </a:solidFill>
              <a:latin typeface="Arial"/>
            </a:endParaRPr>
          </a:p>
        </p:txBody>
      </p:sp>
      <p:sp>
        <p:nvSpPr>
          <p:cNvPr id="54" name="PlaceHolder 4"/>
          <p:cNvSpPr>
            <a:spLocks noGrp="1"/>
          </p:cNvSpPr>
          <p:nvPr>
            <p:ph type="body"/>
          </p:nvPr>
        </p:nvSpPr>
        <p:spPr>
          <a:xfrm>
            <a:off x="504000" y="304416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4"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56" name="PlaceHolder 2"/>
          <p:cNvSpPr>
            <a:spLocks noGrp="1"/>
          </p:cNvSpPr>
          <p:nvPr>
            <p:ph type="body"/>
          </p:nvPr>
        </p:nvSpPr>
        <p:spPr>
          <a:xfrm>
            <a:off x="504000" y="1326600"/>
            <a:ext cx="4426920" cy="3288240"/>
          </a:xfrm>
          <a:prstGeom prst="rect">
            <a:avLst/>
          </a:prstGeom>
        </p:spPr>
        <p:txBody>
          <a:bodyPr lIns="0" rIns="0" tIns="0" bIns="0">
            <a:normAutofit/>
          </a:bodyPr>
          <a:p>
            <a:endParaRPr b="0" lang="ja-JP" sz="2800" spc="-1" strike="noStrike">
              <a:solidFill>
                <a:srgbClr val="000000"/>
              </a:solidFill>
              <a:latin typeface="Arial"/>
            </a:endParaRPr>
          </a:p>
        </p:txBody>
      </p:sp>
      <p:sp>
        <p:nvSpPr>
          <p:cNvPr id="57" name="PlaceHolder 3"/>
          <p:cNvSpPr>
            <a:spLocks noGrp="1"/>
          </p:cNvSpPr>
          <p:nvPr>
            <p:ph type="body"/>
          </p:nvPr>
        </p:nvSpPr>
        <p:spPr>
          <a:xfrm>
            <a:off x="515268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58" name="PlaceHolder 4"/>
          <p:cNvSpPr>
            <a:spLocks noGrp="1"/>
          </p:cNvSpPr>
          <p:nvPr>
            <p:ph type="body"/>
          </p:nvPr>
        </p:nvSpPr>
        <p:spPr>
          <a:xfrm>
            <a:off x="5152680" y="304416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60" name="PlaceHolder 2"/>
          <p:cNvSpPr>
            <a:spLocks noGrp="1"/>
          </p:cNvSpPr>
          <p:nvPr>
            <p:ph type="body"/>
          </p:nvPr>
        </p:nvSpPr>
        <p:spPr>
          <a:xfrm>
            <a:off x="50400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61" name="PlaceHolder 3"/>
          <p:cNvSpPr>
            <a:spLocks noGrp="1"/>
          </p:cNvSpPr>
          <p:nvPr>
            <p:ph type="body"/>
          </p:nvPr>
        </p:nvSpPr>
        <p:spPr>
          <a:xfrm>
            <a:off x="515268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62" name="PlaceHolder 4"/>
          <p:cNvSpPr>
            <a:spLocks noGrp="1"/>
          </p:cNvSpPr>
          <p:nvPr>
            <p:ph type="body"/>
          </p:nvPr>
        </p:nvSpPr>
        <p:spPr>
          <a:xfrm>
            <a:off x="504000" y="3044160"/>
            <a:ext cx="907164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64" name="PlaceHolder 2"/>
          <p:cNvSpPr>
            <a:spLocks noGrp="1"/>
          </p:cNvSpPr>
          <p:nvPr>
            <p:ph type="body"/>
          </p:nvPr>
        </p:nvSpPr>
        <p:spPr>
          <a:xfrm>
            <a:off x="504000" y="1326600"/>
            <a:ext cx="907164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65" name="PlaceHolder 3"/>
          <p:cNvSpPr>
            <a:spLocks noGrp="1"/>
          </p:cNvSpPr>
          <p:nvPr>
            <p:ph type="body"/>
          </p:nvPr>
        </p:nvSpPr>
        <p:spPr>
          <a:xfrm>
            <a:off x="504000" y="3044160"/>
            <a:ext cx="907164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67" name="PlaceHolder 2"/>
          <p:cNvSpPr>
            <a:spLocks noGrp="1"/>
          </p:cNvSpPr>
          <p:nvPr>
            <p:ph type="body"/>
          </p:nvPr>
        </p:nvSpPr>
        <p:spPr>
          <a:xfrm>
            <a:off x="50400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68" name="PlaceHolder 3"/>
          <p:cNvSpPr>
            <a:spLocks noGrp="1"/>
          </p:cNvSpPr>
          <p:nvPr>
            <p:ph type="body"/>
          </p:nvPr>
        </p:nvSpPr>
        <p:spPr>
          <a:xfrm>
            <a:off x="515268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69" name="PlaceHolder 4"/>
          <p:cNvSpPr>
            <a:spLocks noGrp="1"/>
          </p:cNvSpPr>
          <p:nvPr>
            <p:ph type="body"/>
          </p:nvPr>
        </p:nvSpPr>
        <p:spPr>
          <a:xfrm>
            <a:off x="504000" y="304416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70" name="PlaceHolder 5"/>
          <p:cNvSpPr>
            <a:spLocks noGrp="1"/>
          </p:cNvSpPr>
          <p:nvPr>
            <p:ph type="body"/>
          </p:nvPr>
        </p:nvSpPr>
        <p:spPr>
          <a:xfrm>
            <a:off x="5152680" y="304416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72" name="PlaceHolder 2"/>
          <p:cNvSpPr>
            <a:spLocks noGrp="1"/>
          </p:cNvSpPr>
          <p:nvPr>
            <p:ph type="body"/>
          </p:nvPr>
        </p:nvSpPr>
        <p:spPr>
          <a:xfrm>
            <a:off x="504000" y="132660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73" name="PlaceHolder 3"/>
          <p:cNvSpPr>
            <a:spLocks noGrp="1"/>
          </p:cNvSpPr>
          <p:nvPr>
            <p:ph type="body"/>
          </p:nvPr>
        </p:nvSpPr>
        <p:spPr>
          <a:xfrm>
            <a:off x="3571200" y="132660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74" name="PlaceHolder 4"/>
          <p:cNvSpPr>
            <a:spLocks noGrp="1"/>
          </p:cNvSpPr>
          <p:nvPr>
            <p:ph type="body"/>
          </p:nvPr>
        </p:nvSpPr>
        <p:spPr>
          <a:xfrm>
            <a:off x="6638040" y="132660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75" name="PlaceHolder 5"/>
          <p:cNvSpPr>
            <a:spLocks noGrp="1"/>
          </p:cNvSpPr>
          <p:nvPr>
            <p:ph type="body"/>
          </p:nvPr>
        </p:nvSpPr>
        <p:spPr>
          <a:xfrm>
            <a:off x="504000" y="304416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76" name="PlaceHolder 6"/>
          <p:cNvSpPr>
            <a:spLocks noGrp="1"/>
          </p:cNvSpPr>
          <p:nvPr>
            <p:ph type="body"/>
          </p:nvPr>
        </p:nvSpPr>
        <p:spPr>
          <a:xfrm>
            <a:off x="3571200" y="304416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77" name="PlaceHolder 7"/>
          <p:cNvSpPr>
            <a:spLocks noGrp="1"/>
          </p:cNvSpPr>
          <p:nvPr>
            <p:ph type="body"/>
          </p:nvPr>
        </p:nvSpPr>
        <p:spPr>
          <a:xfrm>
            <a:off x="6638040" y="304416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82"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84" name="PlaceHolder 2"/>
          <p:cNvSpPr>
            <a:spLocks noGrp="1"/>
          </p:cNvSpPr>
          <p:nvPr>
            <p:ph type="body"/>
          </p:nvPr>
        </p:nvSpPr>
        <p:spPr>
          <a:xfrm>
            <a:off x="504000" y="1326600"/>
            <a:ext cx="9071640" cy="328824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86" name="PlaceHolder 2"/>
          <p:cNvSpPr>
            <a:spLocks noGrp="1"/>
          </p:cNvSpPr>
          <p:nvPr>
            <p:ph type="body"/>
          </p:nvPr>
        </p:nvSpPr>
        <p:spPr>
          <a:xfrm>
            <a:off x="504000" y="1326600"/>
            <a:ext cx="4426920" cy="3288240"/>
          </a:xfrm>
          <a:prstGeom prst="rect">
            <a:avLst/>
          </a:prstGeom>
        </p:spPr>
        <p:txBody>
          <a:bodyPr lIns="0" rIns="0" tIns="0" bIns="0">
            <a:normAutofit/>
          </a:bodyPr>
          <a:p>
            <a:endParaRPr b="0" lang="ja-JP" sz="2800" spc="-1" strike="noStrike">
              <a:solidFill>
                <a:srgbClr val="000000"/>
              </a:solidFill>
              <a:latin typeface="Arial"/>
            </a:endParaRPr>
          </a:p>
        </p:txBody>
      </p:sp>
      <p:sp>
        <p:nvSpPr>
          <p:cNvPr id="87" name="PlaceHolder 3"/>
          <p:cNvSpPr>
            <a:spLocks noGrp="1"/>
          </p:cNvSpPr>
          <p:nvPr>
            <p:ph type="body"/>
          </p:nvPr>
        </p:nvSpPr>
        <p:spPr>
          <a:xfrm>
            <a:off x="5152680" y="1326600"/>
            <a:ext cx="4426920" cy="328824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6" name="PlaceHolder 2"/>
          <p:cNvSpPr>
            <a:spLocks noGrp="1"/>
          </p:cNvSpPr>
          <p:nvPr>
            <p:ph type="body"/>
          </p:nvPr>
        </p:nvSpPr>
        <p:spPr>
          <a:xfrm>
            <a:off x="504000" y="1326600"/>
            <a:ext cx="9071640" cy="328824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1280" cy="4385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91" name="PlaceHolder 2"/>
          <p:cNvSpPr>
            <a:spLocks noGrp="1"/>
          </p:cNvSpPr>
          <p:nvPr>
            <p:ph type="body"/>
          </p:nvPr>
        </p:nvSpPr>
        <p:spPr>
          <a:xfrm>
            <a:off x="50400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92" name="PlaceHolder 3"/>
          <p:cNvSpPr>
            <a:spLocks noGrp="1"/>
          </p:cNvSpPr>
          <p:nvPr>
            <p:ph type="body"/>
          </p:nvPr>
        </p:nvSpPr>
        <p:spPr>
          <a:xfrm>
            <a:off x="5152680" y="1326600"/>
            <a:ext cx="4426920" cy="3288240"/>
          </a:xfrm>
          <a:prstGeom prst="rect">
            <a:avLst/>
          </a:prstGeom>
        </p:spPr>
        <p:txBody>
          <a:bodyPr lIns="0" rIns="0" tIns="0" bIns="0">
            <a:normAutofit/>
          </a:bodyPr>
          <a:p>
            <a:endParaRPr b="0" lang="ja-JP" sz="2800" spc="-1" strike="noStrike">
              <a:solidFill>
                <a:srgbClr val="000000"/>
              </a:solidFill>
              <a:latin typeface="Arial"/>
            </a:endParaRPr>
          </a:p>
        </p:txBody>
      </p:sp>
      <p:sp>
        <p:nvSpPr>
          <p:cNvPr id="93" name="PlaceHolder 4"/>
          <p:cNvSpPr>
            <a:spLocks noGrp="1"/>
          </p:cNvSpPr>
          <p:nvPr>
            <p:ph type="body"/>
          </p:nvPr>
        </p:nvSpPr>
        <p:spPr>
          <a:xfrm>
            <a:off x="504000" y="304416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95" name="PlaceHolder 2"/>
          <p:cNvSpPr>
            <a:spLocks noGrp="1"/>
          </p:cNvSpPr>
          <p:nvPr>
            <p:ph type="body"/>
          </p:nvPr>
        </p:nvSpPr>
        <p:spPr>
          <a:xfrm>
            <a:off x="504000" y="1326600"/>
            <a:ext cx="4426920" cy="3288240"/>
          </a:xfrm>
          <a:prstGeom prst="rect">
            <a:avLst/>
          </a:prstGeom>
        </p:spPr>
        <p:txBody>
          <a:bodyPr lIns="0" rIns="0" tIns="0" bIns="0">
            <a:normAutofit/>
          </a:bodyPr>
          <a:p>
            <a:endParaRPr b="0" lang="ja-JP" sz="2800" spc="-1" strike="noStrike">
              <a:solidFill>
                <a:srgbClr val="000000"/>
              </a:solidFill>
              <a:latin typeface="Arial"/>
            </a:endParaRPr>
          </a:p>
        </p:txBody>
      </p:sp>
      <p:sp>
        <p:nvSpPr>
          <p:cNvPr id="96" name="PlaceHolder 3"/>
          <p:cNvSpPr>
            <a:spLocks noGrp="1"/>
          </p:cNvSpPr>
          <p:nvPr>
            <p:ph type="body"/>
          </p:nvPr>
        </p:nvSpPr>
        <p:spPr>
          <a:xfrm>
            <a:off x="515268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97" name="PlaceHolder 4"/>
          <p:cNvSpPr>
            <a:spLocks noGrp="1"/>
          </p:cNvSpPr>
          <p:nvPr>
            <p:ph type="body"/>
          </p:nvPr>
        </p:nvSpPr>
        <p:spPr>
          <a:xfrm>
            <a:off x="5152680" y="304416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99" name="PlaceHolder 2"/>
          <p:cNvSpPr>
            <a:spLocks noGrp="1"/>
          </p:cNvSpPr>
          <p:nvPr>
            <p:ph type="body"/>
          </p:nvPr>
        </p:nvSpPr>
        <p:spPr>
          <a:xfrm>
            <a:off x="50400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00" name="PlaceHolder 3"/>
          <p:cNvSpPr>
            <a:spLocks noGrp="1"/>
          </p:cNvSpPr>
          <p:nvPr>
            <p:ph type="body"/>
          </p:nvPr>
        </p:nvSpPr>
        <p:spPr>
          <a:xfrm>
            <a:off x="515268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01" name="PlaceHolder 4"/>
          <p:cNvSpPr>
            <a:spLocks noGrp="1"/>
          </p:cNvSpPr>
          <p:nvPr>
            <p:ph type="body"/>
          </p:nvPr>
        </p:nvSpPr>
        <p:spPr>
          <a:xfrm>
            <a:off x="504000" y="3044160"/>
            <a:ext cx="907164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103" name="PlaceHolder 2"/>
          <p:cNvSpPr>
            <a:spLocks noGrp="1"/>
          </p:cNvSpPr>
          <p:nvPr>
            <p:ph type="body"/>
          </p:nvPr>
        </p:nvSpPr>
        <p:spPr>
          <a:xfrm>
            <a:off x="504000" y="1326600"/>
            <a:ext cx="907164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04" name="PlaceHolder 3"/>
          <p:cNvSpPr>
            <a:spLocks noGrp="1"/>
          </p:cNvSpPr>
          <p:nvPr>
            <p:ph type="body"/>
          </p:nvPr>
        </p:nvSpPr>
        <p:spPr>
          <a:xfrm>
            <a:off x="504000" y="3044160"/>
            <a:ext cx="907164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106" name="PlaceHolder 2"/>
          <p:cNvSpPr>
            <a:spLocks noGrp="1"/>
          </p:cNvSpPr>
          <p:nvPr>
            <p:ph type="body"/>
          </p:nvPr>
        </p:nvSpPr>
        <p:spPr>
          <a:xfrm>
            <a:off x="50400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07" name="PlaceHolder 3"/>
          <p:cNvSpPr>
            <a:spLocks noGrp="1"/>
          </p:cNvSpPr>
          <p:nvPr>
            <p:ph type="body"/>
          </p:nvPr>
        </p:nvSpPr>
        <p:spPr>
          <a:xfrm>
            <a:off x="515268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08" name="PlaceHolder 4"/>
          <p:cNvSpPr>
            <a:spLocks noGrp="1"/>
          </p:cNvSpPr>
          <p:nvPr>
            <p:ph type="body"/>
          </p:nvPr>
        </p:nvSpPr>
        <p:spPr>
          <a:xfrm>
            <a:off x="504000" y="304416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09" name="PlaceHolder 5"/>
          <p:cNvSpPr>
            <a:spLocks noGrp="1"/>
          </p:cNvSpPr>
          <p:nvPr>
            <p:ph type="body"/>
          </p:nvPr>
        </p:nvSpPr>
        <p:spPr>
          <a:xfrm>
            <a:off x="5152680" y="304416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111" name="PlaceHolder 2"/>
          <p:cNvSpPr>
            <a:spLocks noGrp="1"/>
          </p:cNvSpPr>
          <p:nvPr>
            <p:ph type="body"/>
          </p:nvPr>
        </p:nvSpPr>
        <p:spPr>
          <a:xfrm>
            <a:off x="504000" y="132660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12" name="PlaceHolder 3"/>
          <p:cNvSpPr>
            <a:spLocks noGrp="1"/>
          </p:cNvSpPr>
          <p:nvPr>
            <p:ph type="body"/>
          </p:nvPr>
        </p:nvSpPr>
        <p:spPr>
          <a:xfrm>
            <a:off x="3571200" y="132660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13" name="PlaceHolder 4"/>
          <p:cNvSpPr>
            <a:spLocks noGrp="1"/>
          </p:cNvSpPr>
          <p:nvPr>
            <p:ph type="body"/>
          </p:nvPr>
        </p:nvSpPr>
        <p:spPr>
          <a:xfrm>
            <a:off x="6638040" y="132660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14" name="PlaceHolder 5"/>
          <p:cNvSpPr>
            <a:spLocks noGrp="1"/>
          </p:cNvSpPr>
          <p:nvPr>
            <p:ph type="body"/>
          </p:nvPr>
        </p:nvSpPr>
        <p:spPr>
          <a:xfrm>
            <a:off x="504000" y="304416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15" name="PlaceHolder 6"/>
          <p:cNvSpPr>
            <a:spLocks noGrp="1"/>
          </p:cNvSpPr>
          <p:nvPr>
            <p:ph type="body"/>
          </p:nvPr>
        </p:nvSpPr>
        <p:spPr>
          <a:xfrm>
            <a:off x="3571200" y="304416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16" name="PlaceHolder 7"/>
          <p:cNvSpPr>
            <a:spLocks noGrp="1"/>
          </p:cNvSpPr>
          <p:nvPr>
            <p:ph type="body"/>
          </p:nvPr>
        </p:nvSpPr>
        <p:spPr>
          <a:xfrm>
            <a:off x="6638040" y="304416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121"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123" name="PlaceHolder 2"/>
          <p:cNvSpPr>
            <a:spLocks noGrp="1"/>
          </p:cNvSpPr>
          <p:nvPr>
            <p:ph type="body"/>
          </p:nvPr>
        </p:nvSpPr>
        <p:spPr>
          <a:xfrm>
            <a:off x="504000" y="1326600"/>
            <a:ext cx="9071640" cy="328824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8" name="PlaceHolder 2"/>
          <p:cNvSpPr>
            <a:spLocks noGrp="1"/>
          </p:cNvSpPr>
          <p:nvPr>
            <p:ph type="body"/>
          </p:nvPr>
        </p:nvSpPr>
        <p:spPr>
          <a:xfrm>
            <a:off x="504000" y="1326600"/>
            <a:ext cx="4426920" cy="3288240"/>
          </a:xfrm>
          <a:prstGeom prst="rect">
            <a:avLst/>
          </a:prstGeom>
        </p:spPr>
        <p:txBody>
          <a:bodyPr lIns="0" rIns="0" tIns="0" bIns="0">
            <a:normAutofit/>
          </a:bodyPr>
          <a:p>
            <a:endParaRPr b="0" lang="ja-JP" sz="2800" spc="-1" strike="noStrike">
              <a:solidFill>
                <a:srgbClr val="000000"/>
              </a:solidFill>
              <a:latin typeface="Arial"/>
            </a:endParaRPr>
          </a:p>
        </p:txBody>
      </p:sp>
      <p:sp>
        <p:nvSpPr>
          <p:cNvPr id="9" name="PlaceHolder 3"/>
          <p:cNvSpPr>
            <a:spLocks noGrp="1"/>
          </p:cNvSpPr>
          <p:nvPr>
            <p:ph type="body"/>
          </p:nvPr>
        </p:nvSpPr>
        <p:spPr>
          <a:xfrm>
            <a:off x="5152680" y="1326600"/>
            <a:ext cx="4426920" cy="328824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125" name="PlaceHolder 2"/>
          <p:cNvSpPr>
            <a:spLocks noGrp="1"/>
          </p:cNvSpPr>
          <p:nvPr>
            <p:ph type="body"/>
          </p:nvPr>
        </p:nvSpPr>
        <p:spPr>
          <a:xfrm>
            <a:off x="504000" y="1326600"/>
            <a:ext cx="4426920" cy="3288240"/>
          </a:xfrm>
          <a:prstGeom prst="rect">
            <a:avLst/>
          </a:prstGeom>
        </p:spPr>
        <p:txBody>
          <a:bodyPr lIns="0" rIns="0" tIns="0" bIns="0">
            <a:normAutofit/>
          </a:bodyPr>
          <a:p>
            <a:endParaRPr b="0" lang="ja-JP" sz="2800" spc="-1" strike="noStrike">
              <a:solidFill>
                <a:srgbClr val="000000"/>
              </a:solidFill>
              <a:latin typeface="Arial"/>
            </a:endParaRPr>
          </a:p>
        </p:txBody>
      </p:sp>
      <p:sp>
        <p:nvSpPr>
          <p:cNvPr id="126" name="PlaceHolder 3"/>
          <p:cNvSpPr>
            <a:spLocks noGrp="1"/>
          </p:cNvSpPr>
          <p:nvPr>
            <p:ph type="body"/>
          </p:nvPr>
        </p:nvSpPr>
        <p:spPr>
          <a:xfrm>
            <a:off x="5152680" y="1326600"/>
            <a:ext cx="4426920" cy="328824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504000" y="226080"/>
            <a:ext cx="9071280" cy="4385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130" name="PlaceHolder 2"/>
          <p:cNvSpPr>
            <a:spLocks noGrp="1"/>
          </p:cNvSpPr>
          <p:nvPr>
            <p:ph type="body"/>
          </p:nvPr>
        </p:nvSpPr>
        <p:spPr>
          <a:xfrm>
            <a:off x="50400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31" name="PlaceHolder 3"/>
          <p:cNvSpPr>
            <a:spLocks noGrp="1"/>
          </p:cNvSpPr>
          <p:nvPr>
            <p:ph type="body"/>
          </p:nvPr>
        </p:nvSpPr>
        <p:spPr>
          <a:xfrm>
            <a:off x="5152680" y="1326600"/>
            <a:ext cx="4426920" cy="3288240"/>
          </a:xfrm>
          <a:prstGeom prst="rect">
            <a:avLst/>
          </a:prstGeom>
        </p:spPr>
        <p:txBody>
          <a:bodyPr lIns="0" rIns="0" tIns="0" bIns="0">
            <a:normAutofit/>
          </a:bodyPr>
          <a:p>
            <a:endParaRPr b="0" lang="ja-JP" sz="2800" spc="-1" strike="noStrike">
              <a:solidFill>
                <a:srgbClr val="000000"/>
              </a:solidFill>
              <a:latin typeface="Arial"/>
            </a:endParaRPr>
          </a:p>
        </p:txBody>
      </p:sp>
      <p:sp>
        <p:nvSpPr>
          <p:cNvPr id="132" name="PlaceHolder 4"/>
          <p:cNvSpPr>
            <a:spLocks noGrp="1"/>
          </p:cNvSpPr>
          <p:nvPr>
            <p:ph type="body"/>
          </p:nvPr>
        </p:nvSpPr>
        <p:spPr>
          <a:xfrm>
            <a:off x="504000" y="304416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134" name="PlaceHolder 2"/>
          <p:cNvSpPr>
            <a:spLocks noGrp="1"/>
          </p:cNvSpPr>
          <p:nvPr>
            <p:ph type="body"/>
          </p:nvPr>
        </p:nvSpPr>
        <p:spPr>
          <a:xfrm>
            <a:off x="504000" y="1326600"/>
            <a:ext cx="4426920" cy="3288240"/>
          </a:xfrm>
          <a:prstGeom prst="rect">
            <a:avLst/>
          </a:prstGeom>
        </p:spPr>
        <p:txBody>
          <a:bodyPr lIns="0" rIns="0" tIns="0" bIns="0">
            <a:normAutofit/>
          </a:bodyPr>
          <a:p>
            <a:endParaRPr b="0" lang="ja-JP" sz="2800" spc="-1" strike="noStrike">
              <a:solidFill>
                <a:srgbClr val="000000"/>
              </a:solidFill>
              <a:latin typeface="Arial"/>
            </a:endParaRPr>
          </a:p>
        </p:txBody>
      </p:sp>
      <p:sp>
        <p:nvSpPr>
          <p:cNvPr id="135" name="PlaceHolder 3"/>
          <p:cNvSpPr>
            <a:spLocks noGrp="1"/>
          </p:cNvSpPr>
          <p:nvPr>
            <p:ph type="body"/>
          </p:nvPr>
        </p:nvSpPr>
        <p:spPr>
          <a:xfrm>
            <a:off x="515268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36" name="PlaceHolder 4"/>
          <p:cNvSpPr>
            <a:spLocks noGrp="1"/>
          </p:cNvSpPr>
          <p:nvPr>
            <p:ph type="body"/>
          </p:nvPr>
        </p:nvSpPr>
        <p:spPr>
          <a:xfrm>
            <a:off x="5152680" y="304416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138" name="PlaceHolder 2"/>
          <p:cNvSpPr>
            <a:spLocks noGrp="1"/>
          </p:cNvSpPr>
          <p:nvPr>
            <p:ph type="body"/>
          </p:nvPr>
        </p:nvSpPr>
        <p:spPr>
          <a:xfrm>
            <a:off x="50400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39" name="PlaceHolder 3"/>
          <p:cNvSpPr>
            <a:spLocks noGrp="1"/>
          </p:cNvSpPr>
          <p:nvPr>
            <p:ph type="body"/>
          </p:nvPr>
        </p:nvSpPr>
        <p:spPr>
          <a:xfrm>
            <a:off x="515268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40" name="PlaceHolder 4"/>
          <p:cNvSpPr>
            <a:spLocks noGrp="1"/>
          </p:cNvSpPr>
          <p:nvPr>
            <p:ph type="body"/>
          </p:nvPr>
        </p:nvSpPr>
        <p:spPr>
          <a:xfrm>
            <a:off x="504000" y="3044160"/>
            <a:ext cx="907164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142" name="PlaceHolder 2"/>
          <p:cNvSpPr>
            <a:spLocks noGrp="1"/>
          </p:cNvSpPr>
          <p:nvPr>
            <p:ph type="body"/>
          </p:nvPr>
        </p:nvSpPr>
        <p:spPr>
          <a:xfrm>
            <a:off x="504000" y="1326600"/>
            <a:ext cx="907164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43" name="PlaceHolder 3"/>
          <p:cNvSpPr>
            <a:spLocks noGrp="1"/>
          </p:cNvSpPr>
          <p:nvPr>
            <p:ph type="body"/>
          </p:nvPr>
        </p:nvSpPr>
        <p:spPr>
          <a:xfrm>
            <a:off x="504000" y="3044160"/>
            <a:ext cx="907164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145" name="PlaceHolder 2"/>
          <p:cNvSpPr>
            <a:spLocks noGrp="1"/>
          </p:cNvSpPr>
          <p:nvPr>
            <p:ph type="body"/>
          </p:nvPr>
        </p:nvSpPr>
        <p:spPr>
          <a:xfrm>
            <a:off x="50400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46" name="PlaceHolder 3"/>
          <p:cNvSpPr>
            <a:spLocks noGrp="1"/>
          </p:cNvSpPr>
          <p:nvPr>
            <p:ph type="body"/>
          </p:nvPr>
        </p:nvSpPr>
        <p:spPr>
          <a:xfrm>
            <a:off x="515268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47" name="PlaceHolder 4"/>
          <p:cNvSpPr>
            <a:spLocks noGrp="1"/>
          </p:cNvSpPr>
          <p:nvPr>
            <p:ph type="body"/>
          </p:nvPr>
        </p:nvSpPr>
        <p:spPr>
          <a:xfrm>
            <a:off x="504000" y="304416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48" name="PlaceHolder 5"/>
          <p:cNvSpPr>
            <a:spLocks noGrp="1"/>
          </p:cNvSpPr>
          <p:nvPr>
            <p:ph type="body"/>
          </p:nvPr>
        </p:nvSpPr>
        <p:spPr>
          <a:xfrm>
            <a:off x="5152680" y="304416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150" name="PlaceHolder 2"/>
          <p:cNvSpPr>
            <a:spLocks noGrp="1"/>
          </p:cNvSpPr>
          <p:nvPr>
            <p:ph type="body"/>
          </p:nvPr>
        </p:nvSpPr>
        <p:spPr>
          <a:xfrm>
            <a:off x="504000" y="132660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51" name="PlaceHolder 3"/>
          <p:cNvSpPr>
            <a:spLocks noGrp="1"/>
          </p:cNvSpPr>
          <p:nvPr>
            <p:ph type="body"/>
          </p:nvPr>
        </p:nvSpPr>
        <p:spPr>
          <a:xfrm>
            <a:off x="3571200" y="132660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52" name="PlaceHolder 4"/>
          <p:cNvSpPr>
            <a:spLocks noGrp="1"/>
          </p:cNvSpPr>
          <p:nvPr>
            <p:ph type="body"/>
          </p:nvPr>
        </p:nvSpPr>
        <p:spPr>
          <a:xfrm>
            <a:off x="6638040" y="132660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53" name="PlaceHolder 5"/>
          <p:cNvSpPr>
            <a:spLocks noGrp="1"/>
          </p:cNvSpPr>
          <p:nvPr>
            <p:ph type="body"/>
          </p:nvPr>
        </p:nvSpPr>
        <p:spPr>
          <a:xfrm>
            <a:off x="504000" y="304416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54" name="PlaceHolder 6"/>
          <p:cNvSpPr>
            <a:spLocks noGrp="1"/>
          </p:cNvSpPr>
          <p:nvPr>
            <p:ph type="body"/>
          </p:nvPr>
        </p:nvSpPr>
        <p:spPr>
          <a:xfrm>
            <a:off x="3571200" y="304416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55" name="PlaceHolder 7"/>
          <p:cNvSpPr>
            <a:spLocks noGrp="1"/>
          </p:cNvSpPr>
          <p:nvPr>
            <p:ph type="body"/>
          </p:nvPr>
        </p:nvSpPr>
        <p:spPr>
          <a:xfrm>
            <a:off x="6638040" y="3044160"/>
            <a:ext cx="292068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1280" cy="4385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13" name="PlaceHolder 2"/>
          <p:cNvSpPr>
            <a:spLocks noGrp="1"/>
          </p:cNvSpPr>
          <p:nvPr>
            <p:ph type="body"/>
          </p:nvPr>
        </p:nvSpPr>
        <p:spPr>
          <a:xfrm>
            <a:off x="50400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4" name="PlaceHolder 3"/>
          <p:cNvSpPr>
            <a:spLocks noGrp="1"/>
          </p:cNvSpPr>
          <p:nvPr>
            <p:ph type="body"/>
          </p:nvPr>
        </p:nvSpPr>
        <p:spPr>
          <a:xfrm>
            <a:off x="5152680" y="1326600"/>
            <a:ext cx="4426920" cy="3288240"/>
          </a:xfrm>
          <a:prstGeom prst="rect">
            <a:avLst/>
          </a:prstGeom>
        </p:spPr>
        <p:txBody>
          <a:bodyPr lIns="0" rIns="0" tIns="0" bIns="0">
            <a:normAutofit/>
          </a:bodyPr>
          <a:p>
            <a:endParaRPr b="0" lang="ja-JP" sz="2800" spc="-1" strike="noStrike">
              <a:solidFill>
                <a:srgbClr val="000000"/>
              </a:solidFill>
              <a:latin typeface="Arial"/>
            </a:endParaRPr>
          </a:p>
        </p:txBody>
      </p:sp>
      <p:sp>
        <p:nvSpPr>
          <p:cNvPr id="15" name="PlaceHolder 4"/>
          <p:cNvSpPr>
            <a:spLocks noGrp="1"/>
          </p:cNvSpPr>
          <p:nvPr>
            <p:ph type="body"/>
          </p:nvPr>
        </p:nvSpPr>
        <p:spPr>
          <a:xfrm>
            <a:off x="504000" y="304416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17" name="PlaceHolder 2"/>
          <p:cNvSpPr>
            <a:spLocks noGrp="1"/>
          </p:cNvSpPr>
          <p:nvPr>
            <p:ph type="body"/>
          </p:nvPr>
        </p:nvSpPr>
        <p:spPr>
          <a:xfrm>
            <a:off x="504000" y="1326600"/>
            <a:ext cx="4426920" cy="3288240"/>
          </a:xfrm>
          <a:prstGeom prst="rect">
            <a:avLst/>
          </a:prstGeom>
        </p:spPr>
        <p:txBody>
          <a:bodyPr lIns="0" rIns="0" tIns="0" bIns="0">
            <a:normAutofit/>
          </a:bodyPr>
          <a:p>
            <a:endParaRPr b="0" lang="ja-JP" sz="2800" spc="-1" strike="noStrike">
              <a:solidFill>
                <a:srgbClr val="000000"/>
              </a:solidFill>
              <a:latin typeface="Arial"/>
            </a:endParaRPr>
          </a:p>
        </p:txBody>
      </p:sp>
      <p:sp>
        <p:nvSpPr>
          <p:cNvPr id="18" name="PlaceHolder 3"/>
          <p:cNvSpPr>
            <a:spLocks noGrp="1"/>
          </p:cNvSpPr>
          <p:nvPr>
            <p:ph type="body"/>
          </p:nvPr>
        </p:nvSpPr>
        <p:spPr>
          <a:xfrm>
            <a:off x="515268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19" name="PlaceHolder 4"/>
          <p:cNvSpPr>
            <a:spLocks noGrp="1"/>
          </p:cNvSpPr>
          <p:nvPr>
            <p:ph type="body"/>
          </p:nvPr>
        </p:nvSpPr>
        <p:spPr>
          <a:xfrm>
            <a:off x="5152680" y="304416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1280" cy="945720"/>
          </a:xfrm>
          <a:prstGeom prst="rect">
            <a:avLst/>
          </a:prstGeom>
        </p:spPr>
        <p:txBody>
          <a:bodyPr lIns="0" rIns="0" tIns="0" bIns="0" anchor="ctr"/>
          <a:p>
            <a:endParaRPr b="0" lang="ja-JP" sz="1800" spc="-1" strike="noStrike">
              <a:solidFill>
                <a:srgbClr val="000000"/>
              </a:solidFill>
              <a:latin typeface="Arial"/>
            </a:endParaRPr>
          </a:p>
        </p:txBody>
      </p:sp>
      <p:sp>
        <p:nvSpPr>
          <p:cNvPr id="21" name="PlaceHolder 2"/>
          <p:cNvSpPr>
            <a:spLocks noGrp="1"/>
          </p:cNvSpPr>
          <p:nvPr>
            <p:ph type="body"/>
          </p:nvPr>
        </p:nvSpPr>
        <p:spPr>
          <a:xfrm>
            <a:off x="50400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22" name="PlaceHolder 3"/>
          <p:cNvSpPr>
            <a:spLocks noGrp="1"/>
          </p:cNvSpPr>
          <p:nvPr>
            <p:ph type="body"/>
          </p:nvPr>
        </p:nvSpPr>
        <p:spPr>
          <a:xfrm>
            <a:off x="5152680" y="1326600"/>
            <a:ext cx="4426920" cy="1568160"/>
          </a:xfrm>
          <a:prstGeom prst="rect">
            <a:avLst/>
          </a:prstGeom>
        </p:spPr>
        <p:txBody>
          <a:bodyPr lIns="0" rIns="0" tIns="0" bIns="0">
            <a:normAutofit/>
          </a:bodyPr>
          <a:p>
            <a:endParaRPr b="0" lang="ja-JP" sz="2800" spc="-1" strike="noStrike">
              <a:solidFill>
                <a:srgbClr val="000000"/>
              </a:solidFill>
              <a:latin typeface="Arial"/>
            </a:endParaRPr>
          </a:p>
        </p:txBody>
      </p:sp>
      <p:sp>
        <p:nvSpPr>
          <p:cNvPr id="23" name="PlaceHolder 4"/>
          <p:cNvSpPr>
            <a:spLocks noGrp="1"/>
          </p:cNvSpPr>
          <p:nvPr>
            <p:ph type="body"/>
          </p:nvPr>
        </p:nvSpPr>
        <p:spPr>
          <a:xfrm>
            <a:off x="504000" y="3044160"/>
            <a:ext cx="9071640" cy="156816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0" y="3240"/>
            <a:ext cx="10078200" cy="5665320"/>
          </a:xfrm>
          <a:prstGeom prst="rect">
            <a:avLst/>
          </a:prstGeom>
          <a:ln>
            <a:noFill/>
          </a:ln>
        </p:spPr>
      </p:pic>
      <p:sp>
        <p:nvSpPr>
          <p:cNvPr id="1" name="PlaceHolder 1"/>
          <p:cNvSpPr>
            <a:spLocks noGrp="1"/>
          </p:cNvSpPr>
          <p:nvPr>
            <p:ph type="title"/>
          </p:nvPr>
        </p:nvSpPr>
        <p:spPr>
          <a:xfrm>
            <a:off x="504000" y="226080"/>
            <a:ext cx="9071280" cy="945720"/>
          </a:xfrm>
          <a:prstGeom prst="rect">
            <a:avLst/>
          </a:prstGeom>
        </p:spPr>
        <p:txBody>
          <a:bodyPr lIns="0" rIns="0" tIns="0" bIns="0" anchor="ctr"/>
          <a:p>
            <a:r>
              <a:rPr b="0" lang="ja-JP" sz="4400" spc="-1" strike="noStrike">
                <a:solidFill>
                  <a:srgbClr val="000000"/>
                </a:solidFill>
                <a:latin typeface="Arial"/>
              </a:rPr>
              <a:t>Click to edit the title text format</a:t>
            </a:r>
            <a:endParaRPr b="0" lang="ja-JP" sz="4400" spc="-1" strike="noStrike">
              <a:solidFill>
                <a:srgbClr val="000000"/>
              </a:solidFill>
              <a:latin typeface="Arial"/>
            </a:endParaRPr>
          </a:p>
        </p:txBody>
      </p:sp>
      <p:sp>
        <p:nvSpPr>
          <p:cNvPr id="2"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Click to edit the outline text format</a:t>
            </a:r>
            <a:endParaRPr b="0" lang="ja-JP"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ja-JP" sz="2800" spc="-1" strike="noStrike">
                <a:solidFill>
                  <a:srgbClr val="000000"/>
                </a:solidFill>
                <a:latin typeface="Arial"/>
              </a:rPr>
              <a:t>Second Outline Level</a:t>
            </a:r>
            <a:endParaRPr b="0" lang="ja-JP"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ja-JP" sz="2800" spc="-1" strike="noStrike">
                <a:solidFill>
                  <a:srgbClr val="000000"/>
                </a:solidFill>
                <a:latin typeface="Arial"/>
              </a:rPr>
              <a:t>Third Outline Level</a:t>
            </a:r>
            <a:endParaRPr b="0" lang="ja-JP"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ja-JP" sz="2800" spc="-1" strike="noStrike">
                <a:solidFill>
                  <a:srgbClr val="000000"/>
                </a:solidFill>
                <a:latin typeface="Arial"/>
              </a:rPr>
              <a:t>Fourth Outline Level</a:t>
            </a:r>
            <a:endParaRPr b="0" lang="ja-JP"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ja-JP" sz="2800" spc="-1" strike="noStrike">
                <a:solidFill>
                  <a:srgbClr val="000000"/>
                </a:solidFill>
                <a:latin typeface="Arial"/>
              </a:rPr>
              <a:t>Fifth Outline Level</a:t>
            </a:r>
            <a:endParaRPr b="0" lang="ja-JP"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ja-JP" sz="2800" spc="-1" strike="noStrike">
                <a:solidFill>
                  <a:srgbClr val="000000"/>
                </a:solidFill>
                <a:latin typeface="Arial"/>
              </a:rPr>
              <a:t>Sixth Outline Level</a:t>
            </a:r>
            <a:endParaRPr b="0" lang="ja-JP"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ja-JP" sz="2800" spc="-1" strike="noStrike">
                <a:solidFill>
                  <a:srgbClr val="000000"/>
                </a:solidFill>
                <a:latin typeface="Arial"/>
              </a:rPr>
              <a:t>Seventh Outline Level</a:t>
            </a:r>
            <a:endParaRPr b="0" lang="ja-JP"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38" descr=""/>
          <p:cNvPicPr/>
          <p:nvPr/>
        </p:nvPicPr>
        <p:blipFill>
          <a:blip r:embed="rId2"/>
          <a:stretch/>
        </p:blipFill>
        <p:spPr>
          <a:xfrm>
            <a:off x="0" y="3240"/>
            <a:ext cx="10078200" cy="566532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p>
            <a:r>
              <a:rPr b="0" lang="ja-JP" sz="1800" spc="-1" strike="noStrike">
                <a:solidFill>
                  <a:srgbClr val="000000"/>
                </a:solidFill>
                <a:latin typeface="Arial"/>
              </a:rPr>
              <a:t>Click to edit the title text format</a:t>
            </a:r>
            <a:endParaRPr b="0" lang="ja-JP" sz="1800" spc="-1" strike="noStrike">
              <a:solidFill>
                <a:srgbClr val="000000"/>
              </a:solidFill>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Click to edit the outline text format</a:t>
            </a:r>
            <a:endParaRPr b="0" lang="ja-JP"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ja-JP" sz="2000" spc="-1" strike="noStrike">
                <a:solidFill>
                  <a:srgbClr val="000000"/>
                </a:solidFill>
                <a:latin typeface="Arial"/>
              </a:rPr>
              <a:t>Second Outline Level</a:t>
            </a:r>
            <a:endParaRPr b="0" lang="ja-JP"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ja-JP" sz="1800" spc="-1" strike="noStrike">
                <a:solidFill>
                  <a:srgbClr val="000000"/>
                </a:solidFill>
                <a:latin typeface="Arial"/>
              </a:rPr>
              <a:t>Third Outline Level</a:t>
            </a:r>
            <a:endParaRPr b="0" lang="ja-JP"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ja-JP" sz="1800" spc="-1" strike="noStrike">
                <a:solidFill>
                  <a:srgbClr val="000000"/>
                </a:solidFill>
                <a:latin typeface="Arial"/>
              </a:rPr>
              <a:t>Fourth Outline Level</a:t>
            </a:r>
            <a:endParaRPr b="0" lang="ja-JP"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ja-JP" sz="2000" spc="-1" strike="noStrike">
                <a:solidFill>
                  <a:srgbClr val="000000"/>
                </a:solidFill>
                <a:latin typeface="Arial"/>
              </a:rPr>
              <a:t>Fifth Outline Level</a:t>
            </a:r>
            <a:endParaRPr b="0" lang="ja-JP"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ja-JP" sz="2000" spc="-1" strike="noStrike">
                <a:solidFill>
                  <a:srgbClr val="000000"/>
                </a:solidFill>
                <a:latin typeface="Arial"/>
              </a:rPr>
              <a:t>Sixth Outline Level</a:t>
            </a:r>
            <a:endParaRPr b="0" lang="ja-JP"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ja-JP" sz="2000" spc="-1" strike="noStrike">
                <a:solidFill>
                  <a:srgbClr val="000000"/>
                </a:solidFill>
                <a:latin typeface="Arial"/>
              </a:rPr>
              <a:t>Seventh Outline Level</a:t>
            </a:r>
            <a:endParaRPr b="0" lang="ja-JP"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8" name="Picture 2" descr=""/>
          <p:cNvPicPr/>
          <p:nvPr/>
        </p:nvPicPr>
        <p:blipFill>
          <a:blip r:embed="rId2"/>
          <a:stretch/>
        </p:blipFill>
        <p:spPr>
          <a:xfrm>
            <a:off x="0" y="3240"/>
            <a:ext cx="10078200" cy="5665320"/>
          </a:xfrm>
          <a:prstGeom prst="rect">
            <a:avLst/>
          </a:prstGeom>
          <a:ln>
            <a:noFill/>
          </a:ln>
        </p:spPr>
      </p:pic>
      <p:sp>
        <p:nvSpPr>
          <p:cNvPr id="79" name="PlaceHolder 1"/>
          <p:cNvSpPr>
            <a:spLocks noGrp="1"/>
          </p:cNvSpPr>
          <p:nvPr>
            <p:ph type="title"/>
          </p:nvPr>
        </p:nvSpPr>
        <p:spPr>
          <a:xfrm>
            <a:off x="504000" y="226080"/>
            <a:ext cx="9072000" cy="946440"/>
          </a:xfrm>
          <a:prstGeom prst="rect">
            <a:avLst/>
          </a:prstGeom>
        </p:spPr>
        <p:txBody>
          <a:bodyPr lIns="0" rIns="0" tIns="0" bIns="0" anchor="ctr"/>
          <a:p>
            <a:r>
              <a:rPr b="0" lang="ja-JP" sz="1800" spc="-1" strike="noStrike">
                <a:solidFill>
                  <a:srgbClr val="000000"/>
                </a:solidFill>
                <a:latin typeface="Arial"/>
              </a:rPr>
              <a:t>Click to edit the title text format</a:t>
            </a:r>
            <a:endParaRPr b="0" lang="ja-JP" sz="1800" spc="-1" strike="noStrike">
              <a:solidFill>
                <a:srgbClr val="000000"/>
              </a:solidFill>
              <a:latin typeface="Arial"/>
            </a:endParaRPr>
          </a:p>
        </p:txBody>
      </p:sp>
      <p:sp>
        <p:nvSpPr>
          <p:cNvPr id="80"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Click to edit the outline text format</a:t>
            </a:r>
            <a:endParaRPr b="0" lang="ja-JP"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ja-JP" sz="2000" spc="-1" strike="noStrike">
                <a:solidFill>
                  <a:srgbClr val="000000"/>
                </a:solidFill>
                <a:latin typeface="Arial"/>
              </a:rPr>
              <a:t>Second Outline Level</a:t>
            </a:r>
            <a:endParaRPr b="0" lang="ja-JP"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ja-JP" sz="1800" spc="-1" strike="noStrike">
                <a:solidFill>
                  <a:srgbClr val="000000"/>
                </a:solidFill>
                <a:latin typeface="Arial"/>
              </a:rPr>
              <a:t>Third Outline Level</a:t>
            </a:r>
            <a:endParaRPr b="0" lang="ja-JP"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ja-JP" sz="1800" spc="-1" strike="noStrike">
                <a:solidFill>
                  <a:srgbClr val="000000"/>
                </a:solidFill>
                <a:latin typeface="Arial"/>
              </a:rPr>
              <a:t>Fourth Outline Level</a:t>
            </a:r>
            <a:endParaRPr b="0" lang="ja-JP"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ja-JP" sz="2000" spc="-1" strike="noStrike">
                <a:solidFill>
                  <a:srgbClr val="000000"/>
                </a:solidFill>
                <a:latin typeface="Arial"/>
              </a:rPr>
              <a:t>Fifth Outline Level</a:t>
            </a:r>
            <a:endParaRPr b="0" lang="ja-JP"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ja-JP" sz="2000" spc="-1" strike="noStrike">
                <a:solidFill>
                  <a:srgbClr val="000000"/>
                </a:solidFill>
                <a:latin typeface="Arial"/>
              </a:rPr>
              <a:t>Sixth Outline Level</a:t>
            </a:r>
            <a:endParaRPr b="0" lang="ja-JP"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ja-JP" sz="2000" spc="-1" strike="noStrike">
                <a:solidFill>
                  <a:srgbClr val="000000"/>
                </a:solidFill>
                <a:latin typeface="Arial"/>
              </a:rPr>
              <a:t>Seventh Outline Level</a:t>
            </a:r>
            <a:endParaRPr b="0" lang="ja-JP"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7" name="Picture 77" descr=""/>
          <p:cNvPicPr/>
          <p:nvPr/>
        </p:nvPicPr>
        <p:blipFill>
          <a:blip r:embed="rId2"/>
          <a:stretch/>
        </p:blipFill>
        <p:spPr>
          <a:xfrm>
            <a:off x="0" y="3240"/>
            <a:ext cx="10078200" cy="5665320"/>
          </a:xfrm>
          <a:prstGeom prst="rect">
            <a:avLst/>
          </a:prstGeom>
          <a:ln>
            <a:noFill/>
          </a:ln>
        </p:spPr>
      </p:pic>
      <p:sp>
        <p:nvSpPr>
          <p:cNvPr id="118" name="PlaceHolder 1"/>
          <p:cNvSpPr>
            <a:spLocks noGrp="1"/>
          </p:cNvSpPr>
          <p:nvPr>
            <p:ph type="title"/>
          </p:nvPr>
        </p:nvSpPr>
        <p:spPr>
          <a:xfrm>
            <a:off x="504000" y="226080"/>
            <a:ext cx="9072000" cy="946440"/>
          </a:xfrm>
          <a:prstGeom prst="rect">
            <a:avLst/>
          </a:prstGeom>
        </p:spPr>
        <p:txBody>
          <a:bodyPr lIns="0" rIns="0" tIns="0" bIns="0" anchor="ctr"/>
          <a:p>
            <a:r>
              <a:rPr b="0" lang="ja-JP" sz="1800" spc="-1" strike="noStrike">
                <a:solidFill>
                  <a:srgbClr val="000000"/>
                </a:solidFill>
                <a:latin typeface="Arial"/>
              </a:rPr>
              <a:t>Click to edit the title text format</a:t>
            </a:r>
            <a:endParaRPr b="0" lang="ja-JP" sz="1800" spc="-1" strike="noStrike">
              <a:solidFill>
                <a:srgbClr val="000000"/>
              </a:solidFill>
              <a:latin typeface="Arial"/>
            </a:endParaRPr>
          </a:p>
        </p:txBody>
      </p:sp>
      <p:sp>
        <p:nvSpPr>
          <p:cNvPr id="11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Click to edit the outline text format</a:t>
            </a:r>
            <a:endParaRPr b="0" lang="ja-JP"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ja-JP" sz="2000" spc="-1" strike="noStrike">
                <a:solidFill>
                  <a:srgbClr val="000000"/>
                </a:solidFill>
                <a:latin typeface="Arial"/>
              </a:rPr>
              <a:t>Second Outline Level</a:t>
            </a:r>
            <a:endParaRPr b="0" lang="ja-JP"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ja-JP" sz="1800" spc="-1" strike="noStrike">
                <a:solidFill>
                  <a:srgbClr val="000000"/>
                </a:solidFill>
                <a:latin typeface="Arial"/>
              </a:rPr>
              <a:t>Third Outline Level</a:t>
            </a:r>
            <a:endParaRPr b="0" lang="ja-JP"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ja-JP" sz="1800" spc="-1" strike="noStrike">
                <a:solidFill>
                  <a:srgbClr val="000000"/>
                </a:solidFill>
                <a:latin typeface="Arial"/>
              </a:rPr>
              <a:t>Fourth Outline Level</a:t>
            </a:r>
            <a:endParaRPr b="0" lang="ja-JP"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ja-JP" sz="2000" spc="-1" strike="noStrike">
                <a:solidFill>
                  <a:srgbClr val="000000"/>
                </a:solidFill>
                <a:latin typeface="Arial"/>
              </a:rPr>
              <a:t>Fifth Outline Level</a:t>
            </a:r>
            <a:endParaRPr b="0" lang="ja-JP"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ja-JP" sz="2000" spc="-1" strike="noStrike">
                <a:solidFill>
                  <a:srgbClr val="000000"/>
                </a:solidFill>
                <a:latin typeface="Arial"/>
              </a:rPr>
              <a:t>Sixth Outline Level</a:t>
            </a:r>
            <a:endParaRPr b="0" lang="ja-JP"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ja-JP" sz="2000" spc="-1" strike="noStrike">
                <a:solidFill>
                  <a:srgbClr val="000000"/>
                </a:solidFill>
                <a:latin typeface="Arial"/>
              </a:rPr>
              <a:t>Seventh Outline Level</a:t>
            </a:r>
            <a:endParaRPr b="0" lang="ja-JP"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731520" y="359640"/>
            <a:ext cx="8776800" cy="4171680"/>
          </a:xfrm>
          <a:prstGeom prst="rect">
            <a:avLst/>
          </a:prstGeom>
          <a:noFill/>
          <a:ln>
            <a:noFill/>
          </a:ln>
        </p:spPr>
        <p:style>
          <a:lnRef idx="0"/>
          <a:fillRef idx="0"/>
          <a:effectRef idx="0"/>
          <a:fontRef idx="minor"/>
        </p:style>
        <p:txBody>
          <a:bodyPr lIns="0" rIns="0" tIns="0" bIns="0" anchor="ctr"/>
          <a:p>
            <a:pPr algn="ctr">
              <a:lnSpc>
                <a:spcPct val="100000"/>
              </a:lnSpc>
            </a:pPr>
            <a:r>
              <a:rPr b="0" lang="en-US" sz="4800" spc="-1" strike="noStrike">
                <a:solidFill>
                  <a:srgbClr val="000000"/>
                </a:solidFill>
                <a:latin typeface="Arial"/>
                <a:ea typeface="DejaVu Sans"/>
              </a:rPr>
              <a:t>TIS13531 METODOLOGI PENELITIAN</a:t>
            </a:r>
            <a:endParaRPr b="0" lang="en-US" sz="4800" spc="-1" strike="noStrike">
              <a:latin typeface="Arial"/>
            </a:endParaRPr>
          </a:p>
          <a:p>
            <a:pPr algn="ctr">
              <a:lnSpc>
                <a:spcPct val="100000"/>
              </a:lnSpc>
            </a:pPr>
            <a:endParaRPr b="0" lang="en-US" sz="4800" spc="-1" strike="noStrike">
              <a:latin typeface="Arial"/>
            </a:endParaRPr>
          </a:p>
          <a:p>
            <a:pPr algn="ctr">
              <a:lnSpc>
                <a:spcPct val="100000"/>
              </a:lnSpc>
            </a:pPr>
            <a:r>
              <a:rPr b="0" lang="en-US" sz="4800" spc="-1" strike="noStrike">
                <a:solidFill>
                  <a:srgbClr val="000000"/>
                </a:solidFill>
                <a:latin typeface="Arial"/>
                <a:ea typeface="DejaVu Sans"/>
              </a:rPr>
              <a:t>Minggu 6 – SLR Paper</a:t>
            </a:r>
            <a:endParaRPr b="0" lang="en-US" sz="4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3456000" y="359640"/>
            <a:ext cx="3166560" cy="898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4800" spc="-1" strike="noStrike">
                <a:solidFill>
                  <a:srgbClr val="000000"/>
                </a:solidFill>
                <a:latin typeface="Arial"/>
                <a:ea typeface="DejaVu Sans"/>
              </a:rPr>
              <a:t>PICOC</a:t>
            </a:r>
            <a:endParaRPr b="0" lang="en-US" sz="4800" spc="-1" strike="noStrike">
              <a:latin typeface="Arial"/>
            </a:endParaRPr>
          </a:p>
        </p:txBody>
      </p:sp>
      <p:sp>
        <p:nvSpPr>
          <p:cNvPr id="181" name="CustomShape 2"/>
          <p:cNvSpPr/>
          <p:nvPr/>
        </p:nvSpPr>
        <p:spPr>
          <a:xfrm>
            <a:off x="990000" y="1367640"/>
            <a:ext cx="8098560" cy="3598560"/>
          </a:xfrm>
          <a:prstGeom prst="rect">
            <a:avLst/>
          </a:prstGeom>
          <a:noFill/>
          <a:ln>
            <a:noFill/>
          </a:ln>
        </p:spPr>
        <p:style>
          <a:lnRef idx="0"/>
          <a:fillRef idx="0"/>
          <a:effectRef idx="0"/>
          <a:fontRef idx="minor"/>
        </p:style>
        <p:txBody>
          <a:bodyPr lIns="0" rIns="0" tIns="0" bIns="0">
            <a:normAutofit fontScale="56000"/>
          </a:bodyPr>
          <a:p>
            <a:pPr marL="432000" indent="-322560">
              <a:lnSpc>
                <a:spcPct val="100000"/>
              </a:lnSpc>
              <a:spcAft>
                <a:spcPts val="1057"/>
              </a:spcAft>
              <a:buClr>
                <a:srgbClr val="ffffff"/>
              </a:buClr>
              <a:buSzPct val="45000"/>
              <a:buFont typeface="Wingdings" charset="2"/>
              <a:buChar char=""/>
            </a:pPr>
            <a:r>
              <a:rPr b="0" lang="en-US" sz="3600" spc="-1" strike="noStrike">
                <a:solidFill>
                  <a:srgbClr val="000000"/>
                </a:solidFill>
                <a:latin typeface="Arial"/>
                <a:ea typeface="DejaVu Sans"/>
              </a:rPr>
              <a:t>Rumusan Masalah ditata menurut PICOC:</a:t>
            </a:r>
            <a:endParaRPr b="0" lang="en-US" sz="3600" spc="-1" strike="noStrike">
              <a:latin typeface="Arial"/>
            </a:endParaRPr>
          </a:p>
          <a:p>
            <a:pPr lvl="1" marL="864000" indent="-322560">
              <a:lnSpc>
                <a:spcPct val="100000"/>
              </a:lnSpc>
              <a:spcAft>
                <a:spcPts val="850"/>
              </a:spcAft>
              <a:buClr>
                <a:srgbClr val="ffffff"/>
              </a:buClr>
              <a:buSzPct val="75000"/>
              <a:buFont typeface="Symbol"/>
              <a:buChar char=""/>
            </a:pPr>
            <a:r>
              <a:rPr b="0" lang="en-US" sz="3200" spc="-1" strike="noStrike">
                <a:solidFill>
                  <a:srgbClr val="ffffff"/>
                </a:solidFill>
                <a:latin typeface="Arial"/>
                <a:ea typeface="DejaVu Sans"/>
              </a:rPr>
              <a:t>Bagaimana </a:t>
            </a:r>
            <a:r>
              <a:rPr b="1" lang="en-US" sz="3200" spc="-1" strike="noStrike">
                <a:solidFill>
                  <a:srgbClr val="000000"/>
                </a:solidFill>
                <a:latin typeface="Arial"/>
                <a:ea typeface="DejaVu Sans"/>
              </a:rPr>
              <a:t>evaluasi</a:t>
            </a:r>
            <a:r>
              <a:rPr b="0" lang="en-US" sz="3200" spc="-1" strike="noStrike">
                <a:solidFill>
                  <a:srgbClr val="ffffff"/>
                </a:solidFill>
                <a:latin typeface="Arial"/>
                <a:ea typeface="DejaVu Sans"/>
              </a:rPr>
              <a:t> </a:t>
            </a:r>
            <a:r>
              <a:rPr b="1" lang="en-US" sz="3200" spc="-1" strike="noStrike">
                <a:solidFill>
                  <a:srgbClr val="ff0000"/>
                </a:solidFill>
                <a:latin typeface="Arial"/>
                <a:ea typeface="DejaVu Sans"/>
              </a:rPr>
              <a:t>performa</a:t>
            </a:r>
            <a:r>
              <a:rPr b="0" lang="en-US" sz="3200" spc="-1" strike="noStrike">
                <a:solidFill>
                  <a:srgbClr val="ffffff"/>
                </a:solidFill>
                <a:latin typeface="Arial"/>
                <a:ea typeface="DejaVu Sans"/>
              </a:rPr>
              <a:t> </a:t>
            </a:r>
            <a:r>
              <a:rPr b="1" lang="en-US" sz="3200" spc="-1" strike="noStrike">
                <a:solidFill>
                  <a:srgbClr val="00ff00"/>
                </a:solidFill>
                <a:latin typeface="Arial"/>
                <a:ea typeface="DejaVu Sans"/>
              </a:rPr>
              <a:t>jaringan</a:t>
            </a:r>
            <a:r>
              <a:rPr b="0" lang="en-US" sz="3200" spc="-1" strike="noStrike">
                <a:solidFill>
                  <a:srgbClr val="ffffff"/>
                </a:solidFill>
                <a:latin typeface="Arial"/>
                <a:ea typeface="DejaVu Sans"/>
              </a:rPr>
              <a:t> </a:t>
            </a:r>
            <a:r>
              <a:rPr b="1" lang="en-US" sz="3200" spc="-1" strike="noStrike">
                <a:solidFill>
                  <a:srgbClr val="0000ff"/>
                </a:solidFill>
                <a:latin typeface="Arial"/>
                <a:ea typeface="DejaVu Sans"/>
              </a:rPr>
              <a:t>Terowongan 6to4</a:t>
            </a:r>
            <a:r>
              <a:rPr b="0" lang="en-US" sz="3200" spc="-1" strike="noStrike">
                <a:solidFill>
                  <a:srgbClr val="ffffff"/>
                </a:solidFill>
                <a:latin typeface="Arial"/>
                <a:ea typeface="DejaVu Sans"/>
              </a:rPr>
              <a:t>?</a:t>
            </a:r>
            <a:endParaRPr b="0" lang="en-US" sz="3200" spc="-1" strike="noStrike">
              <a:latin typeface="Arial"/>
            </a:endParaRPr>
          </a:p>
          <a:p>
            <a:pPr marL="432000" indent="-322560">
              <a:lnSpc>
                <a:spcPct val="100000"/>
              </a:lnSpc>
              <a:spcAft>
                <a:spcPts val="1057"/>
              </a:spcAft>
              <a:buClr>
                <a:srgbClr val="ffffff"/>
              </a:buClr>
              <a:buSzPct val="45000"/>
              <a:buFont typeface="Wingdings" charset="2"/>
              <a:buChar char=""/>
            </a:pPr>
            <a:r>
              <a:rPr b="0" lang="en-US" sz="3200" spc="-1" strike="noStrike">
                <a:solidFill>
                  <a:srgbClr val="000000"/>
                </a:solidFill>
                <a:latin typeface="Arial"/>
                <a:ea typeface="DejaVu Sans"/>
              </a:rPr>
              <a:t>Menjadi:</a:t>
            </a:r>
            <a:endParaRPr b="0" lang="en-US" sz="3200" spc="-1" strike="noStrike">
              <a:latin typeface="Arial"/>
            </a:endParaRPr>
          </a:p>
          <a:p>
            <a:pPr lvl="1" marL="864000" indent="-322560">
              <a:lnSpc>
                <a:spcPct val="100000"/>
              </a:lnSpc>
              <a:spcAft>
                <a:spcPts val="850"/>
              </a:spcAft>
              <a:buClr>
                <a:srgbClr val="ffffff"/>
              </a:buClr>
              <a:buSzPct val="75000"/>
              <a:buFont typeface="Symbol"/>
              <a:buChar char=""/>
            </a:pPr>
            <a:r>
              <a:rPr b="1" lang="en-US" sz="2800" spc="-1" strike="noStrike">
                <a:solidFill>
                  <a:srgbClr val="ffffff"/>
                </a:solidFill>
                <a:latin typeface="Arial"/>
                <a:ea typeface="DejaVu Sans"/>
              </a:rPr>
              <a:t>P: </a:t>
            </a:r>
            <a:r>
              <a:rPr b="1" lang="en-US" sz="2800" spc="-1" strike="noStrike">
                <a:solidFill>
                  <a:srgbClr val="0000ff"/>
                </a:solidFill>
                <a:latin typeface="Arial"/>
                <a:ea typeface="DejaVu Sans"/>
              </a:rPr>
              <a:t>Jaringan 6to4</a:t>
            </a:r>
            <a:endParaRPr b="0" lang="en-US" sz="2800" spc="-1" strike="noStrike">
              <a:latin typeface="Arial"/>
            </a:endParaRPr>
          </a:p>
          <a:p>
            <a:pPr lvl="1" marL="864000" indent="-322560">
              <a:lnSpc>
                <a:spcPct val="100000"/>
              </a:lnSpc>
              <a:spcAft>
                <a:spcPts val="850"/>
              </a:spcAft>
              <a:buClr>
                <a:srgbClr val="ffffff"/>
              </a:buClr>
              <a:buSzPct val="75000"/>
              <a:buFont typeface="Symbol"/>
              <a:buChar char=""/>
            </a:pPr>
            <a:r>
              <a:rPr b="1" lang="en-US" sz="2800" spc="-1" strike="noStrike">
                <a:solidFill>
                  <a:srgbClr val="ffffff"/>
                </a:solidFill>
                <a:latin typeface="Arial"/>
                <a:ea typeface="DejaVu Sans"/>
              </a:rPr>
              <a:t>I: </a:t>
            </a:r>
            <a:r>
              <a:rPr b="1" lang="en-US" sz="2800" spc="-1" strike="noStrike">
                <a:solidFill>
                  <a:srgbClr val="ff0000"/>
                </a:solidFill>
                <a:latin typeface="Arial"/>
                <a:ea typeface="DejaVu Sans"/>
              </a:rPr>
              <a:t>Performa</a:t>
            </a:r>
            <a:endParaRPr b="0" lang="en-US" sz="2800" spc="-1" strike="noStrike">
              <a:latin typeface="Arial"/>
            </a:endParaRPr>
          </a:p>
          <a:p>
            <a:pPr lvl="1" marL="864000" indent="-322560">
              <a:lnSpc>
                <a:spcPct val="100000"/>
              </a:lnSpc>
              <a:spcAft>
                <a:spcPts val="850"/>
              </a:spcAft>
              <a:buClr>
                <a:srgbClr val="ffffff"/>
              </a:buClr>
              <a:buSzPct val="75000"/>
              <a:buFont typeface="Symbol"/>
              <a:buChar char=""/>
            </a:pPr>
            <a:r>
              <a:rPr b="1" lang="en-US" sz="2800" spc="-1" strike="noStrike">
                <a:solidFill>
                  <a:srgbClr val="ffffff"/>
                </a:solidFill>
                <a:latin typeface="Arial"/>
                <a:ea typeface="DejaVu Sans"/>
              </a:rPr>
              <a:t>C: </a:t>
            </a:r>
            <a:r>
              <a:rPr b="1" i="1" lang="en-US" sz="2800" spc="-1" strike="noStrike">
                <a:solidFill>
                  <a:srgbClr val="ffffff"/>
                </a:solidFill>
                <a:latin typeface="Arial"/>
                <a:ea typeface="DejaVu Sans"/>
              </a:rPr>
              <a:t>Tidak Ada</a:t>
            </a:r>
            <a:endParaRPr b="0" lang="en-US" sz="2800" spc="-1" strike="noStrike">
              <a:latin typeface="Arial"/>
            </a:endParaRPr>
          </a:p>
          <a:p>
            <a:pPr lvl="1" marL="864000" indent="-322560">
              <a:lnSpc>
                <a:spcPct val="100000"/>
              </a:lnSpc>
              <a:spcAft>
                <a:spcPts val="850"/>
              </a:spcAft>
              <a:buClr>
                <a:srgbClr val="ffffff"/>
              </a:buClr>
              <a:buSzPct val="75000"/>
              <a:buFont typeface="Symbol"/>
              <a:buChar char=""/>
            </a:pPr>
            <a:r>
              <a:rPr b="1" lang="en-US" sz="2800" spc="-1" strike="noStrike">
                <a:solidFill>
                  <a:srgbClr val="ffffff"/>
                </a:solidFill>
                <a:latin typeface="Arial"/>
                <a:ea typeface="DejaVu Sans"/>
              </a:rPr>
              <a:t>O: </a:t>
            </a:r>
            <a:r>
              <a:rPr b="1" lang="en-US" sz="2800" spc="-1" strike="noStrike">
                <a:solidFill>
                  <a:srgbClr val="000000"/>
                </a:solidFill>
                <a:latin typeface="Arial"/>
                <a:ea typeface="DejaVu Sans"/>
              </a:rPr>
              <a:t>Evaluasi</a:t>
            </a:r>
            <a:endParaRPr b="0" lang="en-US" sz="2800" spc="-1" strike="noStrike">
              <a:latin typeface="Arial"/>
            </a:endParaRPr>
          </a:p>
          <a:p>
            <a:pPr lvl="1" marL="864000" indent="-322560">
              <a:lnSpc>
                <a:spcPct val="100000"/>
              </a:lnSpc>
              <a:spcAft>
                <a:spcPts val="850"/>
              </a:spcAft>
              <a:buClr>
                <a:srgbClr val="ffffff"/>
              </a:buClr>
              <a:buSzPct val="75000"/>
              <a:buFont typeface="Symbol"/>
              <a:buChar char=""/>
            </a:pPr>
            <a:r>
              <a:rPr b="1" lang="en-US" sz="2800" spc="-1" strike="noStrike">
                <a:solidFill>
                  <a:srgbClr val="ffffff"/>
                </a:solidFill>
                <a:latin typeface="Arial"/>
                <a:ea typeface="DejaVu Sans"/>
              </a:rPr>
              <a:t>C: </a:t>
            </a:r>
            <a:r>
              <a:rPr b="1" i="1" lang="en-US" sz="2800" spc="-1" strike="noStrike">
                <a:solidFill>
                  <a:srgbClr val="ffffff"/>
                </a:solidFill>
                <a:latin typeface="Arial"/>
                <a:ea typeface="DejaVu Sans"/>
              </a:rPr>
              <a:t>Tidak Ada</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3456000" y="341640"/>
            <a:ext cx="3166560" cy="934920"/>
          </a:xfrm>
          <a:prstGeom prst="rect">
            <a:avLst/>
          </a:prstGeom>
          <a:noFill/>
          <a:ln>
            <a:noFill/>
          </a:ln>
        </p:spPr>
        <p:style>
          <a:lnRef idx="0"/>
          <a:fillRef idx="0"/>
          <a:effectRef idx="0"/>
          <a:fontRef idx="minor"/>
        </p:style>
        <p:txBody>
          <a:bodyPr lIns="0" rIns="0" tIns="0" bIns="0" anchor="ctr">
            <a:normAutofit fontScale="97000"/>
          </a:bodyPr>
          <a:p>
            <a:pPr algn="ctr">
              <a:lnSpc>
                <a:spcPct val="100000"/>
              </a:lnSpc>
            </a:pPr>
            <a:r>
              <a:rPr b="1" lang="en-US" sz="3300" spc="-1" strike="noStrike">
                <a:solidFill>
                  <a:srgbClr val="000000"/>
                </a:solidFill>
                <a:latin typeface="Arial"/>
                <a:ea typeface="DejaVu Sans"/>
              </a:rPr>
              <a:t>Protokol Review</a:t>
            </a:r>
            <a:endParaRPr b="0" lang="en-US" sz="3300" spc="-1" strike="noStrike">
              <a:latin typeface="Arial"/>
            </a:endParaRPr>
          </a:p>
        </p:txBody>
      </p:sp>
      <p:sp>
        <p:nvSpPr>
          <p:cNvPr id="183" name="CustomShape 2"/>
          <p:cNvSpPr/>
          <p:nvPr/>
        </p:nvSpPr>
        <p:spPr>
          <a:xfrm>
            <a:off x="990000" y="1367640"/>
            <a:ext cx="8098560" cy="3934440"/>
          </a:xfrm>
          <a:prstGeom prst="rect">
            <a:avLst/>
          </a:prstGeom>
          <a:noFill/>
          <a:ln>
            <a:noFill/>
          </a:ln>
        </p:spPr>
        <p:style>
          <a:lnRef idx="0"/>
          <a:fillRef idx="0"/>
          <a:effectRef idx="0"/>
          <a:fontRef idx="minor"/>
        </p:style>
        <p:txBody>
          <a:bodyPr lIns="0" rIns="0" tIns="0" bIns="0">
            <a:normAutofit fontScale="91000"/>
          </a:bodyPr>
          <a:p>
            <a:pPr marL="432000" indent="-322560">
              <a:lnSpc>
                <a:spcPct val="100000"/>
              </a:lnSpc>
              <a:spcAft>
                <a:spcPts val="1057"/>
              </a:spcAft>
              <a:buClr>
                <a:srgbClr val="ffffff"/>
              </a:buClr>
              <a:buSzPct val="45000"/>
              <a:buFont typeface="Wingdings" charset="2"/>
              <a:buChar char=""/>
            </a:pPr>
            <a:r>
              <a:rPr b="1" lang="en-US" sz="2800" spc="-1" strike="noStrike">
                <a:solidFill>
                  <a:srgbClr val="000000"/>
                </a:solidFill>
                <a:latin typeface="Arial"/>
                <a:ea typeface="DejaVu Sans"/>
              </a:rPr>
              <a:t>Latar Belakang</a:t>
            </a:r>
            <a:endParaRPr b="0" lang="en-US" sz="2800" spc="-1" strike="noStrike">
              <a:latin typeface="Arial"/>
            </a:endParaRPr>
          </a:p>
          <a:p>
            <a:pPr lvl="1" marL="864000" indent="-322560" algn="just">
              <a:lnSpc>
                <a:spcPct val="100000"/>
              </a:lnSpc>
              <a:spcAft>
                <a:spcPts val="850"/>
              </a:spcAft>
              <a:buClr>
                <a:srgbClr val="ffffff"/>
              </a:buClr>
              <a:buSzPct val="75000"/>
              <a:buFont typeface="Symbol"/>
              <a:buChar char=""/>
            </a:pPr>
            <a:r>
              <a:rPr b="0" lang="en-US" sz="2600" spc="-1" strike="noStrike">
                <a:solidFill>
                  <a:srgbClr val="000000"/>
                </a:solidFill>
                <a:latin typeface="Arial"/>
                <a:ea typeface="DejaVu Sans"/>
              </a:rPr>
              <a:t>Consequently, the Internet Engineering Task Force (IETF) has established a working group named the Next Generation Transition (NGTRANS) which aims to develop mechanisms that support operations between IPv4 and IPv6....</a:t>
            </a:r>
            <a:endParaRPr b="0" lang="en-US" sz="2600" spc="-1" strike="noStrike">
              <a:latin typeface="Arial"/>
            </a:endParaRPr>
          </a:p>
          <a:p>
            <a:pPr marL="432000" indent="-322560">
              <a:lnSpc>
                <a:spcPct val="100000"/>
              </a:lnSpc>
              <a:spcAft>
                <a:spcPts val="1057"/>
              </a:spcAft>
              <a:buClr>
                <a:srgbClr val="ffffff"/>
              </a:buClr>
              <a:buSzPct val="45000"/>
              <a:buFont typeface="Wingdings" charset="2"/>
              <a:buChar char=""/>
            </a:pPr>
            <a:r>
              <a:rPr b="1" lang="en-US" sz="2800" spc="-1" strike="noStrike">
                <a:solidFill>
                  <a:srgbClr val="000000"/>
                </a:solidFill>
                <a:latin typeface="Arial"/>
                <a:ea typeface="DejaVu Sans"/>
              </a:rPr>
              <a:t>Rumusan Masalah</a:t>
            </a:r>
            <a:endParaRPr b="0" lang="en-US" sz="2800" spc="-1" strike="noStrike">
              <a:latin typeface="Arial"/>
            </a:endParaRPr>
          </a:p>
          <a:p>
            <a:pPr lvl="1" marL="864000" indent="-322560">
              <a:lnSpc>
                <a:spcPct val="100000"/>
              </a:lnSpc>
              <a:spcAft>
                <a:spcPts val="850"/>
              </a:spcAft>
              <a:buClr>
                <a:srgbClr val="ffffff"/>
              </a:buClr>
              <a:buSzPct val="75000"/>
              <a:buFont typeface="Symbol"/>
              <a:buChar char=""/>
            </a:pPr>
            <a:r>
              <a:rPr b="0" lang="en-US" sz="2800" spc="-1" strike="noStrike">
                <a:solidFill>
                  <a:srgbClr val="000000"/>
                </a:solidFill>
                <a:latin typeface="Arial"/>
                <a:ea typeface="DejaVu Sans"/>
              </a:rPr>
              <a:t>Bagaimana evaluasi</a:t>
            </a:r>
            <a:r>
              <a:rPr b="0" lang="en-US" sz="2800" spc="-1" strike="noStrike">
                <a:solidFill>
                  <a:srgbClr val="ffffff"/>
                </a:solidFill>
                <a:latin typeface="Arial"/>
                <a:ea typeface="DejaVu Sans"/>
              </a:rPr>
              <a:t> </a:t>
            </a:r>
            <a:r>
              <a:rPr b="1" lang="en-US" sz="2800" spc="-1" strike="noStrike">
                <a:solidFill>
                  <a:srgbClr val="ff0000"/>
                </a:solidFill>
                <a:latin typeface="Arial"/>
                <a:ea typeface="DejaVu Sans"/>
              </a:rPr>
              <a:t>performa</a:t>
            </a:r>
            <a:r>
              <a:rPr b="0" lang="en-US" sz="2800" spc="-1" strike="noStrike">
                <a:solidFill>
                  <a:srgbClr val="ffffff"/>
                </a:solidFill>
                <a:latin typeface="Arial"/>
                <a:ea typeface="DejaVu Sans"/>
              </a:rPr>
              <a:t> </a:t>
            </a:r>
            <a:r>
              <a:rPr b="1" lang="en-US" sz="2800" spc="-1" strike="noStrike">
                <a:solidFill>
                  <a:srgbClr val="00ff00"/>
                </a:solidFill>
                <a:latin typeface="Arial"/>
                <a:ea typeface="DejaVu Sans"/>
              </a:rPr>
              <a:t>jaringan</a:t>
            </a:r>
            <a:r>
              <a:rPr b="0" lang="en-US" sz="2800" spc="-1" strike="noStrike">
                <a:solidFill>
                  <a:srgbClr val="ffffff"/>
                </a:solidFill>
                <a:latin typeface="Arial"/>
                <a:ea typeface="DejaVu Sans"/>
              </a:rPr>
              <a:t> </a:t>
            </a:r>
            <a:r>
              <a:rPr b="1" lang="en-US" sz="2800" spc="-1" strike="noStrike">
                <a:solidFill>
                  <a:srgbClr val="0000ff"/>
                </a:solidFill>
                <a:latin typeface="Arial"/>
                <a:ea typeface="DejaVu Sans"/>
              </a:rPr>
              <a:t>Terowongan 6to4</a:t>
            </a:r>
            <a:r>
              <a:rPr b="0" lang="en-US" sz="2800" spc="-1" strike="noStrike">
                <a:solidFill>
                  <a:srgbClr val="ffffff"/>
                </a:solidFill>
                <a:latin typeface="Arial"/>
                <a:ea typeface="DejaVu Sans"/>
              </a:rPr>
              <a:t>?</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3456000" y="297720"/>
            <a:ext cx="3166560" cy="1022760"/>
          </a:xfrm>
          <a:prstGeom prst="rect">
            <a:avLst/>
          </a:prstGeom>
          <a:noFill/>
          <a:ln>
            <a:noFill/>
          </a:ln>
        </p:spPr>
        <p:style>
          <a:lnRef idx="0"/>
          <a:fillRef idx="0"/>
          <a:effectRef idx="0"/>
          <a:fontRef idx="minor"/>
        </p:style>
        <p:txBody>
          <a:bodyPr lIns="0" rIns="0" tIns="0" bIns="0" anchor="ctr">
            <a:normAutofit fontScale="97000"/>
          </a:bodyPr>
          <a:p>
            <a:pPr algn="ctr">
              <a:lnSpc>
                <a:spcPct val="100000"/>
              </a:lnSpc>
            </a:pPr>
            <a:r>
              <a:rPr b="1" lang="en-US" sz="3600" spc="-1" strike="noStrike">
                <a:solidFill>
                  <a:srgbClr val="000000"/>
                </a:solidFill>
                <a:latin typeface="Arial"/>
                <a:ea typeface="DejaVu Sans"/>
              </a:rPr>
              <a:t>Protokol Review</a:t>
            </a:r>
            <a:endParaRPr b="0" lang="en-US" sz="3600" spc="-1" strike="noStrike">
              <a:latin typeface="Arial"/>
            </a:endParaRPr>
          </a:p>
        </p:txBody>
      </p:sp>
      <p:sp>
        <p:nvSpPr>
          <p:cNvPr id="185" name="CustomShape 2"/>
          <p:cNvSpPr/>
          <p:nvPr/>
        </p:nvSpPr>
        <p:spPr>
          <a:xfrm>
            <a:off x="990000" y="1367640"/>
            <a:ext cx="8098560" cy="359856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057"/>
              </a:spcAft>
              <a:buClr>
                <a:srgbClr val="ffffff"/>
              </a:buClr>
              <a:buSzPct val="45000"/>
              <a:buFont typeface="Wingdings" charset="2"/>
              <a:buChar char=""/>
            </a:pPr>
            <a:r>
              <a:rPr b="0" lang="en-US" sz="2800" spc="-1" strike="noStrike">
                <a:solidFill>
                  <a:srgbClr val="000000"/>
                </a:solidFill>
                <a:latin typeface="Arial"/>
                <a:ea typeface="DejaVu Sans"/>
              </a:rPr>
              <a:t>Search Terms/Istilah Pencarian</a:t>
            </a:r>
            <a:endParaRPr b="0" lang="en-US" sz="2800" spc="-1" strike="noStrike">
              <a:latin typeface="Arial"/>
            </a:endParaRPr>
          </a:p>
          <a:p>
            <a:pPr lvl="1" marL="864000" indent="-322560">
              <a:lnSpc>
                <a:spcPct val="100000"/>
              </a:lnSpc>
              <a:spcAft>
                <a:spcPts val="850"/>
              </a:spcAft>
              <a:buClr>
                <a:srgbClr val="ffffff"/>
              </a:buClr>
              <a:buSzPct val="75000"/>
              <a:buFont typeface="Symbol"/>
              <a:buChar char=""/>
            </a:pPr>
            <a:r>
              <a:rPr b="0" lang="en-US" sz="2800" spc="-1" strike="noStrike">
                <a:solidFill>
                  <a:srgbClr val="000000"/>
                </a:solidFill>
                <a:latin typeface="Arial"/>
                <a:ea typeface="DejaVu Sans"/>
              </a:rPr>
              <a:t>Sumber Jurnal: </a:t>
            </a:r>
            <a:r>
              <a:rPr b="1" lang="en-US" sz="2800" spc="-1" strike="noStrike">
                <a:solidFill>
                  <a:srgbClr val="0000ff"/>
                </a:solidFill>
                <a:latin typeface="Arial"/>
                <a:ea typeface="DejaVu Sans"/>
              </a:rPr>
              <a:t>IEEE</a:t>
            </a:r>
            <a:endParaRPr b="0" lang="en-US" sz="2800" spc="-1" strike="noStrike">
              <a:latin typeface="Arial"/>
            </a:endParaRPr>
          </a:p>
          <a:p>
            <a:pPr lvl="1" marL="864000" indent="-322560">
              <a:lnSpc>
                <a:spcPct val="100000"/>
              </a:lnSpc>
              <a:spcAft>
                <a:spcPts val="850"/>
              </a:spcAft>
              <a:buClr>
                <a:srgbClr val="ffffff"/>
              </a:buClr>
              <a:buSzPct val="75000"/>
              <a:buFont typeface="Symbol"/>
              <a:buChar char=""/>
            </a:pPr>
            <a:r>
              <a:rPr b="0" lang="en-US" sz="2800" spc="-1" strike="noStrike">
                <a:solidFill>
                  <a:srgbClr val="000000"/>
                </a:solidFill>
                <a:latin typeface="Arial"/>
                <a:ea typeface="DejaVu Sans"/>
              </a:rPr>
              <a:t>Kata Kunci Pencarian: </a:t>
            </a:r>
            <a:r>
              <a:rPr b="1" lang="en-US" sz="2800" spc="-1" strike="noStrike">
                <a:solidFill>
                  <a:srgbClr val="ff0000"/>
                </a:solidFill>
                <a:latin typeface="Arial"/>
                <a:ea typeface="DejaVu Sans"/>
              </a:rPr>
              <a:t>Jaringan, 6to4, Performance, Evaluasi</a:t>
            </a:r>
            <a:endParaRPr b="0" lang="en-US" sz="2800" spc="-1" strike="noStrike">
              <a:latin typeface="Arial"/>
            </a:endParaRPr>
          </a:p>
          <a:p>
            <a:pPr lvl="1" marL="864000" indent="-322560">
              <a:lnSpc>
                <a:spcPct val="100000"/>
              </a:lnSpc>
              <a:spcAft>
                <a:spcPts val="850"/>
              </a:spcAft>
              <a:buClr>
                <a:srgbClr val="ffffff"/>
              </a:buClr>
              <a:buSzPct val="75000"/>
              <a:buFont typeface="Symbol"/>
              <a:buChar char=""/>
            </a:pPr>
            <a:r>
              <a:rPr b="0" lang="en-US" sz="2800" spc="-1" strike="noStrike">
                <a:solidFill>
                  <a:srgbClr val="000000"/>
                </a:solidFill>
                <a:latin typeface="Arial"/>
                <a:ea typeface="DejaVu Sans"/>
              </a:rPr>
              <a:t>Pembatasan: menggunakan </a:t>
            </a:r>
            <a:r>
              <a:rPr b="1" lang="en-US" sz="2800" spc="-1" strike="noStrike">
                <a:solidFill>
                  <a:srgbClr val="00ff00"/>
                </a:solidFill>
                <a:latin typeface="Arial"/>
                <a:ea typeface="DejaVu Sans"/>
              </a:rPr>
              <a:t>Kriteria Inklusi dan Eksklusi</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3456000" y="297720"/>
            <a:ext cx="3166560" cy="1022760"/>
          </a:xfrm>
          <a:prstGeom prst="rect">
            <a:avLst/>
          </a:prstGeom>
          <a:noFill/>
          <a:ln>
            <a:noFill/>
          </a:ln>
        </p:spPr>
        <p:style>
          <a:lnRef idx="0"/>
          <a:fillRef idx="0"/>
          <a:effectRef idx="0"/>
          <a:fontRef idx="minor"/>
        </p:style>
        <p:txBody>
          <a:bodyPr lIns="0" rIns="0" tIns="0" bIns="0" anchor="ctr">
            <a:normAutofit fontScale="97000"/>
          </a:bodyPr>
          <a:p>
            <a:pPr algn="ctr">
              <a:lnSpc>
                <a:spcPct val="100000"/>
              </a:lnSpc>
            </a:pPr>
            <a:r>
              <a:rPr b="1" lang="en-US" sz="3600" spc="-1" strike="noStrike">
                <a:solidFill>
                  <a:srgbClr val="000000"/>
                </a:solidFill>
                <a:latin typeface="Arial"/>
                <a:ea typeface="DejaVu Sans"/>
              </a:rPr>
              <a:t>Protokol Review</a:t>
            </a:r>
            <a:endParaRPr b="0" lang="en-US" sz="3600" spc="-1" strike="noStrike">
              <a:latin typeface="Arial"/>
            </a:endParaRPr>
          </a:p>
        </p:txBody>
      </p:sp>
      <p:sp>
        <p:nvSpPr>
          <p:cNvPr id="187" name="CustomShape 2"/>
          <p:cNvSpPr/>
          <p:nvPr/>
        </p:nvSpPr>
        <p:spPr>
          <a:xfrm>
            <a:off x="990000" y="1188720"/>
            <a:ext cx="8098560" cy="4021920"/>
          </a:xfrm>
          <a:prstGeom prst="rect">
            <a:avLst/>
          </a:prstGeom>
          <a:noFill/>
          <a:ln>
            <a:noFill/>
          </a:ln>
        </p:spPr>
        <p:style>
          <a:lnRef idx="0"/>
          <a:fillRef idx="0"/>
          <a:effectRef idx="0"/>
          <a:fontRef idx="minor"/>
        </p:style>
        <p:txBody>
          <a:bodyPr lIns="0" rIns="0" tIns="0" bIns="0">
            <a:normAutofit fontScale="94000"/>
          </a:bodyPr>
          <a:p>
            <a:pPr marL="432000" indent="-322560">
              <a:lnSpc>
                <a:spcPct val="100000"/>
              </a:lnSpc>
              <a:spcAft>
                <a:spcPts val="1057"/>
              </a:spcAft>
              <a:buClr>
                <a:srgbClr val="ffffff"/>
              </a:buClr>
              <a:buSzPct val="45000"/>
              <a:buFont typeface="Wingdings" charset="2"/>
              <a:buChar char=""/>
            </a:pPr>
            <a:r>
              <a:rPr b="1" lang="en-US" sz="3200" spc="-1" strike="noStrike">
                <a:solidFill>
                  <a:srgbClr val="000000"/>
                </a:solidFill>
                <a:latin typeface="Arial"/>
                <a:ea typeface="DejaVu Sans"/>
              </a:rPr>
              <a:t>Kriteria Inklusi</a:t>
            </a:r>
            <a:endParaRPr b="0" lang="en-US" sz="3200" spc="-1" strike="noStrike">
              <a:latin typeface="Arial"/>
            </a:endParaRPr>
          </a:p>
          <a:p>
            <a:pPr lvl="1" marL="864000" indent="-322560">
              <a:lnSpc>
                <a:spcPct val="100000"/>
              </a:lnSpc>
              <a:spcAft>
                <a:spcPts val="850"/>
              </a:spcAft>
              <a:buClr>
                <a:srgbClr val="ffffff"/>
              </a:buClr>
              <a:buSzPct val="75000"/>
              <a:buFont typeface="Symbol"/>
              <a:buChar char=""/>
            </a:pPr>
            <a:r>
              <a:rPr b="0" lang="en-US" sz="2800" spc="-1" strike="noStrike">
                <a:solidFill>
                  <a:srgbClr val="000000"/>
                </a:solidFill>
                <a:latin typeface="Arial"/>
                <a:ea typeface="DejaVu Sans"/>
              </a:rPr>
              <a:t>Terowongan 6to4</a:t>
            </a:r>
            <a:endParaRPr b="0" lang="en-US" sz="2800" spc="-1" strike="noStrike">
              <a:latin typeface="Arial"/>
            </a:endParaRPr>
          </a:p>
          <a:p>
            <a:pPr lvl="1" marL="864000" indent="-322560">
              <a:lnSpc>
                <a:spcPct val="100000"/>
              </a:lnSpc>
              <a:spcAft>
                <a:spcPts val="850"/>
              </a:spcAft>
              <a:buClr>
                <a:srgbClr val="ffffff"/>
              </a:buClr>
              <a:buSzPct val="75000"/>
              <a:buFont typeface="Symbol"/>
              <a:buChar char=""/>
            </a:pPr>
            <a:r>
              <a:rPr b="0" lang="en-US" sz="2800" spc="-1" strike="noStrike">
                <a:solidFill>
                  <a:srgbClr val="000000"/>
                </a:solidFill>
                <a:latin typeface="Arial"/>
                <a:ea typeface="DejaVu Sans"/>
              </a:rPr>
              <a:t>Performa</a:t>
            </a:r>
            <a:endParaRPr b="0" lang="en-US" sz="2800" spc="-1" strike="noStrike">
              <a:latin typeface="Arial"/>
            </a:endParaRPr>
          </a:p>
          <a:p>
            <a:pPr marL="432000" indent="-322560">
              <a:lnSpc>
                <a:spcPct val="100000"/>
              </a:lnSpc>
              <a:spcAft>
                <a:spcPts val="1057"/>
              </a:spcAft>
              <a:buClr>
                <a:srgbClr val="ffffff"/>
              </a:buClr>
              <a:buSzPct val="45000"/>
              <a:buFont typeface="Wingdings" charset="2"/>
              <a:buChar char=""/>
            </a:pPr>
            <a:r>
              <a:rPr b="1" lang="en-US" sz="3200" spc="-1" strike="noStrike">
                <a:solidFill>
                  <a:srgbClr val="000000"/>
                </a:solidFill>
                <a:latin typeface="Arial"/>
                <a:ea typeface="DejaVu Sans"/>
              </a:rPr>
              <a:t>Kriteria Ekslusi</a:t>
            </a:r>
            <a:endParaRPr b="0" lang="en-US" sz="3200" spc="-1" strike="noStrike">
              <a:latin typeface="Arial"/>
            </a:endParaRPr>
          </a:p>
          <a:p>
            <a:pPr lvl="1" marL="864000" indent="-322560">
              <a:lnSpc>
                <a:spcPct val="100000"/>
              </a:lnSpc>
              <a:spcAft>
                <a:spcPts val="850"/>
              </a:spcAft>
              <a:buClr>
                <a:srgbClr val="ffffff"/>
              </a:buClr>
              <a:buSzPct val="75000"/>
              <a:buFont typeface="Symbol"/>
              <a:buChar char=""/>
            </a:pPr>
            <a:r>
              <a:rPr b="0" lang="en-US" sz="2800" spc="-1" strike="noStrike">
                <a:solidFill>
                  <a:srgbClr val="000000"/>
                </a:solidFill>
                <a:latin typeface="Arial"/>
                <a:ea typeface="DejaVu Sans"/>
              </a:rPr>
              <a:t>Dual Stack</a:t>
            </a:r>
            <a:endParaRPr b="0" lang="en-US" sz="2800" spc="-1" strike="noStrike">
              <a:latin typeface="Arial"/>
            </a:endParaRPr>
          </a:p>
          <a:p>
            <a:pPr lvl="1" marL="864000" indent="-322560">
              <a:lnSpc>
                <a:spcPct val="100000"/>
              </a:lnSpc>
              <a:spcAft>
                <a:spcPts val="850"/>
              </a:spcAft>
              <a:buClr>
                <a:srgbClr val="ffffff"/>
              </a:buClr>
              <a:buSzPct val="75000"/>
              <a:buFont typeface="Symbol"/>
              <a:buChar char=""/>
            </a:pPr>
            <a:r>
              <a:rPr b="0" lang="en-US" sz="2800" spc="-1" strike="noStrike">
                <a:solidFill>
                  <a:srgbClr val="000000"/>
                </a:solidFill>
                <a:latin typeface="Arial"/>
                <a:ea typeface="DejaVu Sans"/>
              </a:rPr>
              <a:t>6in4</a:t>
            </a:r>
            <a:endParaRPr b="0" lang="en-US" sz="2800" spc="-1" strike="noStrike">
              <a:latin typeface="Arial"/>
            </a:endParaRPr>
          </a:p>
          <a:p>
            <a:pPr marL="432000" indent="-322560">
              <a:lnSpc>
                <a:spcPct val="100000"/>
              </a:lnSpc>
              <a:spcAft>
                <a:spcPts val="1057"/>
              </a:spcAft>
              <a:buClr>
                <a:srgbClr val="ffffff"/>
              </a:buClr>
              <a:buSzPct val="45000"/>
              <a:buFont typeface="Wingdings" charset="2"/>
              <a:buChar char=""/>
            </a:pPr>
            <a:r>
              <a:rPr b="0" lang="en-US" sz="2800" spc="-1" strike="noStrike">
                <a:solidFill>
                  <a:srgbClr val="000000"/>
                </a:solidFill>
                <a:latin typeface="Arial"/>
                <a:ea typeface="DejaVu Sans"/>
              </a:rPr>
              <a:t>Tanggal Publikasi: tahun 2012-2018</a:t>
            </a:r>
            <a:endParaRPr b="0" lang="en-US" sz="2800" spc="-1" strike="noStrike">
              <a:latin typeface="Arial"/>
            </a:endParaRPr>
          </a:p>
          <a:p>
            <a:pPr marL="432000" indent="-322560">
              <a:lnSpc>
                <a:spcPct val="100000"/>
              </a:lnSpc>
              <a:spcAft>
                <a:spcPts val="1057"/>
              </a:spcAft>
              <a:buClr>
                <a:srgbClr val="ffffff"/>
              </a:buClr>
              <a:buSzPct val="45000"/>
              <a:buFont typeface="Wingdings" charset="2"/>
              <a:buChar char=""/>
            </a:pPr>
            <a:r>
              <a:rPr b="0" lang="en-US" sz="2800" spc="-1" strike="noStrike">
                <a:solidFill>
                  <a:srgbClr val="000000"/>
                </a:solidFill>
                <a:latin typeface="Arial"/>
                <a:ea typeface="DejaVu Sans"/>
              </a:rPr>
              <a:t>Jenis Publikasi: Paper</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3456000" y="297720"/>
            <a:ext cx="3166560" cy="1022760"/>
          </a:xfrm>
          <a:prstGeom prst="rect">
            <a:avLst/>
          </a:prstGeom>
          <a:noFill/>
          <a:ln>
            <a:noFill/>
          </a:ln>
        </p:spPr>
        <p:style>
          <a:lnRef idx="0"/>
          <a:fillRef idx="0"/>
          <a:effectRef idx="0"/>
          <a:fontRef idx="minor"/>
        </p:style>
        <p:txBody>
          <a:bodyPr lIns="0" rIns="0" tIns="0" bIns="0" anchor="ctr">
            <a:normAutofit fontScale="97000"/>
          </a:bodyPr>
          <a:p>
            <a:pPr algn="ctr">
              <a:lnSpc>
                <a:spcPct val="100000"/>
              </a:lnSpc>
            </a:pPr>
            <a:r>
              <a:rPr b="1" lang="en-US" sz="3600" spc="-1" strike="noStrike">
                <a:solidFill>
                  <a:srgbClr val="000000"/>
                </a:solidFill>
                <a:latin typeface="Arial"/>
                <a:ea typeface="DejaVu Sans"/>
              </a:rPr>
              <a:t>Protokol Review</a:t>
            </a:r>
            <a:endParaRPr b="0" lang="en-US" sz="3600" spc="-1" strike="noStrike">
              <a:latin typeface="Arial"/>
            </a:endParaRPr>
          </a:p>
        </p:txBody>
      </p:sp>
      <p:sp>
        <p:nvSpPr>
          <p:cNvPr id="189" name="CustomShape 2"/>
          <p:cNvSpPr/>
          <p:nvPr/>
        </p:nvSpPr>
        <p:spPr>
          <a:xfrm>
            <a:off x="990000" y="1367640"/>
            <a:ext cx="8098560" cy="64260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057"/>
              </a:spcAft>
              <a:buClr>
                <a:srgbClr val="ffffff"/>
              </a:buClr>
              <a:buSzPct val="45000"/>
              <a:buFont typeface="Wingdings" charset="2"/>
              <a:buChar char=""/>
            </a:pPr>
            <a:r>
              <a:rPr b="0" lang="en-US" sz="3600" spc="-1" strike="noStrike">
                <a:solidFill>
                  <a:srgbClr val="000000"/>
                </a:solidFill>
                <a:latin typeface="Arial"/>
                <a:ea typeface="DejaVu Sans"/>
              </a:rPr>
              <a:t>Daftar cek kualitas paper saat ini:</a:t>
            </a:r>
            <a:endParaRPr b="0" lang="en-US" sz="3600" spc="-1" strike="noStrike">
              <a:latin typeface="Arial"/>
            </a:endParaRPr>
          </a:p>
        </p:txBody>
      </p:sp>
      <p:graphicFrame>
        <p:nvGraphicFramePr>
          <p:cNvPr id="190" name="Table 3"/>
          <p:cNvGraphicFramePr/>
          <p:nvPr/>
        </p:nvGraphicFramePr>
        <p:xfrm>
          <a:off x="692280" y="2176200"/>
          <a:ext cx="8725680" cy="3218400"/>
        </p:xfrm>
        <a:graphic>
          <a:graphicData uri="http://schemas.openxmlformats.org/drawingml/2006/table">
            <a:tbl>
              <a:tblPr/>
              <a:tblGrid>
                <a:gridCol w="4009680"/>
                <a:gridCol w="1451520"/>
                <a:gridCol w="1950480"/>
                <a:gridCol w="1314360"/>
              </a:tblGrid>
              <a:tr h="804240">
                <a:tc>
                  <a:txBody>
                    <a:bodyPr lIns="90000" rIns="90000"/>
                    <a:p>
                      <a:pPr algn="ctr">
                        <a:lnSpc>
                          <a:spcPct val="100000"/>
                        </a:lnSpc>
                      </a:pPr>
                      <a:r>
                        <a:rPr b="0" lang="en-US" sz="2600" spc="-1" strike="noStrike">
                          <a:solidFill>
                            <a:srgbClr val="000000"/>
                          </a:solidFill>
                          <a:latin typeface="Arial"/>
                          <a:ea typeface="DejaVu Sans"/>
                        </a:rPr>
                        <a:t>Konteks</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marL="36720" algn="ctr">
                        <a:lnSpc>
                          <a:spcPct val="100000"/>
                        </a:lnSpc>
                      </a:pPr>
                      <a:r>
                        <a:rPr b="0" lang="en-US" sz="2600" spc="-1" strike="noStrike">
                          <a:solidFill>
                            <a:srgbClr val="000000"/>
                          </a:solidFill>
                          <a:latin typeface="Arial"/>
                          <a:ea typeface="DejaVu Sans"/>
                        </a:rPr>
                        <a:t>Ya</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0" lang="en-US" sz="2600" spc="-1" strike="noStrike">
                          <a:solidFill>
                            <a:srgbClr val="000000"/>
                          </a:solidFill>
                          <a:latin typeface="Arial"/>
                          <a:ea typeface="DejaVu Sans"/>
                        </a:rPr>
                        <a:t>Sebagian</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0" lang="en-US" sz="2600" spc="-1" strike="noStrike">
                          <a:solidFill>
                            <a:srgbClr val="000000"/>
                          </a:solidFill>
                          <a:latin typeface="Arial"/>
                          <a:ea typeface="DejaVu Sans"/>
                        </a:rPr>
                        <a:t>Tidak</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804240">
                <a:tc>
                  <a:txBody>
                    <a:bodyPr lIns="90000" rIns="90000"/>
                    <a:p>
                      <a:pPr>
                        <a:lnSpc>
                          <a:spcPct val="100000"/>
                        </a:lnSpc>
                      </a:pPr>
                      <a:r>
                        <a:rPr b="0" lang="en-US" sz="2200" spc="-1" strike="noStrike">
                          <a:solidFill>
                            <a:srgbClr val="000000"/>
                          </a:solidFill>
                          <a:latin typeface="Arial"/>
                          <a:ea typeface="DejaVu Sans"/>
                        </a:rPr>
                        <a:t>Detail penjelasan masalah penelitian</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1" lang="en-US" sz="2400" spc="-1" strike="noStrike">
                          <a:solidFill>
                            <a:srgbClr val="000000"/>
                          </a:solidFill>
                          <a:latin typeface="Arial"/>
                          <a:ea typeface="DejaVu Sans"/>
                        </a:rPr>
                        <a:t>V</a:t>
                      </a:r>
                      <a:endParaRPr b="0"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04240">
                <a:tc>
                  <a:txBody>
                    <a:bodyPr lIns="90000" rIns="90000"/>
                    <a:p>
                      <a:pPr>
                        <a:lnSpc>
                          <a:spcPct val="100000"/>
                        </a:lnSpc>
                      </a:pPr>
                      <a:r>
                        <a:rPr b="0" lang="en-US" sz="2200" spc="-1" strike="noStrike">
                          <a:solidFill>
                            <a:srgbClr val="000000"/>
                          </a:solidFill>
                          <a:latin typeface="Arial"/>
                          <a:ea typeface="DejaVu Sans"/>
                        </a:rPr>
                        <a:t>Detail penjelasan hasil penelitian</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1" lang="en-US" sz="2400" spc="-1" strike="noStrike">
                          <a:solidFill>
                            <a:srgbClr val="000000"/>
                          </a:solidFill>
                          <a:latin typeface="Arial"/>
                          <a:ea typeface="DejaVu Sans"/>
                        </a:rPr>
                        <a:t>V</a:t>
                      </a:r>
                      <a:endParaRPr b="0"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806040">
                <a:tc>
                  <a:txBody>
                    <a:bodyPr lIns="90000" rIns="90000"/>
                    <a:p>
                      <a:pPr>
                        <a:lnSpc>
                          <a:spcPct val="100000"/>
                        </a:lnSpc>
                      </a:pPr>
                      <a:r>
                        <a:rPr b="0" lang="en-US" sz="2200" spc="-1" strike="noStrike">
                          <a:solidFill>
                            <a:srgbClr val="000000"/>
                          </a:solidFill>
                          <a:latin typeface="Arial"/>
                          <a:ea typeface="DejaVu Sans"/>
                        </a:rPr>
                        <a:t>Detail penjelasan objektif penelitian</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1" lang="en-US" sz="2400" spc="-1" strike="noStrike">
                          <a:solidFill>
                            <a:srgbClr val="000000"/>
                          </a:solidFill>
                          <a:latin typeface="Arial"/>
                          <a:ea typeface="DejaVu Sans"/>
                        </a:rPr>
                        <a:t>V</a:t>
                      </a:r>
                      <a:endParaRPr b="0"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3456000" y="243000"/>
            <a:ext cx="3166560" cy="113292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3600" spc="-1" strike="noStrike">
                <a:solidFill>
                  <a:srgbClr val="000000"/>
                </a:solidFill>
                <a:latin typeface="Arial"/>
                <a:ea typeface="DejaVu Sans"/>
              </a:rPr>
              <a:t>Protokol Review</a:t>
            </a:r>
            <a:endParaRPr b="0" lang="en-US" sz="3600" spc="-1" strike="noStrike">
              <a:latin typeface="Arial"/>
            </a:endParaRPr>
          </a:p>
        </p:txBody>
      </p:sp>
      <p:sp>
        <p:nvSpPr>
          <p:cNvPr id="192" name="CustomShape 2"/>
          <p:cNvSpPr/>
          <p:nvPr/>
        </p:nvSpPr>
        <p:spPr>
          <a:xfrm>
            <a:off x="990000" y="1367640"/>
            <a:ext cx="8098560" cy="359856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057"/>
              </a:spcAft>
              <a:buClr>
                <a:srgbClr val="ffffff"/>
              </a:buClr>
              <a:buSzPct val="45000"/>
              <a:buFont typeface="Wingdings" charset="2"/>
              <a:buChar char=""/>
            </a:pPr>
            <a:r>
              <a:rPr b="1" lang="en-US" sz="3200" spc="-1" strike="noStrike">
                <a:solidFill>
                  <a:srgbClr val="000000"/>
                </a:solidFill>
                <a:latin typeface="Arial"/>
                <a:ea typeface="DejaVu Sans"/>
              </a:rPr>
              <a:t>Pengambilan data paper</a:t>
            </a:r>
            <a:endParaRPr b="0" lang="en-US" sz="3200" spc="-1" strike="noStrike">
              <a:latin typeface="Arial"/>
            </a:endParaRPr>
          </a:p>
        </p:txBody>
      </p:sp>
      <p:graphicFrame>
        <p:nvGraphicFramePr>
          <p:cNvPr id="193" name="Table 3"/>
          <p:cNvGraphicFramePr/>
          <p:nvPr/>
        </p:nvGraphicFramePr>
        <p:xfrm>
          <a:off x="778320" y="1920240"/>
          <a:ext cx="8637840" cy="3517560"/>
        </p:xfrm>
        <a:graphic>
          <a:graphicData uri="http://schemas.openxmlformats.org/drawingml/2006/table">
            <a:tbl>
              <a:tblPr/>
              <a:tblGrid>
                <a:gridCol w="2169720"/>
                <a:gridCol w="6468480"/>
              </a:tblGrid>
              <a:tr h="999000">
                <a:tc>
                  <a:txBody>
                    <a:bodyPr lIns="90000" rIns="90000"/>
                    <a:p>
                      <a:pPr>
                        <a:lnSpc>
                          <a:spcPct val="100000"/>
                        </a:lnSpc>
                      </a:pPr>
                      <a:r>
                        <a:rPr b="1" lang="en-US" sz="2600" spc="-1" strike="noStrike">
                          <a:solidFill>
                            <a:srgbClr val="000000"/>
                          </a:solidFill>
                          <a:latin typeface="Arial"/>
                          <a:ea typeface="DejaVu Sans"/>
                        </a:rPr>
                        <a:t>Judul Paper</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en-US" sz="2800" spc="-1" strike="noStrike">
                          <a:solidFill>
                            <a:srgbClr val="000000"/>
                          </a:solidFill>
                          <a:latin typeface="Arial"/>
                          <a:ea typeface="DejaVu Sans"/>
                        </a:rPr>
                        <a:t>Network Performance Evaluation of 6to4 Tunneling</a:t>
                      </a:r>
                      <a:endParaRPr b="0" lang="en-US" sz="2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839520">
                <a:tc>
                  <a:txBody>
                    <a:bodyPr lIns="90000" rIns="90000"/>
                    <a:p>
                      <a:pPr>
                        <a:lnSpc>
                          <a:spcPct val="100000"/>
                        </a:lnSpc>
                      </a:pPr>
                      <a:r>
                        <a:rPr b="1" lang="en-US" sz="2600" spc="-1" strike="noStrike">
                          <a:solidFill>
                            <a:srgbClr val="000000"/>
                          </a:solidFill>
                          <a:latin typeface="Arial"/>
                          <a:ea typeface="DejaVu Sans"/>
                        </a:rPr>
                        <a:t>Pengarang</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2600" spc="-1" strike="noStrike">
                          <a:solidFill>
                            <a:srgbClr val="000000"/>
                          </a:solidFill>
                          <a:latin typeface="Arial"/>
                          <a:ea typeface="DejaVu Sans"/>
                        </a:rPr>
                        <a:t>Nazrulazhar Bahaman, Erman Hamid, Anton Satria Prabuwono</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39520">
                <a:tc>
                  <a:txBody>
                    <a:bodyPr lIns="90000" rIns="90000"/>
                    <a:p>
                      <a:pPr>
                        <a:lnSpc>
                          <a:spcPct val="100000"/>
                        </a:lnSpc>
                      </a:pPr>
                      <a:r>
                        <a:rPr b="1" lang="en-US" sz="2600" spc="-1" strike="noStrike">
                          <a:solidFill>
                            <a:srgbClr val="000000"/>
                          </a:solidFill>
                          <a:latin typeface="Arial"/>
                          <a:ea typeface="DejaVu Sans"/>
                        </a:rPr>
                        <a:t>Tahun</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2600" spc="-1" strike="noStrike">
                          <a:solidFill>
                            <a:srgbClr val="000000"/>
                          </a:solidFill>
                          <a:latin typeface="Arial"/>
                          <a:ea typeface="DejaVu Sans"/>
                        </a:rPr>
                        <a:t>2012</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839880">
                <a:tc>
                  <a:txBody>
                    <a:bodyPr lIns="90000" rIns="90000"/>
                    <a:p>
                      <a:pPr>
                        <a:lnSpc>
                          <a:spcPct val="100000"/>
                        </a:lnSpc>
                      </a:pPr>
                      <a:r>
                        <a:rPr b="1" lang="en-US" sz="2600" spc="-1" strike="noStrike">
                          <a:solidFill>
                            <a:srgbClr val="000000"/>
                          </a:solidFill>
                          <a:latin typeface="Arial"/>
                          <a:ea typeface="DejaVu Sans"/>
                        </a:rPr>
                        <a:t>Asal Jurnal</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US" sz="2600" spc="-1" strike="noStrike">
                          <a:solidFill>
                            <a:srgbClr val="000000"/>
                          </a:solidFill>
                          <a:latin typeface="Arial"/>
                          <a:ea typeface="DejaVu Sans"/>
                        </a:rPr>
                        <a:t>International Conference on Innovation, Management and Technology Research</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1005840" y="731520"/>
            <a:ext cx="8319600" cy="4171680"/>
          </a:xfrm>
          <a:prstGeom prst="rect">
            <a:avLst/>
          </a:prstGeom>
          <a:noFill/>
          <a:ln>
            <a:noFill/>
          </a:ln>
        </p:spPr>
        <p:style>
          <a:lnRef idx="0"/>
          <a:fillRef idx="0"/>
          <a:effectRef idx="0"/>
          <a:fontRef idx="minor"/>
        </p:style>
        <p:txBody>
          <a:bodyPr lIns="0" rIns="0" tIns="0" bIns="0" anchor="ctr"/>
          <a:p>
            <a:pPr algn="just">
              <a:lnSpc>
                <a:spcPct val="100000"/>
              </a:lnSpc>
            </a:pPr>
            <a:r>
              <a:rPr b="0" lang="en-US" sz="4000" spc="-1" strike="noStrike">
                <a:solidFill>
                  <a:srgbClr val="000000"/>
                </a:solidFill>
                <a:latin typeface="Arial"/>
                <a:ea typeface="DejaVu Sans"/>
              </a:rPr>
              <a:t>Tahap Perencanaan memiliki tujuan untuk </a:t>
            </a:r>
            <a:r>
              <a:rPr b="1" lang="en-US" sz="4000" spc="-1" strike="noStrike">
                <a:solidFill>
                  <a:srgbClr val="000000"/>
                </a:solidFill>
                <a:latin typeface="Arial"/>
                <a:ea typeface="DejaVu Sans"/>
              </a:rPr>
              <a:t>memudahkan pencarian paper</a:t>
            </a:r>
            <a:r>
              <a:rPr b="0" lang="en-US" sz="4000" spc="-1" strike="noStrike">
                <a:solidFill>
                  <a:srgbClr val="000000"/>
                </a:solidFill>
                <a:latin typeface="Arial"/>
                <a:ea typeface="DejaVu Sans"/>
              </a:rPr>
              <a:t> yang relevan nantinya</a:t>
            </a:r>
            <a:endParaRPr b="0" lang="en-US" sz="4000" spc="-1" strike="noStrike">
              <a:latin typeface="Arial"/>
            </a:endParaRPr>
          </a:p>
          <a:p>
            <a:pPr>
              <a:lnSpc>
                <a:spcPct val="100000"/>
              </a:lnSpc>
            </a:pPr>
            <a:endParaRPr b="0" lang="en-US" sz="4000" spc="-1" strike="noStrike">
              <a:latin typeface="Arial"/>
            </a:endParaRPr>
          </a:p>
          <a:p>
            <a:pPr algn="r">
              <a:lnSpc>
                <a:spcPct val="100000"/>
              </a:lnSpc>
            </a:pPr>
            <a:r>
              <a:rPr b="0" lang="en-US" sz="2800" spc="-1" strike="noStrike">
                <a:solidFill>
                  <a:srgbClr val="000000"/>
                </a:solidFill>
                <a:latin typeface="Arial"/>
                <a:ea typeface="DejaVu Sans"/>
              </a:rPr>
              <a:t>- Dosen Metolid, 2018</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2103120" y="359640"/>
            <a:ext cx="6399360" cy="4171680"/>
          </a:xfrm>
          <a:prstGeom prst="rect">
            <a:avLst/>
          </a:prstGeom>
          <a:noFill/>
          <a:ln>
            <a:noFill/>
          </a:ln>
        </p:spPr>
        <p:style>
          <a:lnRef idx="0"/>
          <a:fillRef idx="0"/>
          <a:effectRef idx="0"/>
          <a:fontRef idx="minor"/>
        </p:style>
        <p:txBody>
          <a:bodyPr lIns="0" rIns="0" tIns="0" bIns="0" anchor="ctr"/>
          <a:p>
            <a:pPr algn="ctr">
              <a:lnSpc>
                <a:spcPct val="100000"/>
              </a:lnSpc>
            </a:pPr>
            <a:r>
              <a:rPr b="0" lang="en-US" sz="4800" spc="-1" strike="noStrike">
                <a:solidFill>
                  <a:srgbClr val="000000"/>
                </a:solidFill>
                <a:latin typeface="Arial"/>
                <a:ea typeface="DejaVu Sans"/>
              </a:rPr>
              <a:t>Tahapan Pelaksanaan</a:t>
            </a:r>
            <a:endParaRPr b="0" lang="en-US" sz="48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456000" y="243000"/>
            <a:ext cx="3166560" cy="1132920"/>
          </a:xfrm>
          <a:prstGeom prst="rect">
            <a:avLst/>
          </a:prstGeom>
          <a:noFill/>
          <a:ln>
            <a:noFill/>
          </a:ln>
        </p:spPr>
        <p:style>
          <a:lnRef idx="0"/>
          <a:fillRef idx="0"/>
          <a:effectRef idx="0"/>
          <a:fontRef idx="minor"/>
        </p:style>
        <p:txBody>
          <a:bodyPr lIns="0" rIns="0" tIns="0" bIns="0" anchor="ctr">
            <a:normAutofit fontScale="97000"/>
          </a:bodyPr>
          <a:p>
            <a:pPr algn="ctr">
              <a:lnSpc>
                <a:spcPct val="100000"/>
              </a:lnSpc>
            </a:pPr>
            <a:r>
              <a:rPr b="1" lang="en-US" sz="4000" spc="-1" strike="noStrike">
                <a:solidFill>
                  <a:srgbClr val="000000"/>
                </a:solidFill>
                <a:latin typeface="Arial"/>
                <a:ea typeface="DejaVu Sans"/>
              </a:rPr>
              <a:t>Tahapan Pelaksanaan</a:t>
            </a:r>
            <a:endParaRPr b="0" lang="en-US" sz="4000" spc="-1" strike="noStrike">
              <a:latin typeface="Arial"/>
            </a:endParaRPr>
          </a:p>
        </p:txBody>
      </p:sp>
      <p:sp>
        <p:nvSpPr>
          <p:cNvPr id="197" name="CustomShape 2"/>
          <p:cNvSpPr/>
          <p:nvPr/>
        </p:nvSpPr>
        <p:spPr>
          <a:xfrm>
            <a:off x="990000" y="1367640"/>
            <a:ext cx="8098560" cy="359856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solidFill>
                  <a:srgbClr val="000000"/>
                </a:solidFill>
                <a:latin typeface="Arial"/>
                <a:ea typeface="DejaVu Sans"/>
              </a:rPr>
              <a:t>- Mencari paper yang relevan dengan menggunakan:</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Search String (Simpel, atau Kompleks)</a:t>
            </a:r>
            <a:endParaRPr b="0" lang="en-US" sz="3200" spc="-1" strike="noStrike">
              <a:latin typeface="Arial"/>
            </a:endParaRPr>
          </a:p>
          <a:p>
            <a:pPr>
              <a:lnSpc>
                <a:spcPct val="100000"/>
              </a:lnSpc>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 Daftar Pustaka paper</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3456000" y="243000"/>
            <a:ext cx="3166560" cy="1132920"/>
          </a:xfrm>
          <a:prstGeom prst="rect">
            <a:avLst/>
          </a:prstGeom>
          <a:noFill/>
          <a:ln>
            <a:noFill/>
          </a:ln>
        </p:spPr>
        <p:style>
          <a:lnRef idx="0"/>
          <a:fillRef idx="0"/>
          <a:effectRef idx="0"/>
          <a:fontRef idx="minor"/>
        </p:style>
        <p:txBody>
          <a:bodyPr lIns="0" rIns="0" tIns="0" bIns="0" anchor="ctr">
            <a:normAutofit fontScale="97000"/>
          </a:bodyPr>
          <a:p>
            <a:pPr algn="ctr">
              <a:lnSpc>
                <a:spcPct val="100000"/>
              </a:lnSpc>
            </a:pPr>
            <a:r>
              <a:rPr b="1" lang="en-US" sz="4000" spc="-1" strike="noStrike">
                <a:solidFill>
                  <a:srgbClr val="000000"/>
                </a:solidFill>
                <a:latin typeface="Arial"/>
                <a:ea typeface="DejaVu Sans"/>
              </a:rPr>
              <a:t>Tahapan Pelaksanaan</a:t>
            </a:r>
            <a:endParaRPr b="0" lang="en-US" sz="4000" spc="-1" strike="noStrike">
              <a:latin typeface="Arial"/>
            </a:endParaRPr>
          </a:p>
        </p:txBody>
      </p:sp>
      <p:sp>
        <p:nvSpPr>
          <p:cNvPr id="199" name="CustomShape 2"/>
          <p:cNvSpPr/>
          <p:nvPr/>
        </p:nvSpPr>
        <p:spPr>
          <a:xfrm>
            <a:off x="990000" y="1367640"/>
            <a:ext cx="8098560" cy="359856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057"/>
              </a:spcAft>
              <a:buClr>
                <a:srgbClr val="ffffff"/>
              </a:buClr>
              <a:buSzPct val="45000"/>
              <a:buFont typeface="Wingdings" charset="2"/>
              <a:buChar char=""/>
            </a:pPr>
            <a:r>
              <a:rPr b="0" lang="en-US" sz="3200" spc="-1" strike="noStrike">
                <a:solidFill>
                  <a:srgbClr val="000000"/>
                </a:solidFill>
                <a:latin typeface="Arial"/>
                <a:ea typeface="DejaVu Sans"/>
              </a:rPr>
              <a:t>Search String (Kata Pencarian)</a:t>
            </a:r>
            <a:endParaRPr b="0" lang="en-US" sz="3200" spc="-1" strike="noStrike">
              <a:latin typeface="Arial"/>
            </a:endParaRPr>
          </a:p>
          <a:p>
            <a:pPr lvl="1" marL="864000" indent="-322560">
              <a:lnSpc>
                <a:spcPct val="100000"/>
              </a:lnSpc>
              <a:spcAft>
                <a:spcPts val="850"/>
              </a:spcAft>
              <a:buClr>
                <a:srgbClr val="ffffff"/>
              </a:buClr>
              <a:buSzPct val="75000"/>
              <a:buFont typeface="Symbol"/>
              <a:buChar char=""/>
            </a:pPr>
            <a:r>
              <a:rPr b="0" lang="en-US" sz="3200" spc="-1" strike="noStrike">
                <a:solidFill>
                  <a:srgbClr val="000000"/>
                </a:solidFill>
                <a:latin typeface="Arial"/>
                <a:ea typeface="DejaVu Sans"/>
              </a:rPr>
              <a:t>Simple: Gunakan kata kunci Rumusan Masalah, Contoh: Jaringan, 6to4, Performa</a:t>
            </a:r>
            <a:endParaRPr b="0" lang="en-US" sz="3200" spc="-1" strike="noStrike">
              <a:latin typeface="Arial"/>
            </a:endParaRPr>
          </a:p>
          <a:p>
            <a:pPr lvl="1" marL="864000" indent="-322560">
              <a:lnSpc>
                <a:spcPct val="100000"/>
              </a:lnSpc>
              <a:spcAft>
                <a:spcPts val="850"/>
              </a:spcAft>
              <a:buClr>
                <a:srgbClr val="ffffff"/>
              </a:buClr>
              <a:buSzPct val="75000"/>
              <a:buFont typeface="Symbol"/>
              <a:buChar char=""/>
            </a:pPr>
            <a:r>
              <a:rPr b="0" lang="en-US" sz="3200" spc="-1" strike="noStrike">
                <a:solidFill>
                  <a:srgbClr val="000000"/>
                </a:solidFill>
                <a:latin typeface="Arial"/>
                <a:ea typeface="DejaVu Sans"/>
              </a:rPr>
              <a:t>Kompleks: Gunakan PICOC untuk membuat kata pencarian.</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456000" y="359640"/>
            <a:ext cx="3166560" cy="898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4000" spc="-1" strike="noStrike">
                <a:solidFill>
                  <a:srgbClr val="000000"/>
                </a:solidFill>
                <a:latin typeface="Arial"/>
                <a:ea typeface="DejaVu Sans"/>
              </a:rPr>
              <a:t>Studi Kasus</a:t>
            </a:r>
            <a:endParaRPr b="0" lang="en-US" sz="4000" spc="-1" strike="noStrike">
              <a:latin typeface="Arial"/>
            </a:endParaRPr>
          </a:p>
        </p:txBody>
      </p:sp>
      <p:sp>
        <p:nvSpPr>
          <p:cNvPr id="158" name="CustomShape 2"/>
          <p:cNvSpPr/>
          <p:nvPr/>
        </p:nvSpPr>
        <p:spPr>
          <a:xfrm>
            <a:off x="990000" y="1367640"/>
            <a:ext cx="8098560" cy="3598560"/>
          </a:xfrm>
          <a:prstGeom prst="rect">
            <a:avLst/>
          </a:prstGeom>
          <a:noFill/>
          <a:ln>
            <a:noFill/>
          </a:ln>
        </p:spPr>
        <p:style>
          <a:lnRef idx="0"/>
          <a:fillRef idx="0"/>
          <a:effectRef idx="0"/>
          <a:fontRef idx="minor"/>
        </p:style>
        <p:txBody>
          <a:bodyPr lIns="0" rIns="0" tIns="0" bIns="0"/>
          <a:p>
            <a:pPr algn="just">
              <a:lnSpc>
                <a:spcPct val="100000"/>
              </a:lnSpc>
            </a:pPr>
            <a:r>
              <a:rPr b="0" lang="en-US" sz="3600" spc="-1" strike="noStrike">
                <a:solidFill>
                  <a:srgbClr val="000000"/>
                </a:solidFill>
                <a:latin typeface="Arial"/>
                <a:ea typeface="DejaVu Sans"/>
              </a:rPr>
              <a:t>Studi kasus kali ini akan membahas SLR untuk paper-paper internasional, dengan bidang jaringan.</a:t>
            </a:r>
            <a:endParaRPr b="0" lang="en-US" sz="3600" spc="-1" strike="noStrike">
              <a:latin typeface="Arial"/>
            </a:endParaRPr>
          </a:p>
          <a:p>
            <a:pPr algn="just">
              <a:lnSpc>
                <a:spcPct val="100000"/>
              </a:lnSpc>
            </a:pPr>
            <a:endParaRPr b="0" lang="en-US" sz="3600" spc="-1" strike="noStrike">
              <a:latin typeface="Arial"/>
            </a:endParaRPr>
          </a:p>
          <a:p>
            <a:pPr algn="just">
              <a:lnSpc>
                <a:spcPct val="100000"/>
              </a:lnSpc>
            </a:pPr>
            <a:r>
              <a:rPr b="0" lang="en-US" sz="3600" spc="-1" strike="noStrike">
                <a:solidFill>
                  <a:srgbClr val="000000"/>
                </a:solidFill>
                <a:latin typeface="Arial"/>
                <a:ea typeface="DejaVu Sans"/>
              </a:rPr>
              <a:t>Dengan judul paper:</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3456000" y="341640"/>
            <a:ext cx="3166560" cy="934920"/>
          </a:xfrm>
          <a:prstGeom prst="rect">
            <a:avLst/>
          </a:prstGeom>
          <a:noFill/>
          <a:ln>
            <a:noFill/>
          </a:ln>
        </p:spPr>
        <p:style>
          <a:lnRef idx="0"/>
          <a:fillRef idx="0"/>
          <a:effectRef idx="0"/>
          <a:fontRef idx="minor"/>
        </p:style>
        <p:txBody>
          <a:bodyPr lIns="0" rIns="0" tIns="0" bIns="0" anchor="ctr">
            <a:normAutofit fontScale="97000"/>
          </a:bodyPr>
          <a:p>
            <a:pPr algn="ctr">
              <a:lnSpc>
                <a:spcPct val="100000"/>
              </a:lnSpc>
            </a:pPr>
            <a:r>
              <a:rPr b="1" lang="en-US" sz="3300" spc="-1" strike="noStrike">
                <a:solidFill>
                  <a:srgbClr val="000000"/>
                </a:solidFill>
                <a:latin typeface="Arial"/>
                <a:ea typeface="DejaVu Sans"/>
              </a:rPr>
              <a:t>Tahapan Pelaksanaan</a:t>
            </a:r>
            <a:endParaRPr b="0" lang="en-US" sz="3300" spc="-1" strike="noStrike">
              <a:latin typeface="Arial"/>
            </a:endParaRPr>
          </a:p>
        </p:txBody>
      </p:sp>
      <p:sp>
        <p:nvSpPr>
          <p:cNvPr id="201" name="CustomShape 2"/>
          <p:cNvSpPr/>
          <p:nvPr/>
        </p:nvSpPr>
        <p:spPr>
          <a:xfrm>
            <a:off x="990000" y="1367640"/>
            <a:ext cx="8098560" cy="359856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850"/>
              </a:spcAft>
              <a:buClr>
                <a:srgbClr val="ffffff"/>
              </a:buClr>
              <a:buSzPct val="45000"/>
              <a:buFont typeface="Wingdings" charset="2"/>
              <a:buChar char=""/>
            </a:pPr>
            <a:r>
              <a:rPr b="1" lang="en-US" sz="2800" spc="-1" strike="noStrike">
                <a:solidFill>
                  <a:srgbClr val="ffffff"/>
                </a:solidFill>
                <a:latin typeface="Arial"/>
                <a:ea typeface="DejaVu Sans"/>
              </a:rPr>
              <a:t>P: </a:t>
            </a:r>
            <a:r>
              <a:rPr b="1" lang="en-US" sz="2800" spc="-1" strike="noStrike">
                <a:solidFill>
                  <a:srgbClr val="0000ff"/>
                </a:solidFill>
                <a:latin typeface="Arial"/>
                <a:ea typeface="DejaVu Sans"/>
              </a:rPr>
              <a:t>Jaringan 6to4</a:t>
            </a:r>
            <a:endParaRPr b="0" lang="en-US" sz="2800" spc="-1" strike="noStrike">
              <a:latin typeface="Arial"/>
            </a:endParaRPr>
          </a:p>
          <a:p>
            <a:pPr marL="432000" indent="-322560">
              <a:lnSpc>
                <a:spcPct val="100000"/>
              </a:lnSpc>
              <a:spcAft>
                <a:spcPts val="850"/>
              </a:spcAft>
              <a:buClr>
                <a:srgbClr val="ffffff"/>
              </a:buClr>
              <a:buSzPct val="45000"/>
              <a:buFont typeface="Wingdings" charset="2"/>
              <a:buChar char=""/>
            </a:pPr>
            <a:r>
              <a:rPr b="1" lang="en-US" sz="2800" spc="-1" strike="noStrike">
                <a:solidFill>
                  <a:srgbClr val="ffffff"/>
                </a:solidFill>
                <a:latin typeface="Arial"/>
                <a:ea typeface="DejaVu Sans"/>
              </a:rPr>
              <a:t>I: </a:t>
            </a:r>
            <a:r>
              <a:rPr b="1" lang="en-US" sz="2800" spc="-1" strike="noStrike">
                <a:solidFill>
                  <a:srgbClr val="ff0000"/>
                </a:solidFill>
                <a:latin typeface="Arial"/>
                <a:ea typeface="DejaVu Sans"/>
              </a:rPr>
              <a:t>Performa</a:t>
            </a:r>
            <a:endParaRPr b="0" lang="en-US" sz="2800" spc="-1" strike="noStrike">
              <a:latin typeface="Arial"/>
            </a:endParaRPr>
          </a:p>
          <a:p>
            <a:pPr marL="432000" indent="-322560">
              <a:lnSpc>
                <a:spcPct val="100000"/>
              </a:lnSpc>
              <a:spcAft>
                <a:spcPts val="850"/>
              </a:spcAft>
              <a:buClr>
                <a:srgbClr val="ffffff"/>
              </a:buClr>
              <a:buSzPct val="45000"/>
              <a:buFont typeface="Wingdings" charset="2"/>
              <a:buChar char=""/>
            </a:pPr>
            <a:r>
              <a:rPr b="1" lang="en-US" sz="2800" spc="-1" strike="noStrike">
                <a:solidFill>
                  <a:srgbClr val="ffffff"/>
                </a:solidFill>
                <a:latin typeface="Arial"/>
                <a:ea typeface="DejaVu Sans"/>
              </a:rPr>
              <a:t>C: </a:t>
            </a:r>
            <a:r>
              <a:rPr b="1" i="1" lang="en-US" sz="2800" spc="-1" strike="noStrike">
                <a:solidFill>
                  <a:srgbClr val="ffffff"/>
                </a:solidFill>
                <a:latin typeface="Arial"/>
                <a:ea typeface="DejaVu Sans"/>
              </a:rPr>
              <a:t>Tidak Ada</a:t>
            </a:r>
            <a:endParaRPr b="0" lang="en-US" sz="2800" spc="-1" strike="noStrike">
              <a:latin typeface="Arial"/>
            </a:endParaRPr>
          </a:p>
          <a:p>
            <a:pPr marL="432000" indent="-322560">
              <a:lnSpc>
                <a:spcPct val="100000"/>
              </a:lnSpc>
              <a:spcAft>
                <a:spcPts val="850"/>
              </a:spcAft>
              <a:buClr>
                <a:srgbClr val="ffffff"/>
              </a:buClr>
              <a:buSzPct val="45000"/>
              <a:buFont typeface="Wingdings" charset="2"/>
              <a:buChar char=""/>
            </a:pPr>
            <a:r>
              <a:rPr b="1" lang="en-US" sz="2800" spc="-1" strike="noStrike">
                <a:solidFill>
                  <a:srgbClr val="ffffff"/>
                </a:solidFill>
                <a:latin typeface="Arial"/>
                <a:ea typeface="DejaVu Sans"/>
              </a:rPr>
              <a:t>O: </a:t>
            </a:r>
            <a:r>
              <a:rPr b="1" lang="en-US" sz="2800" spc="-1" strike="noStrike">
                <a:solidFill>
                  <a:srgbClr val="000000"/>
                </a:solidFill>
                <a:latin typeface="Arial"/>
                <a:ea typeface="DejaVu Sans"/>
              </a:rPr>
              <a:t>Evaluasi</a:t>
            </a:r>
            <a:endParaRPr b="0" lang="en-US" sz="2800" spc="-1" strike="noStrike">
              <a:latin typeface="Arial"/>
            </a:endParaRPr>
          </a:p>
          <a:p>
            <a:pPr marL="432000" indent="-322560">
              <a:lnSpc>
                <a:spcPct val="100000"/>
              </a:lnSpc>
              <a:spcAft>
                <a:spcPts val="1057"/>
              </a:spcAft>
              <a:buClr>
                <a:srgbClr val="ffffff"/>
              </a:buClr>
              <a:buSzPct val="45000"/>
              <a:buFont typeface="Wingdings" charset="2"/>
              <a:buChar char=""/>
            </a:pPr>
            <a:r>
              <a:rPr b="1" lang="en-US" sz="2800" spc="-1" strike="noStrike">
                <a:solidFill>
                  <a:srgbClr val="ffffff"/>
                </a:solidFill>
                <a:latin typeface="Arial"/>
                <a:ea typeface="DejaVu Sans"/>
              </a:rPr>
              <a:t>C: </a:t>
            </a:r>
            <a:r>
              <a:rPr b="1" i="1" lang="en-US" sz="2800" spc="-1" strike="noStrike">
                <a:solidFill>
                  <a:srgbClr val="ffffff"/>
                </a:solidFill>
                <a:latin typeface="Arial"/>
                <a:ea typeface="DejaVu Sans"/>
              </a:rPr>
              <a:t>Tidak Ada</a:t>
            </a:r>
            <a:endParaRPr b="0" lang="en-US" sz="2800" spc="-1" strike="noStrike">
              <a:latin typeface="Arial"/>
            </a:endParaRPr>
          </a:p>
          <a:p>
            <a:pPr marL="432000" indent="-322560">
              <a:lnSpc>
                <a:spcPct val="100000"/>
              </a:lnSpc>
              <a:spcAft>
                <a:spcPts val="1057"/>
              </a:spcAft>
              <a:buClr>
                <a:srgbClr val="ffffff"/>
              </a:buClr>
              <a:buSzPct val="45000"/>
              <a:buFont typeface="Wingdings" charset="2"/>
              <a:buChar char=""/>
            </a:pPr>
            <a:r>
              <a:rPr b="1" lang="en-US" sz="2800" spc="-1" strike="noStrike">
                <a:solidFill>
                  <a:srgbClr val="000000"/>
                </a:solidFill>
                <a:latin typeface="Arial"/>
                <a:ea typeface="DejaVu Sans"/>
              </a:rPr>
              <a:t>Menjadi: “</a:t>
            </a:r>
            <a:r>
              <a:rPr b="1" lang="en-US" sz="2800" spc="-1" strike="noStrike">
                <a:solidFill>
                  <a:srgbClr val="0000ff"/>
                </a:solidFill>
                <a:latin typeface="Arial"/>
                <a:ea typeface="DejaVu Sans"/>
              </a:rPr>
              <a:t>Jaringan 6to4</a:t>
            </a:r>
            <a:r>
              <a:rPr b="1" lang="en-US" sz="2800" spc="-1" strike="noStrike">
                <a:solidFill>
                  <a:srgbClr val="000000"/>
                </a:solidFill>
                <a:latin typeface="Arial"/>
                <a:ea typeface="DejaVu Sans"/>
              </a:rPr>
              <a:t>” AND </a:t>
            </a:r>
            <a:r>
              <a:rPr b="1" lang="en-US" sz="2800" spc="-1" strike="noStrike">
                <a:solidFill>
                  <a:srgbClr val="ff0000"/>
                </a:solidFill>
                <a:latin typeface="Arial"/>
                <a:ea typeface="DejaVu Sans"/>
              </a:rPr>
              <a:t>Performa</a:t>
            </a:r>
            <a:r>
              <a:rPr b="1" lang="en-US" sz="2800" spc="-1" strike="noStrike">
                <a:solidFill>
                  <a:srgbClr val="000000"/>
                </a:solidFill>
                <a:latin typeface="Arial"/>
                <a:ea typeface="DejaVu Sans"/>
              </a:rPr>
              <a:t> AND Evaluasi</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3456000" y="341640"/>
            <a:ext cx="3166560" cy="934920"/>
          </a:xfrm>
          <a:prstGeom prst="rect">
            <a:avLst/>
          </a:prstGeom>
          <a:noFill/>
          <a:ln>
            <a:noFill/>
          </a:ln>
        </p:spPr>
        <p:style>
          <a:lnRef idx="0"/>
          <a:fillRef idx="0"/>
          <a:effectRef idx="0"/>
          <a:fontRef idx="minor"/>
        </p:style>
        <p:txBody>
          <a:bodyPr lIns="0" rIns="0" tIns="0" bIns="0" anchor="ctr">
            <a:normAutofit fontScale="97000"/>
          </a:bodyPr>
          <a:p>
            <a:pPr algn="ctr">
              <a:lnSpc>
                <a:spcPct val="100000"/>
              </a:lnSpc>
            </a:pPr>
            <a:r>
              <a:rPr b="1" lang="en-US" sz="3300" spc="-1" strike="noStrike">
                <a:solidFill>
                  <a:srgbClr val="000000"/>
                </a:solidFill>
                <a:latin typeface="Arial"/>
                <a:ea typeface="DejaVu Sans"/>
              </a:rPr>
              <a:t>Tahapan Pelaksanaan</a:t>
            </a:r>
            <a:endParaRPr b="0" lang="en-US" sz="3300" spc="-1" strike="noStrike">
              <a:latin typeface="Arial"/>
            </a:endParaRPr>
          </a:p>
        </p:txBody>
      </p:sp>
      <p:sp>
        <p:nvSpPr>
          <p:cNvPr id="203" name="CustomShape 2"/>
          <p:cNvSpPr/>
          <p:nvPr/>
        </p:nvSpPr>
        <p:spPr>
          <a:xfrm>
            <a:off x="990000" y="1367640"/>
            <a:ext cx="8098560" cy="3598560"/>
          </a:xfrm>
          <a:prstGeom prst="rect">
            <a:avLst/>
          </a:prstGeom>
          <a:noFill/>
          <a:ln>
            <a:noFill/>
          </a:ln>
        </p:spPr>
        <p:style>
          <a:lnRef idx="0"/>
          <a:fillRef idx="0"/>
          <a:effectRef idx="0"/>
          <a:fontRef idx="minor"/>
        </p:style>
        <p:txBody>
          <a:bodyPr lIns="0" rIns="0" tIns="0" bIns="0">
            <a:normAutofit fontScale="47000"/>
          </a:bodyPr>
          <a:p>
            <a:pPr marL="432000" indent="-322560">
              <a:lnSpc>
                <a:spcPct val="100000"/>
              </a:lnSpc>
              <a:spcAft>
                <a:spcPts val="1057"/>
              </a:spcAft>
              <a:buClr>
                <a:srgbClr val="ffffff"/>
              </a:buClr>
              <a:buSzPct val="45000"/>
              <a:buFont typeface="Wingdings" charset="2"/>
              <a:buChar char=""/>
            </a:pPr>
            <a:r>
              <a:rPr b="0" lang="en-US" sz="3200" spc="-1" strike="noStrike">
                <a:solidFill>
                  <a:srgbClr val="000000"/>
                </a:solidFill>
                <a:latin typeface="Arial"/>
                <a:ea typeface="DejaVu Sans"/>
              </a:rPr>
              <a:t>Daftar Pustaka selalu dituliskan di setiap paper sehingga memudahkan pencarian paper relevan</a:t>
            </a:r>
            <a:endParaRPr b="0" lang="en-US" sz="3200" spc="-1" strike="noStrike">
              <a:latin typeface="Arial"/>
            </a:endParaRPr>
          </a:p>
          <a:p>
            <a:pPr>
              <a:lnSpc>
                <a:spcPct val="100000"/>
              </a:lnSpc>
              <a:spcAft>
                <a:spcPts val="1057"/>
              </a:spcAft>
            </a:pPr>
            <a:endParaRPr b="0" lang="en-US" sz="3200" spc="-1" strike="noStrike">
              <a:latin typeface="Arial"/>
            </a:endParaRPr>
          </a:p>
          <a:p>
            <a:pPr marL="432000" indent="-322560">
              <a:lnSpc>
                <a:spcPct val="100000"/>
              </a:lnSpc>
              <a:spcAft>
                <a:spcPts val="1057"/>
              </a:spcAft>
              <a:buClr>
                <a:srgbClr val="ffffff"/>
              </a:buClr>
              <a:buSzPct val="45000"/>
              <a:buFont typeface="Wingdings" charset="2"/>
              <a:buChar char=""/>
            </a:pPr>
            <a:r>
              <a:rPr b="0" lang="en-US" sz="3200" spc="-1" strike="noStrike">
                <a:solidFill>
                  <a:srgbClr val="000000"/>
                </a:solidFill>
                <a:latin typeface="Arial"/>
                <a:ea typeface="DejaVu Sans"/>
              </a:rPr>
              <a:t>[1] S. Deering and R. Hinden, "Internet Protocol, Version 6 (IPv6) Specification," R. f. C. 2460, Ed.: Internet Engineering Task Force, 1998.</a:t>
            </a:r>
            <a:endParaRPr b="0" lang="en-US" sz="3200" spc="-1" strike="noStrike">
              <a:latin typeface="Arial"/>
            </a:endParaRPr>
          </a:p>
          <a:p>
            <a:pPr marL="432000" indent="-322560">
              <a:lnSpc>
                <a:spcPct val="100000"/>
              </a:lnSpc>
              <a:spcAft>
                <a:spcPts val="1057"/>
              </a:spcAft>
              <a:buClr>
                <a:srgbClr val="ffffff"/>
              </a:buClr>
              <a:buSzPct val="45000"/>
              <a:buFont typeface="Wingdings" charset="2"/>
              <a:buChar char=""/>
            </a:pPr>
            <a:r>
              <a:rPr b="0" lang="en-US" sz="3200" spc="-1" strike="noStrike">
                <a:solidFill>
                  <a:srgbClr val="000000"/>
                </a:solidFill>
                <a:latin typeface="Arial"/>
                <a:ea typeface="DejaVu Sans"/>
              </a:rPr>
              <a:t>[2] C. Huitema, "Teredo: Tunneling IPv6 over UDP through Network Address Translations (NATs)," R. f. C. 4380, Ed.: Internet Engineering Task Force, 2006.</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3456000" y="356760"/>
            <a:ext cx="3166560" cy="903960"/>
          </a:xfrm>
          <a:prstGeom prst="rect">
            <a:avLst/>
          </a:prstGeom>
          <a:noFill/>
          <a:ln>
            <a:noFill/>
          </a:ln>
        </p:spPr>
        <p:style>
          <a:lnRef idx="0"/>
          <a:fillRef idx="0"/>
          <a:effectRef idx="0"/>
          <a:fontRef idx="minor"/>
        </p:style>
        <p:txBody>
          <a:bodyPr lIns="0" rIns="0" tIns="0" bIns="0" anchor="ctr">
            <a:normAutofit fontScale="97000"/>
          </a:bodyPr>
          <a:p>
            <a:pPr algn="ctr">
              <a:lnSpc>
                <a:spcPct val="100000"/>
              </a:lnSpc>
            </a:pPr>
            <a:r>
              <a:rPr b="1" lang="en-US" sz="3200" spc="-1" strike="noStrike">
                <a:solidFill>
                  <a:srgbClr val="000000"/>
                </a:solidFill>
                <a:latin typeface="Arial"/>
                <a:ea typeface="DejaVu Sans"/>
              </a:rPr>
              <a:t>Tahapan  Pelaksanaan</a:t>
            </a:r>
            <a:endParaRPr b="0" lang="en-US" sz="3200" spc="-1" strike="noStrike">
              <a:latin typeface="Arial"/>
            </a:endParaRPr>
          </a:p>
        </p:txBody>
      </p:sp>
      <p:grpSp>
        <p:nvGrpSpPr>
          <p:cNvPr id="205" name="Group 2"/>
          <p:cNvGrpSpPr/>
          <p:nvPr/>
        </p:nvGrpSpPr>
        <p:grpSpPr>
          <a:xfrm>
            <a:off x="1188720" y="1645920"/>
            <a:ext cx="7953840" cy="3564720"/>
            <a:chOff x="1188720" y="1645920"/>
            <a:chExt cx="7953840" cy="3564720"/>
          </a:xfrm>
        </p:grpSpPr>
        <p:sp>
          <p:nvSpPr>
            <p:cNvPr id="206" name="CustomShape 3"/>
            <p:cNvSpPr/>
            <p:nvPr/>
          </p:nvSpPr>
          <p:spPr>
            <a:xfrm>
              <a:off x="1188720" y="1828800"/>
              <a:ext cx="1278720" cy="1461600"/>
            </a:xfrm>
            <a:prstGeom prst="foldedCorner">
              <a:avLst>
                <a:gd name="adj" fmla="val 12500"/>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0" lang="en-US" sz="2200" spc="-1" strike="noStrike">
                  <a:solidFill>
                    <a:srgbClr val="000000"/>
                  </a:solidFill>
                  <a:latin typeface="Arial"/>
                  <a:ea typeface="DejaVu Sans"/>
                </a:rPr>
                <a:t>Paper 1</a:t>
              </a:r>
              <a:endParaRPr b="0" lang="en-US" sz="2200" spc="-1" strike="noStrike">
                <a:latin typeface="Arial"/>
              </a:endParaRPr>
            </a:p>
          </p:txBody>
        </p:sp>
        <p:sp>
          <p:nvSpPr>
            <p:cNvPr id="207" name="CustomShape 4"/>
            <p:cNvSpPr/>
            <p:nvPr/>
          </p:nvSpPr>
          <p:spPr>
            <a:xfrm>
              <a:off x="3566160" y="1645920"/>
              <a:ext cx="4021920" cy="146160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marL="216000" indent="-214560">
                <a:lnSpc>
                  <a:spcPct val="100000"/>
                </a:lnSpc>
                <a:buClr>
                  <a:srgbClr val="000000"/>
                </a:buClr>
                <a:buSzPct val="45000"/>
                <a:buFont typeface="Wingdings" charset="2"/>
                <a:buChar char=""/>
              </a:pPr>
              <a:r>
                <a:rPr b="0" lang="en-US" sz="2200" spc="-1" strike="noStrike">
                  <a:solidFill>
                    <a:srgbClr val="000000"/>
                  </a:solidFill>
                  <a:latin typeface="Arial"/>
                  <a:ea typeface="DejaVu Sans"/>
                </a:rPr>
                <a:t>Kata Pencarian (Simple)</a:t>
              </a:r>
              <a:endParaRPr b="0" lang="en-US" sz="2200" spc="-1" strike="noStrike">
                <a:latin typeface="Arial"/>
              </a:endParaRPr>
            </a:p>
            <a:p>
              <a:pPr marL="216000" indent="-214560">
                <a:lnSpc>
                  <a:spcPct val="100000"/>
                </a:lnSpc>
                <a:buClr>
                  <a:srgbClr val="000000"/>
                </a:buClr>
                <a:buSzPct val="45000"/>
                <a:buFont typeface="Wingdings" charset="2"/>
                <a:buChar char=""/>
              </a:pPr>
              <a:r>
                <a:rPr b="0" lang="en-US" sz="2200" spc="-1" strike="noStrike">
                  <a:solidFill>
                    <a:srgbClr val="000000"/>
                  </a:solidFill>
                  <a:latin typeface="Arial"/>
                  <a:ea typeface="DejaVu Sans"/>
                </a:rPr>
                <a:t>Kata Pencarian (Kompleks)</a:t>
              </a:r>
              <a:endParaRPr b="0" lang="en-US" sz="2200" spc="-1" strike="noStrike">
                <a:latin typeface="Arial"/>
              </a:endParaRPr>
            </a:p>
            <a:p>
              <a:pPr marL="216000" indent="-214560">
                <a:lnSpc>
                  <a:spcPct val="100000"/>
                </a:lnSpc>
                <a:buClr>
                  <a:srgbClr val="000000"/>
                </a:buClr>
                <a:buSzPct val="45000"/>
                <a:buFont typeface="Wingdings" charset="2"/>
                <a:buChar char=""/>
              </a:pPr>
              <a:r>
                <a:rPr b="0" lang="en-US" sz="2200" spc="-1" strike="noStrike">
                  <a:solidFill>
                    <a:srgbClr val="000000"/>
                  </a:solidFill>
                  <a:latin typeface="Arial"/>
                  <a:ea typeface="DejaVu Sans"/>
                </a:rPr>
                <a:t>Daftar Pustaka</a:t>
              </a:r>
              <a:endParaRPr b="0" lang="en-US" sz="2200" spc="-1" strike="noStrike">
                <a:latin typeface="Arial"/>
              </a:endParaRPr>
            </a:p>
          </p:txBody>
        </p:sp>
        <p:sp>
          <p:nvSpPr>
            <p:cNvPr id="208" name="CustomShape 5"/>
            <p:cNvSpPr/>
            <p:nvPr/>
          </p:nvSpPr>
          <p:spPr>
            <a:xfrm>
              <a:off x="2286000" y="3749040"/>
              <a:ext cx="1278720" cy="1461600"/>
            </a:xfrm>
            <a:prstGeom prst="foldedCorner">
              <a:avLst>
                <a:gd name="adj" fmla="val 12500"/>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0" lang="en-US" sz="2200" spc="-1" strike="noStrike">
                  <a:solidFill>
                    <a:srgbClr val="000000"/>
                  </a:solidFill>
                  <a:latin typeface="Arial"/>
                  <a:ea typeface="DejaVu Sans"/>
                </a:rPr>
                <a:t>Paper 2</a:t>
              </a:r>
              <a:endParaRPr b="0" lang="en-US" sz="2200" spc="-1" strike="noStrike">
                <a:latin typeface="Arial"/>
              </a:endParaRPr>
            </a:p>
          </p:txBody>
        </p:sp>
        <p:sp>
          <p:nvSpPr>
            <p:cNvPr id="209" name="CustomShape 6"/>
            <p:cNvSpPr/>
            <p:nvPr/>
          </p:nvSpPr>
          <p:spPr>
            <a:xfrm>
              <a:off x="4206240" y="3749040"/>
              <a:ext cx="1278720" cy="1461600"/>
            </a:xfrm>
            <a:prstGeom prst="foldedCorner">
              <a:avLst>
                <a:gd name="adj" fmla="val 12500"/>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0" lang="en-US" sz="2200" spc="-1" strike="noStrike">
                  <a:solidFill>
                    <a:srgbClr val="000000"/>
                  </a:solidFill>
                  <a:latin typeface="Arial"/>
                  <a:ea typeface="DejaVu Sans"/>
                </a:rPr>
                <a:t>Paper 3</a:t>
              </a:r>
              <a:endParaRPr b="0" lang="en-US" sz="2200" spc="-1" strike="noStrike">
                <a:latin typeface="Arial"/>
              </a:endParaRPr>
            </a:p>
          </p:txBody>
        </p:sp>
        <p:sp>
          <p:nvSpPr>
            <p:cNvPr id="210" name="CustomShape 7"/>
            <p:cNvSpPr/>
            <p:nvPr/>
          </p:nvSpPr>
          <p:spPr>
            <a:xfrm>
              <a:off x="6126480" y="3749040"/>
              <a:ext cx="1278720" cy="1461600"/>
            </a:xfrm>
            <a:prstGeom prst="foldedCorner">
              <a:avLst>
                <a:gd name="adj" fmla="val 12500"/>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0" lang="en-US" sz="2200" spc="-1" strike="noStrike">
                  <a:solidFill>
                    <a:srgbClr val="000000"/>
                  </a:solidFill>
                  <a:latin typeface="Arial"/>
                  <a:ea typeface="DejaVu Sans"/>
                </a:rPr>
                <a:t>Paper 4</a:t>
              </a:r>
              <a:endParaRPr b="0" lang="en-US" sz="2200" spc="-1" strike="noStrike">
                <a:latin typeface="Arial"/>
              </a:endParaRPr>
            </a:p>
          </p:txBody>
        </p:sp>
        <p:sp>
          <p:nvSpPr>
            <p:cNvPr id="211" name="CustomShape 8"/>
            <p:cNvSpPr/>
            <p:nvPr/>
          </p:nvSpPr>
          <p:spPr>
            <a:xfrm>
              <a:off x="7863840" y="3749040"/>
              <a:ext cx="1278720" cy="1461600"/>
            </a:xfrm>
            <a:prstGeom prst="foldedCorner">
              <a:avLst>
                <a:gd name="adj" fmla="val 12500"/>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0" lang="en-US" sz="2200" spc="-1" strike="noStrike">
                  <a:solidFill>
                    <a:srgbClr val="000000"/>
                  </a:solidFill>
                  <a:latin typeface="Arial"/>
                  <a:ea typeface="DejaVu Sans"/>
                </a:rPr>
                <a:t>Paper 5</a:t>
              </a:r>
              <a:endParaRPr b="0" lang="en-US" sz="2200" spc="-1" strike="noStrike">
                <a:latin typeface="Arial"/>
              </a:endParaRPr>
            </a:p>
          </p:txBody>
        </p:sp>
        <p:sp>
          <p:nvSpPr>
            <p:cNvPr id="212" name="Line 9"/>
            <p:cNvSpPr/>
            <p:nvPr/>
          </p:nvSpPr>
          <p:spPr>
            <a:xfrm flipV="1">
              <a:off x="2468520" y="2377440"/>
              <a:ext cx="1097280" cy="182880"/>
            </a:xfrm>
            <a:prstGeom prst="line">
              <a:avLst/>
            </a:prstGeom>
            <a:ln w="38160">
              <a:noFill/>
            </a:ln>
          </p:spPr>
          <p:style>
            <a:lnRef idx="0"/>
            <a:fillRef idx="0"/>
            <a:effectRef idx="0"/>
            <a:fontRef idx="minor"/>
          </p:style>
        </p:sp>
        <p:sp>
          <p:nvSpPr>
            <p:cNvPr id="213" name="Line 10"/>
            <p:cNvSpPr/>
            <p:nvPr/>
          </p:nvSpPr>
          <p:spPr>
            <a:xfrm flipH="1">
              <a:off x="2925720" y="3108960"/>
              <a:ext cx="2468880" cy="640080"/>
            </a:xfrm>
            <a:prstGeom prst="line">
              <a:avLst/>
            </a:prstGeom>
            <a:ln w="38160">
              <a:noFill/>
            </a:ln>
          </p:spPr>
          <p:style>
            <a:lnRef idx="0"/>
            <a:fillRef idx="0"/>
            <a:effectRef idx="0"/>
            <a:fontRef idx="minor"/>
          </p:style>
        </p:sp>
        <p:sp>
          <p:nvSpPr>
            <p:cNvPr id="214" name="Line 11"/>
            <p:cNvSpPr/>
            <p:nvPr/>
          </p:nvSpPr>
          <p:spPr>
            <a:xfrm flipH="1">
              <a:off x="4845960" y="3108960"/>
              <a:ext cx="548640" cy="640080"/>
            </a:xfrm>
            <a:prstGeom prst="line">
              <a:avLst/>
            </a:prstGeom>
            <a:ln w="38160">
              <a:noFill/>
            </a:ln>
          </p:spPr>
          <p:style>
            <a:lnRef idx="0"/>
            <a:fillRef idx="0"/>
            <a:effectRef idx="0"/>
            <a:fontRef idx="minor"/>
          </p:style>
        </p:sp>
        <p:sp>
          <p:nvSpPr>
            <p:cNvPr id="215" name="Line 12"/>
            <p:cNvSpPr/>
            <p:nvPr/>
          </p:nvSpPr>
          <p:spPr>
            <a:xfrm>
              <a:off x="5394600" y="3108960"/>
              <a:ext cx="1371600" cy="640080"/>
            </a:xfrm>
            <a:prstGeom prst="line">
              <a:avLst/>
            </a:prstGeom>
            <a:ln w="38160">
              <a:noFill/>
            </a:ln>
          </p:spPr>
          <p:style>
            <a:lnRef idx="0"/>
            <a:fillRef idx="0"/>
            <a:effectRef idx="0"/>
            <a:fontRef idx="minor"/>
          </p:style>
        </p:sp>
        <p:sp>
          <p:nvSpPr>
            <p:cNvPr id="216" name="Line 13"/>
            <p:cNvSpPr/>
            <p:nvPr/>
          </p:nvSpPr>
          <p:spPr>
            <a:xfrm>
              <a:off x="5394600" y="3108960"/>
              <a:ext cx="3108960" cy="640080"/>
            </a:xfrm>
            <a:prstGeom prst="line">
              <a:avLst/>
            </a:prstGeom>
            <a:ln w="38160">
              <a:noFill/>
            </a:ln>
          </p:spPr>
          <p:style>
            <a:lnRef idx="0"/>
            <a:fillRef idx="0"/>
            <a:effectRef idx="0"/>
            <a:fontRef idx="minor"/>
          </p:style>
        </p:sp>
      </p:gr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3456000" y="341640"/>
            <a:ext cx="3166560" cy="934920"/>
          </a:xfrm>
          <a:prstGeom prst="rect">
            <a:avLst/>
          </a:prstGeom>
          <a:noFill/>
          <a:ln>
            <a:noFill/>
          </a:ln>
        </p:spPr>
        <p:style>
          <a:lnRef idx="0"/>
          <a:fillRef idx="0"/>
          <a:effectRef idx="0"/>
          <a:fontRef idx="minor"/>
        </p:style>
        <p:txBody>
          <a:bodyPr lIns="0" rIns="0" tIns="0" bIns="0" anchor="ctr">
            <a:normAutofit fontScale="97000"/>
          </a:bodyPr>
          <a:p>
            <a:pPr algn="ctr">
              <a:lnSpc>
                <a:spcPct val="100000"/>
              </a:lnSpc>
            </a:pPr>
            <a:r>
              <a:rPr b="1" lang="en-US" sz="3300" spc="-1" strike="noStrike">
                <a:solidFill>
                  <a:srgbClr val="000000"/>
                </a:solidFill>
                <a:latin typeface="Arial"/>
                <a:ea typeface="DejaVu Sans"/>
              </a:rPr>
              <a:t>Tahap Pelaksanaan</a:t>
            </a:r>
            <a:endParaRPr b="0" lang="en-US" sz="3300" spc="-1" strike="noStrike">
              <a:latin typeface="Arial"/>
            </a:endParaRPr>
          </a:p>
        </p:txBody>
      </p:sp>
      <p:sp>
        <p:nvSpPr>
          <p:cNvPr id="218" name="CustomShape 2"/>
          <p:cNvSpPr/>
          <p:nvPr/>
        </p:nvSpPr>
        <p:spPr>
          <a:xfrm>
            <a:off x="990000" y="1367640"/>
            <a:ext cx="8098560" cy="359856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057"/>
              </a:spcAft>
              <a:buClr>
                <a:srgbClr val="ffffff"/>
              </a:buClr>
              <a:buSzPct val="45000"/>
              <a:buFont typeface="Wingdings" charset="2"/>
              <a:buChar char=""/>
            </a:pPr>
            <a:r>
              <a:rPr b="0" lang="en-US" sz="3200" spc="-1" strike="noStrike">
                <a:solidFill>
                  <a:srgbClr val="000000"/>
                </a:solidFill>
                <a:latin typeface="Arial"/>
                <a:ea typeface="DejaVu Sans"/>
              </a:rPr>
              <a:t>Paper yang relevan dengan studi kasus saat ini</a:t>
            </a:r>
            <a:endParaRPr b="0" lang="en-US" sz="3200" spc="-1" strike="noStrike">
              <a:latin typeface="Arial"/>
            </a:endParaRPr>
          </a:p>
          <a:p>
            <a:pPr lvl="1" marL="864000" indent="-322560">
              <a:lnSpc>
                <a:spcPct val="100000"/>
              </a:lnSpc>
              <a:spcAft>
                <a:spcPts val="850"/>
              </a:spcAft>
              <a:buClr>
                <a:srgbClr val="ffffff"/>
              </a:buClr>
              <a:buSzPct val="75000"/>
              <a:buFont typeface="Symbol"/>
              <a:buChar char=""/>
            </a:pPr>
            <a:r>
              <a:rPr b="0" lang="en-US" sz="2800" spc="-1" strike="noStrike">
                <a:solidFill>
                  <a:srgbClr val="000000"/>
                </a:solidFill>
                <a:latin typeface="Arial"/>
                <a:ea typeface="DejaVu Sans"/>
              </a:rPr>
              <a:t>Amoss, John J., dan Daniel Minoli, Handbook of IPv4 to IPv6 Transition (Florida: Auerbach Publications, 2008)</a:t>
            </a:r>
            <a:endParaRPr b="0" lang="en-US" sz="2800" spc="-1" strike="noStrike">
              <a:latin typeface="Arial"/>
            </a:endParaRPr>
          </a:p>
          <a:p>
            <a:pPr lvl="1" marL="864000" indent="-322560">
              <a:lnSpc>
                <a:spcPct val="100000"/>
              </a:lnSpc>
              <a:spcAft>
                <a:spcPts val="850"/>
              </a:spcAft>
              <a:buClr>
                <a:srgbClr val="ffffff"/>
              </a:buClr>
              <a:buSzPct val="75000"/>
              <a:buFont typeface="Symbol"/>
              <a:buChar char=""/>
            </a:pPr>
            <a:r>
              <a:rPr b="0" lang="en-US" sz="2800" spc="-1" strike="noStrike">
                <a:solidFill>
                  <a:srgbClr val="000000"/>
                </a:solidFill>
                <a:latin typeface="Arial"/>
                <a:ea typeface="DejaVu Sans"/>
              </a:rPr>
              <a:t>Ali, Ana, “Comparison study between IPV4 &amp; IPV6,” International Journal of Computer Science Issues, 9 (2012), 314–17</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3456000" y="341640"/>
            <a:ext cx="3166560" cy="934920"/>
          </a:xfrm>
          <a:prstGeom prst="rect">
            <a:avLst/>
          </a:prstGeom>
          <a:noFill/>
          <a:ln>
            <a:noFill/>
          </a:ln>
        </p:spPr>
        <p:style>
          <a:lnRef idx="0"/>
          <a:fillRef idx="0"/>
          <a:effectRef idx="0"/>
          <a:fontRef idx="minor"/>
        </p:style>
        <p:txBody>
          <a:bodyPr lIns="0" rIns="0" tIns="0" bIns="0" anchor="ctr">
            <a:normAutofit fontScale="97000"/>
          </a:bodyPr>
          <a:p>
            <a:pPr algn="ctr">
              <a:lnSpc>
                <a:spcPct val="100000"/>
              </a:lnSpc>
            </a:pPr>
            <a:r>
              <a:rPr b="1" lang="en-US" sz="3300" spc="-1" strike="noStrike">
                <a:solidFill>
                  <a:srgbClr val="000000"/>
                </a:solidFill>
                <a:latin typeface="Arial"/>
                <a:ea typeface="DejaVu Sans"/>
              </a:rPr>
              <a:t>Tahap Pelaksanaan</a:t>
            </a:r>
            <a:endParaRPr b="0" lang="en-US" sz="3300" spc="-1" strike="noStrike">
              <a:latin typeface="Arial"/>
            </a:endParaRPr>
          </a:p>
        </p:txBody>
      </p:sp>
      <p:sp>
        <p:nvSpPr>
          <p:cNvPr id="220" name="CustomShape 2"/>
          <p:cNvSpPr/>
          <p:nvPr/>
        </p:nvSpPr>
        <p:spPr>
          <a:xfrm>
            <a:off x="990000" y="1367640"/>
            <a:ext cx="8098560" cy="3598560"/>
          </a:xfrm>
          <a:prstGeom prst="rect">
            <a:avLst/>
          </a:prstGeom>
          <a:noFill/>
          <a:ln>
            <a:noFill/>
          </a:ln>
        </p:spPr>
        <p:style>
          <a:lnRef idx="0"/>
          <a:fillRef idx="0"/>
          <a:effectRef idx="0"/>
          <a:fontRef idx="minor"/>
        </p:style>
        <p:txBody>
          <a:bodyPr lIns="0" rIns="0" tIns="0" bIns="0">
            <a:normAutofit/>
          </a:bodyPr>
          <a:p>
            <a:pPr marL="432000" indent="-322560" algn="just">
              <a:lnSpc>
                <a:spcPct val="100000"/>
              </a:lnSpc>
              <a:spcAft>
                <a:spcPts val="1057"/>
              </a:spcAft>
              <a:buClr>
                <a:srgbClr val="ffffff"/>
              </a:buClr>
              <a:buSzPct val="45000"/>
              <a:buFont typeface="Wingdings" charset="2"/>
              <a:buChar char=""/>
            </a:pPr>
            <a:r>
              <a:rPr b="0" lang="en-US" sz="3200" spc="-1" strike="noStrike">
                <a:solidFill>
                  <a:srgbClr val="000000"/>
                </a:solidFill>
                <a:latin typeface="Arial"/>
                <a:ea typeface="DejaVu Sans"/>
              </a:rPr>
              <a:t>Paper-paper yang relevan sebelumnya merupakan Penelitian Utama (bukan hasil review)</a:t>
            </a:r>
            <a:endParaRPr b="0" lang="en-US" sz="3200" spc="-1" strike="noStrike">
              <a:latin typeface="Arial"/>
            </a:endParaRPr>
          </a:p>
          <a:p>
            <a:pPr marL="432000" indent="-322560" algn="just">
              <a:lnSpc>
                <a:spcPct val="100000"/>
              </a:lnSpc>
              <a:spcAft>
                <a:spcPts val="1057"/>
              </a:spcAft>
              <a:buClr>
                <a:srgbClr val="ffffff"/>
              </a:buClr>
              <a:buSzPct val="45000"/>
              <a:buFont typeface="Wingdings" charset="2"/>
              <a:buChar char=""/>
            </a:pPr>
            <a:r>
              <a:rPr b="0" lang="en-US" sz="3200" spc="-1" strike="noStrike">
                <a:solidFill>
                  <a:srgbClr val="000000"/>
                </a:solidFill>
                <a:latin typeface="Arial"/>
                <a:ea typeface="DejaVu Sans"/>
              </a:rPr>
              <a:t>Dan juga memenuhi Kriteria-kriteria yang sudah ditentukan sebelumnya</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3456000" y="341640"/>
            <a:ext cx="3166560" cy="934920"/>
          </a:xfrm>
          <a:prstGeom prst="rect">
            <a:avLst/>
          </a:prstGeom>
          <a:noFill/>
          <a:ln>
            <a:noFill/>
          </a:ln>
        </p:spPr>
        <p:style>
          <a:lnRef idx="0"/>
          <a:fillRef idx="0"/>
          <a:effectRef idx="0"/>
          <a:fontRef idx="minor"/>
        </p:style>
        <p:txBody>
          <a:bodyPr lIns="0" rIns="0" tIns="0" bIns="0" anchor="ctr">
            <a:normAutofit fontScale="97000"/>
          </a:bodyPr>
          <a:p>
            <a:pPr algn="ctr">
              <a:lnSpc>
                <a:spcPct val="100000"/>
              </a:lnSpc>
            </a:pPr>
            <a:r>
              <a:rPr b="1" lang="en-US" sz="3300" spc="-1" strike="noStrike">
                <a:solidFill>
                  <a:srgbClr val="000000"/>
                </a:solidFill>
                <a:latin typeface="Arial"/>
                <a:ea typeface="DejaVu Sans"/>
              </a:rPr>
              <a:t>Tahapan Pelaksanaan</a:t>
            </a:r>
            <a:endParaRPr b="0" lang="en-US" sz="3300" spc="-1" strike="noStrike">
              <a:latin typeface="Arial"/>
            </a:endParaRPr>
          </a:p>
        </p:txBody>
      </p:sp>
      <p:sp>
        <p:nvSpPr>
          <p:cNvPr id="222" name="CustomShape 2"/>
          <p:cNvSpPr/>
          <p:nvPr/>
        </p:nvSpPr>
        <p:spPr>
          <a:xfrm>
            <a:off x="1005840" y="1554480"/>
            <a:ext cx="1278720" cy="1461600"/>
          </a:xfrm>
          <a:prstGeom prst="foldedCorner">
            <a:avLst>
              <a:gd name="adj" fmla="val 12500"/>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0" lang="en-US" sz="2200" spc="-1" strike="noStrike">
                <a:solidFill>
                  <a:srgbClr val="000000"/>
                </a:solidFill>
                <a:latin typeface="Arial"/>
                <a:ea typeface="DejaVu Sans"/>
              </a:rPr>
              <a:t>Paper 1</a:t>
            </a:r>
            <a:endParaRPr b="0" lang="en-US" sz="2200" spc="-1" strike="noStrike">
              <a:latin typeface="Arial"/>
            </a:endParaRPr>
          </a:p>
        </p:txBody>
      </p:sp>
      <p:sp>
        <p:nvSpPr>
          <p:cNvPr id="223" name="CustomShape 3"/>
          <p:cNvSpPr/>
          <p:nvPr/>
        </p:nvSpPr>
        <p:spPr>
          <a:xfrm>
            <a:off x="1005840" y="3108960"/>
            <a:ext cx="1278720" cy="1461600"/>
          </a:xfrm>
          <a:prstGeom prst="foldedCorner">
            <a:avLst>
              <a:gd name="adj" fmla="val 12500"/>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0" lang="en-US" sz="2200" spc="-1" strike="noStrike">
                <a:solidFill>
                  <a:srgbClr val="000000"/>
                </a:solidFill>
                <a:latin typeface="Arial"/>
                <a:ea typeface="DejaVu Sans"/>
              </a:rPr>
              <a:t>Paper 2</a:t>
            </a:r>
            <a:endParaRPr b="0" lang="en-US" sz="2200" spc="-1" strike="noStrike">
              <a:latin typeface="Arial"/>
            </a:endParaRPr>
          </a:p>
        </p:txBody>
      </p:sp>
      <p:sp>
        <p:nvSpPr>
          <p:cNvPr id="224" name="CustomShape 4"/>
          <p:cNvSpPr/>
          <p:nvPr/>
        </p:nvSpPr>
        <p:spPr>
          <a:xfrm>
            <a:off x="3017520" y="2377440"/>
            <a:ext cx="4204800" cy="137016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nSpc>
                <a:spcPct val="100000"/>
              </a:lnSpc>
            </a:pPr>
            <a:r>
              <a:rPr b="0" lang="en-US" sz="2200" spc="-1" strike="noStrike">
                <a:solidFill>
                  <a:srgbClr val="000000"/>
                </a:solidFill>
                <a:latin typeface="Arial"/>
                <a:ea typeface="DejaVu Sans"/>
              </a:rPr>
              <a:t>- Papernya Penelitian Utama?</a:t>
            </a:r>
            <a:endParaRPr b="0" lang="en-US" sz="2200" spc="-1" strike="noStrike">
              <a:latin typeface="Arial"/>
            </a:endParaRPr>
          </a:p>
          <a:p>
            <a:pPr>
              <a:lnSpc>
                <a:spcPct val="100000"/>
              </a:lnSpc>
            </a:pPr>
            <a:r>
              <a:rPr b="0" lang="en-US" sz="2200" spc="-1" strike="noStrike">
                <a:solidFill>
                  <a:srgbClr val="000000"/>
                </a:solidFill>
                <a:latin typeface="Arial"/>
                <a:ea typeface="DejaVu Sans"/>
              </a:rPr>
              <a:t>- Kriteria sudah masuk?</a:t>
            </a:r>
            <a:endParaRPr b="0" lang="en-US" sz="2200" spc="-1" strike="noStrike">
              <a:latin typeface="Arial"/>
            </a:endParaRPr>
          </a:p>
        </p:txBody>
      </p:sp>
      <p:sp>
        <p:nvSpPr>
          <p:cNvPr id="225" name="CustomShape 5"/>
          <p:cNvSpPr/>
          <p:nvPr/>
        </p:nvSpPr>
        <p:spPr>
          <a:xfrm>
            <a:off x="7680960" y="3931920"/>
            <a:ext cx="1644480" cy="127872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0" lang="en-US" sz="2400" spc="-1" strike="noStrike">
                <a:solidFill>
                  <a:srgbClr val="000000"/>
                </a:solidFill>
                <a:latin typeface="Arial"/>
                <a:ea typeface="DejaVu Sans"/>
              </a:rPr>
              <a:t>Paper OK!</a:t>
            </a:r>
            <a:endParaRPr b="0" lang="en-US" sz="2400" spc="-1" strike="noStrike">
              <a:latin typeface="Arial"/>
            </a:endParaRPr>
          </a:p>
        </p:txBody>
      </p:sp>
      <p:sp>
        <p:nvSpPr>
          <p:cNvPr id="226" name="Line 6"/>
          <p:cNvSpPr/>
          <p:nvPr/>
        </p:nvSpPr>
        <p:spPr>
          <a:xfrm>
            <a:off x="2286000" y="2286000"/>
            <a:ext cx="731520" cy="822960"/>
          </a:xfrm>
          <a:prstGeom prst="line">
            <a:avLst/>
          </a:prstGeom>
          <a:ln w="38160">
            <a:noFill/>
          </a:ln>
        </p:spPr>
        <p:style>
          <a:lnRef idx="0"/>
          <a:fillRef idx="0"/>
          <a:effectRef idx="0"/>
          <a:fontRef idx="minor"/>
        </p:style>
      </p:sp>
      <p:sp>
        <p:nvSpPr>
          <p:cNvPr id="227" name="Line 7"/>
          <p:cNvSpPr/>
          <p:nvPr/>
        </p:nvSpPr>
        <p:spPr>
          <a:xfrm flipV="1">
            <a:off x="2286000" y="3108960"/>
            <a:ext cx="731520" cy="731520"/>
          </a:xfrm>
          <a:prstGeom prst="line">
            <a:avLst/>
          </a:prstGeom>
          <a:ln w="38160">
            <a:noFill/>
          </a:ln>
        </p:spPr>
        <p:style>
          <a:lnRef idx="0"/>
          <a:fillRef idx="0"/>
          <a:effectRef idx="0"/>
          <a:fontRef idx="minor"/>
        </p:style>
      </p:sp>
      <p:sp>
        <p:nvSpPr>
          <p:cNvPr id="228" name="Line 8"/>
          <p:cNvSpPr/>
          <p:nvPr/>
        </p:nvSpPr>
        <p:spPr>
          <a:xfrm>
            <a:off x="0" y="0"/>
            <a:ext cx="360" cy="360"/>
          </a:xfrm>
          <a:prstGeom prst="line">
            <a:avLst/>
          </a:prstGeom>
          <a:ln w="38160">
            <a:noFill/>
          </a:ln>
        </p:spPr>
        <p:style>
          <a:lnRef idx="0"/>
          <a:fillRef idx="0"/>
          <a:effectRef idx="0"/>
          <a:fontRef idx="minor"/>
        </p:style>
      </p:sp>
      <p:sp>
        <p:nvSpPr>
          <p:cNvPr id="229" name="Line 9"/>
          <p:cNvSpPr/>
          <p:nvPr/>
        </p:nvSpPr>
        <p:spPr>
          <a:xfrm>
            <a:off x="0" y="0"/>
            <a:ext cx="360" cy="360"/>
          </a:xfrm>
          <a:prstGeom prst="line">
            <a:avLst/>
          </a:prstGeom>
          <a:ln w="38160">
            <a:solidFill>
              <a:srgbClr val="000000"/>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3456000" y="297720"/>
            <a:ext cx="3166560" cy="1022760"/>
          </a:xfrm>
          <a:prstGeom prst="rect">
            <a:avLst/>
          </a:prstGeom>
          <a:noFill/>
          <a:ln>
            <a:noFill/>
          </a:ln>
        </p:spPr>
        <p:style>
          <a:lnRef idx="0"/>
          <a:fillRef idx="0"/>
          <a:effectRef idx="0"/>
          <a:fontRef idx="minor"/>
        </p:style>
        <p:txBody>
          <a:bodyPr lIns="0" rIns="0" tIns="0" bIns="0" anchor="ctr">
            <a:normAutofit fontScale="97000"/>
          </a:bodyPr>
          <a:p>
            <a:pPr algn="ctr">
              <a:lnSpc>
                <a:spcPct val="100000"/>
              </a:lnSpc>
            </a:pPr>
            <a:r>
              <a:rPr b="1" lang="en-US" sz="3600" spc="-1" strike="noStrike">
                <a:solidFill>
                  <a:srgbClr val="000000"/>
                </a:solidFill>
                <a:latin typeface="Arial"/>
                <a:ea typeface="DejaVu Sans"/>
              </a:rPr>
              <a:t>Tahapan Pelaksanaan</a:t>
            </a:r>
            <a:endParaRPr b="0" lang="en-US" sz="3600" spc="-1" strike="noStrike">
              <a:latin typeface="Arial"/>
            </a:endParaRPr>
          </a:p>
        </p:txBody>
      </p:sp>
      <p:sp>
        <p:nvSpPr>
          <p:cNvPr id="231" name="CustomShape 2"/>
          <p:cNvSpPr/>
          <p:nvPr/>
        </p:nvSpPr>
        <p:spPr>
          <a:xfrm>
            <a:off x="990000" y="2011680"/>
            <a:ext cx="8098560" cy="2954520"/>
          </a:xfrm>
          <a:prstGeom prst="rect">
            <a:avLst/>
          </a:prstGeom>
          <a:noFill/>
          <a:ln>
            <a:noFill/>
          </a:ln>
        </p:spPr>
        <p:style>
          <a:lnRef idx="0"/>
          <a:fillRef idx="0"/>
          <a:effectRef idx="0"/>
          <a:fontRef idx="minor"/>
        </p:style>
        <p:txBody>
          <a:bodyPr lIns="0" rIns="0" tIns="0" bIns="0">
            <a:normAutofit/>
          </a:bodyPr>
          <a:p>
            <a:pPr marL="432000" indent="-322560" algn="just">
              <a:lnSpc>
                <a:spcPct val="100000"/>
              </a:lnSpc>
              <a:spcAft>
                <a:spcPts val="1057"/>
              </a:spcAft>
              <a:buClr>
                <a:srgbClr val="ffffff"/>
              </a:buClr>
              <a:buSzPct val="45000"/>
              <a:buFont typeface="Wingdings" charset="2"/>
              <a:buChar char=""/>
            </a:pPr>
            <a:r>
              <a:rPr b="0" lang="en-US" sz="3200" spc="-1" strike="noStrike">
                <a:solidFill>
                  <a:srgbClr val="000000"/>
                </a:solidFill>
                <a:latin typeface="Arial"/>
                <a:ea typeface="DejaVu Sans"/>
              </a:rPr>
              <a:t>Data dari paper diambil menggunakan tabel State-of-the-art, untuk memudahkan pembacaan nantinya</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32" name="Table 1"/>
          <p:cNvGraphicFramePr/>
          <p:nvPr/>
        </p:nvGraphicFramePr>
        <p:xfrm>
          <a:off x="640080" y="274320"/>
          <a:ext cx="8777880" cy="4334760"/>
        </p:xfrm>
        <a:graphic>
          <a:graphicData uri="http://schemas.openxmlformats.org/drawingml/2006/table">
            <a:tbl>
              <a:tblPr/>
              <a:tblGrid>
                <a:gridCol w="1755000"/>
                <a:gridCol w="1898640"/>
                <a:gridCol w="1611360"/>
                <a:gridCol w="1755000"/>
                <a:gridCol w="1758240"/>
              </a:tblGrid>
              <a:tr h="920160">
                <a:tc>
                  <a:txBody>
                    <a:bodyPr lIns="90000" rIns="90000"/>
                    <a:p>
                      <a:pPr algn="ctr">
                        <a:lnSpc>
                          <a:spcPct val="100000"/>
                        </a:lnSpc>
                      </a:pPr>
                      <a:r>
                        <a:rPr b="0" lang="en-US" sz="2600" spc="-1" strike="noStrike">
                          <a:solidFill>
                            <a:srgbClr val="000000"/>
                          </a:solidFill>
                          <a:latin typeface="Arial"/>
                          <a:ea typeface="DejaVu Sans"/>
                        </a:rPr>
                        <a:t>Judul</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0" lang="en-US" sz="2600" spc="-1" strike="noStrike">
                          <a:solidFill>
                            <a:srgbClr val="000000"/>
                          </a:solidFill>
                          <a:latin typeface="Arial"/>
                          <a:ea typeface="DejaVu Sans"/>
                        </a:rPr>
                        <a:t>Pengarang</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0" lang="en-US" sz="2600" spc="-1" strike="noStrike">
                          <a:solidFill>
                            <a:srgbClr val="000000"/>
                          </a:solidFill>
                          <a:latin typeface="Arial"/>
                          <a:ea typeface="DejaVu Sans"/>
                        </a:rPr>
                        <a:t>Tahun</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0" lang="en-US" sz="2600" spc="-1" strike="noStrike">
                          <a:solidFill>
                            <a:srgbClr val="000000"/>
                          </a:solidFill>
                          <a:latin typeface="Arial"/>
                          <a:ea typeface="DejaVu Sans"/>
                        </a:rPr>
                        <a:t>Metode</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0" lang="en-US" sz="2600" spc="-1" strike="noStrike">
                          <a:solidFill>
                            <a:srgbClr val="000000"/>
                          </a:solidFill>
                          <a:latin typeface="Arial"/>
                          <a:ea typeface="DejaVu Sans"/>
                        </a:rPr>
                        <a:t>Hasil</a:t>
                      </a:r>
                      <a:endParaRPr b="0" lang="en-US"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1705680">
                <a:tc>
                  <a:txBody>
                    <a:bodyPr lIns="90000" rIns="90000"/>
                    <a:p>
                      <a:pPr algn="ctr">
                        <a:lnSpc>
                          <a:spcPct val="100000"/>
                        </a:lnSpc>
                      </a:pPr>
                      <a:r>
                        <a:rPr b="0" lang="en-US" sz="2200" spc="-1" strike="noStrike">
                          <a:solidFill>
                            <a:srgbClr val="000000"/>
                          </a:solidFill>
                          <a:latin typeface="Arial"/>
                          <a:ea typeface="DejaVu Sans"/>
                        </a:rPr>
                        <a:t>Handbook of IPv4 to IPv6 Transition</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2400" spc="-1" strike="noStrike">
                          <a:solidFill>
                            <a:srgbClr val="000000"/>
                          </a:solidFill>
                          <a:latin typeface="Arial"/>
                          <a:ea typeface="DejaVu Sans"/>
                        </a:rPr>
                        <a:t>Amoss, John J.</a:t>
                      </a:r>
                      <a:endParaRPr b="0" lang="en-US" sz="2400" spc="-1" strike="noStrike">
                        <a:latin typeface="Arial"/>
                      </a:endParaRPr>
                    </a:p>
                    <a:p>
                      <a:pPr algn="ctr">
                        <a:lnSpc>
                          <a:spcPct val="100000"/>
                        </a:lnSpc>
                      </a:pPr>
                      <a:r>
                        <a:rPr b="0" lang="en-US" sz="2400" spc="-1" strike="noStrike">
                          <a:solidFill>
                            <a:srgbClr val="000000"/>
                          </a:solidFill>
                          <a:latin typeface="Arial"/>
                          <a:ea typeface="DejaVu Sans"/>
                        </a:rPr>
                        <a:t>Minoli, Daniel</a:t>
                      </a:r>
                      <a:endParaRPr b="0"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2400" spc="-1" strike="noStrike">
                          <a:solidFill>
                            <a:srgbClr val="000000"/>
                          </a:solidFill>
                          <a:latin typeface="Arial"/>
                          <a:ea typeface="DejaVu Sans"/>
                        </a:rPr>
                        <a:t>2008</a:t>
                      </a:r>
                      <a:endParaRPr b="0"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2200" spc="-1" strike="noStrike">
                          <a:solidFill>
                            <a:srgbClr val="000000"/>
                          </a:solidFill>
                          <a:latin typeface="Arial"/>
                          <a:ea typeface="DejaVu Sans"/>
                        </a:rPr>
                        <a:t>Observasi</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2200" spc="-1" strike="noStrike">
                          <a:solidFill>
                            <a:srgbClr val="000000"/>
                          </a:solidFill>
                          <a:latin typeface="Arial"/>
                          <a:ea typeface="DejaVu Sans"/>
                        </a:rPr>
                        <a:t>Ada banyak jenis mekanisme transisi dari IPv4 ke IPv6 yang bisa digunakan</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709280">
                <a:tc>
                  <a:txBody>
                    <a:bodyPr lIns="90000" rIns="90000"/>
                    <a:p>
                      <a:pPr algn="ctr">
                        <a:lnSpc>
                          <a:spcPct val="100000"/>
                        </a:lnSpc>
                      </a:pPr>
                      <a:r>
                        <a:rPr b="0" lang="en-US" sz="2200" spc="-1" strike="noStrike">
                          <a:solidFill>
                            <a:srgbClr val="000000"/>
                          </a:solidFill>
                          <a:latin typeface="Arial"/>
                          <a:ea typeface="DejaVu Sans"/>
                        </a:rPr>
                        <a:t>Comparison study between IPV4 &amp; IPV6</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2200" spc="-1" strike="noStrike">
                          <a:solidFill>
                            <a:srgbClr val="000000"/>
                          </a:solidFill>
                          <a:latin typeface="Arial"/>
                          <a:ea typeface="DejaVu Sans"/>
                        </a:rPr>
                        <a:t>Ali, Ana</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2200" spc="-1" strike="noStrike">
                          <a:solidFill>
                            <a:srgbClr val="000000"/>
                          </a:solidFill>
                          <a:latin typeface="Arial"/>
                          <a:ea typeface="DejaVu Sans"/>
                        </a:rPr>
                        <a:t>2012</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2200" spc="-1" strike="noStrike">
                          <a:solidFill>
                            <a:srgbClr val="000000"/>
                          </a:solidFill>
                          <a:latin typeface="Arial"/>
                          <a:ea typeface="DejaVu Sans"/>
                        </a:rPr>
                        <a:t>Observasi</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2200" spc="-1" strike="noStrike">
                          <a:solidFill>
                            <a:srgbClr val="000000"/>
                          </a:solidFill>
                          <a:latin typeface="Arial"/>
                          <a:ea typeface="DejaVu Sans"/>
                        </a:rPr>
                        <a:t>Migrasi dari IPv4 ke IPv6 tidak bisa dilakukan secara instan</a:t>
                      </a:r>
                      <a:endParaRPr b="0" lang="en-US"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3456000" y="297720"/>
            <a:ext cx="3166560" cy="1022760"/>
          </a:xfrm>
          <a:prstGeom prst="rect">
            <a:avLst/>
          </a:prstGeom>
          <a:noFill/>
          <a:ln>
            <a:noFill/>
          </a:ln>
        </p:spPr>
        <p:style>
          <a:lnRef idx="0"/>
          <a:fillRef idx="0"/>
          <a:effectRef idx="0"/>
          <a:fontRef idx="minor"/>
        </p:style>
        <p:txBody>
          <a:bodyPr lIns="0" rIns="0" tIns="0" bIns="0" anchor="ctr">
            <a:normAutofit fontScale="97000"/>
          </a:bodyPr>
          <a:p>
            <a:pPr algn="ctr">
              <a:lnSpc>
                <a:spcPct val="100000"/>
              </a:lnSpc>
            </a:pPr>
            <a:r>
              <a:rPr b="1" lang="en-US" sz="3600" spc="-1" strike="noStrike">
                <a:solidFill>
                  <a:srgbClr val="000000"/>
                </a:solidFill>
                <a:latin typeface="Arial"/>
                <a:ea typeface="DejaVu Sans"/>
              </a:rPr>
              <a:t>Tahapan Pelaksanaan</a:t>
            </a:r>
            <a:endParaRPr b="0" lang="en-US" sz="3600" spc="-1" strike="noStrike">
              <a:latin typeface="Arial"/>
            </a:endParaRPr>
          </a:p>
        </p:txBody>
      </p:sp>
      <p:sp>
        <p:nvSpPr>
          <p:cNvPr id="234" name="CustomShape 2"/>
          <p:cNvSpPr/>
          <p:nvPr/>
        </p:nvSpPr>
        <p:spPr>
          <a:xfrm>
            <a:off x="990000" y="1645920"/>
            <a:ext cx="8098560" cy="3320280"/>
          </a:xfrm>
          <a:prstGeom prst="rect">
            <a:avLst/>
          </a:prstGeom>
          <a:noFill/>
          <a:ln>
            <a:noFill/>
          </a:ln>
        </p:spPr>
        <p:style>
          <a:lnRef idx="0"/>
          <a:fillRef idx="0"/>
          <a:effectRef idx="0"/>
          <a:fontRef idx="minor"/>
        </p:style>
        <p:txBody>
          <a:bodyPr lIns="0" rIns="0" tIns="0" bIns="0">
            <a:normAutofit/>
          </a:bodyPr>
          <a:p>
            <a:pPr marL="432000" indent="-322560" algn="just">
              <a:lnSpc>
                <a:spcPct val="100000"/>
              </a:lnSpc>
              <a:spcAft>
                <a:spcPts val="1057"/>
              </a:spcAft>
              <a:buClr>
                <a:srgbClr val="ffffff"/>
              </a:buClr>
              <a:buSzPct val="45000"/>
              <a:buFont typeface="Wingdings" charset="2"/>
              <a:buChar char=""/>
            </a:pPr>
            <a:r>
              <a:rPr b="0" lang="en-US" sz="3200" spc="-1" strike="noStrike">
                <a:solidFill>
                  <a:srgbClr val="000000"/>
                </a:solidFill>
                <a:latin typeface="Arial"/>
                <a:ea typeface="DejaVu Sans"/>
              </a:rPr>
              <a:t>Hasil dari tabel state-of-the-art diolah menjadi sebuah narasi.</a:t>
            </a:r>
            <a:endParaRPr b="0" lang="en-US" sz="3200" spc="-1" strike="noStrike">
              <a:latin typeface="Arial"/>
            </a:endParaRPr>
          </a:p>
          <a:p>
            <a:pPr marL="432000" indent="-322560" algn="just">
              <a:lnSpc>
                <a:spcPct val="100000"/>
              </a:lnSpc>
              <a:spcAft>
                <a:spcPts val="1057"/>
              </a:spcAft>
              <a:buClr>
                <a:srgbClr val="ffffff"/>
              </a:buClr>
              <a:buSzPct val="45000"/>
              <a:buFont typeface="Wingdings" charset="2"/>
              <a:buChar char=""/>
            </a:pPr>
            <a:r>
              <a:rPr b="0" lang="en-US" sz="3200" spc="-1" strike="noStrike">
                <a:solidFill>
                  <a:srgbClr val="000000"/>
                </a:solidFill>
                <a:latin typeface="Arial"/>
                <a:ea typeface="DejaVu Sans"/>
              </a:rPr>
              <a:t>Narasi ini diletakkan dibagian Hasil Review (bukan di Metode)</a:t>
            </a:r>
            <a:endParaRPr b="0" lang="en-US" sz="3200" spc="-1" strike="noStrike">
              <a:latin typeface="Arial"/>
            </a:endParaRPr>
          </a:p>
          <a:p>
            <a:pPr marL="432000" indent="-322560" algn="just">
              <a:lnSpc>
                <a:spcPct val="100000"/>
              </a:lnSpc>
              <a:spcAft>
                <a:spcPts val="1057"/>
              </a:spcAft>
              <a:buClr>
                <a:srgbClr val="ffffff"/>
              </a:buClr>
              <a:buSzPct val="45000"/>
              <a:buFont typeface="Wingdings" charset="2"/>
              <a:buChar char=""/>
            </a:pPr>
            <a:r>
              <a:rPr b="0" lang="en-US" sz="3200" spc="-1" strike="noStrike">
                <a:solidFill>
                  <a:srgbClr val="000000"/>
                </a:solidFill>
                <a:latin typeface="Arial"/>
                <a:ea typeface="DejaVu Sans"/>
              </a:rPr>
              <a:t>Contoh Narasi ada di Tahapan Publikasi/Pelaporan</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731520" y="359640"/>
            <a:ext cx="8685360" cy="4942440"/>
          </a:xfrm>
          <a:prstGeom prst="rect">
            <a:avLst/>
          </a:prstGeom>
          <a:noFill/>
          <a:ln>
            <a:noFill/>
          </a:ln>
        </p:spPr>
        <p:style>
          <a:lnRef idx="0"/>
          <a:fillRef idx="0"/>
          <a:effectRef idx="0"/>
          <a:fontRef idx="minor"/>
        </p:style>
        <p:txBody>
          <a:bodyPr lIns="0" rIns="0" tIns="0" bIns="0" anchor="ctr"/>
          <a:p>
            <a:pPr algn="just">
              <a:lnSpc>
                <a:spcPct val="100000"/>
              </a:lnSpc>
            </a:pPr>
            <a:r>
              <a:rPr b="0" lang="en-US" sz="4000" spc="-1" strike="noStrike">
                <a:solidFill>
                  <a:srgbClr val="000000"/>
                </a:solidFill>
                <a:latin typeface="Arial"/>
                <a:ea typeface="DejaVu Sans"/>
              </a:rPr>
              <a:t>Tahapan Pelaksanaan memiliki tujuan untuk melakukan </a:t>
            </a:r>
            <a:r>
              <a:rPr b="1" lang="en-US" sz="4000" spc="-1" strike="noStrike">
                <a:solidFill>
                  <a:srgbClr val="000000"/>
                </a:solidFill>
                <a:latin typeface="Arial"/>
                <a:ea typeface="DejaVu Sans"/>
              </a:rPr>
              <a:t>pencarian</a:t>
            </a:r>
            <a:r>
              <a:rPr b="0" lang="en-US" sz="4000" spc="-1" strike="noStrike">
                <a:solidFill>
                  <a:srgbClr val="000000"/>
                </a:solidFill>
                <a:latin typeface="Arial"/>
                <a:ea typeface="DejaVu Sans"/>
              </a:rPr>
              <a:t> dan kemudian </a:t>
            </a:r>
            <a:r>
              <a:rPr b="1" lang="en-US" sz="4000" spc="-1" strike="noStrike">
                <a:solidFill>
                  <a:srgbClr val="000000"/>
                </a:solidFill>
                <a:latin typeface="Arial"/>
                <a:ea typeface="DejaVu Sans"/>
              </a:rPr>
              <a:t>pengambilan data</a:t>
            </a:r>
            <a:r>
              <a:rPr b="0" lang="en-US" sz="4000" spc="-1" strike="noStrike">
                <a:solidFill>
                  <a:srgbClr val="000000"/>
                </a:solidFill>
                <a:latin typeface="Arial"/>
                <a:ea typeface="DejaVu Sans"/>
              </a:rPr>
              <a:t> dari paper-paper yang relevan</a:t>
            </a:r>
            <a:endParaRPr b="0" lang="en-US" sz="4000" spc="-1" strike="noStrike">
              <a:latin typeface="Arial"/>
            </a:endParaRPr>
          </a:p>
          <a:p>
            <a:pPr>
              <a:lnSpc>
                <a:spcPct val="100000"/>
              </a:lnSpc>
            </a:pPr>
            <a:endParaRPr b="0" lang="en-US" sz="4000" spc="-1" strike="noStrike">
              <a:latin typeface="Arial"/>
            </a:endParaRPr>
          </a:p>
          <a:p>
            <a:pPr algn="r">
              <a:lnSpc>
                <a:spcPct val="100000"/>
              </a:lnSpc>
            </a:pPr>
            <a:r>
              <a:rPr b="0" lang="en-US" sz="2800" spc="-1" strike="noStrike">
                <a:solidFill>
                  <a:srgbClr val="000000"/>
                </a:solidFill>
                <a:latin typeface="Arial"/>
                <a:ea typeface="DejaVu Sans"/>
              </a:rPr>
              <a:t>- Dosen Metolid, 2018</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731520" y="457200"/>
            <a:ext cx="8593920" cy="493632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Bahaman, Nazrulazhar, Erman Hamid, dan Anton Satria Prabuwono, “</a:t>
            </a:r>
            <a:r>
              <a:rPr b="1" lang="en-US" sz="3200" spc="-1" strike="noStrike">
                <a:solidFill>
                  <a:srgbClr val="000000"/>
                </a:solidFill>
                <a:latin typeface="Arial"/>
                <a:ea typeface="DejaVu Sans"/>
              </a:rPr>
              <a:t>Network performance evaluation of 6to4 tunneling</a:t>
            </a:r>
            <a:r>
              <a:rPr b="0" lang="en-US" sz="3200" spc="-1" strike="noStrike">
                <a:solidFill>
                  <a:srgbClr val="000000"/>
                </a:solidFill>
                <a:latin typeface="Arial"/>
                <a:ea typeface="DejaVu Sans"/>
              </a:rPr>
              <a:t>,” ICIMTR 2012 - 2012 International Conference on Innovation, Management and Technology Research, 2012, 263–68</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504000" y="226080"/>
            <a:ext cx="9071280" cy="945720"/>
          </a:xfrm>
          <a:prstGeom prst="rect">
            <a:avLst/>
          </a:prstGeom>
          <a:noFill/>
          <a:ln>
            <a:noFill/>
          </a:ln>
        </p:spPr>
        <p:style>
          <a:lnRef idx="0"/>
          <a:fillRef idx="0"/>
          <a:effectRef idx="0"/>
          <a:fontRef idx="minor"/>
        </p:style>
        <p:txBody>
          <a:bodyPr lIns="0" rIns="0" tIns="0" bIns="0" anchor="ctr"/>
          <a:p>
            <a:pPr algn="ctr">
              <a:lnSpc>
                <a:spcPct val="90000"/>
              </a:lnSpc>
            </a:pPr>
            <a:r>
              <a:rPr b="0" lang="en-US" sz="4400" spc="-1" strike="noStrike">
                <a:solidFill>
                  <a:srgbClr val="000000"/>
                </a:solidFill>
                <a:latin typeface="Arial"/>
                <a:ea typeface="DejaVu Sans"/>
              </a:rPr>
              <a:t>Tahapan Pelaporan</a:t>
            </a:r>
            <a:endParaRPr b="0" lang="en-US" sz="4400" spc="-1" strike="noStrike">
              <a:latin typeface="Arial"/>
            </a:endParaRPr>
          </a:p>
        </p:txBody>
      </p:sp>
      <p:sp>
        <p:nvSpPr>
          <p:cNvPr id="237" name="CustomShape 2"/>
          <p:cNvSpPr/>
          <p:nvPr/>
        </p:nvSpPr>
        <p:spPr>
          <a:xfrm>
            <a:off x="705960" y="1326600"/>
            <a:ext cx="8869320" cy="4117320"/>
          </a:xfrm>
          <a:prstGeom prst="rect">
            <a:avLst/>
          </a:prstGeom>
          <a:noFill/>
          <a:ln>
            <a:noFill/>
          </a:ln>
        </p:spPr>
        <p:style>
          <a:lnRef idx="0"/>
          <a:fillRef idx="0"/>
          <a:effectRef idx="0"/>
          <a:fontRef idx="minor"/>
        </p:style>
        <p:txBody>
          <a:bodyPr lIns="0" rIns="0" tIns="0" bIns="0" anchor="ctr">
            <a:normAutofit/>
          </a:bodyPr>
          <a:p>
            <a:pPr marL="228600" indent="-227880">
              <a:lnSpc>
                <a:spcPct val="90000"/>
              </a:lnSpc>
              <a:spcBef>
                <a:spcPts val="1001"/>
              </a:spcBef>
              <a:buClr>
                <a:srgbClr val="000000"/>
              </a:buClr>
              <a:buFont typeface="Arial"/>
              <a:buChar char="•"/>
            </a:pPr>
            <a:r>
              <a:rPr b="0" lang="en-US" sz="3200" spc="-1" strike="noStrike">
                <a:solidFill>
                  <a:srgbClr val="000000"/>
                </a:solidFill>
                <a:latin typeface="Arial"/>
                <a:ea typeface="DejaVu Sans"/>
              </a:rPr>
              <a:t>Seperti contoh di minggu sebelumnya, Systematic Literature Review dimulai dengan:</a:t>
            </a:r>
            <a:endParaRPr b="0" lang="en-US" sz="3200" spc="-1" strike="noStrike">
              <a:latin typeface="Arial"/>
            </a:endParaRPr>
          </a:p>
          <a:p>
            <a:pPr lvl="1" marL="457200" indent="-456480">
              <a:lnSpc>
                <a:spcPct val="90000"/>
              </a:lnSpc>
              <a:spcBef>
                <a:spcPts val="499"/>
              </a:spcBef>
              <a:buClr>
                <a:srgbClr val="000000"/>
              </a:buClr>
              <a:buFont typeface="Arial"/>
              <a:buChar char="•"/>
            </a:pPr>
            <a:r>
              <a:rPr b="0" lang="en-US" sz="2800" spc="-1" strike="noStrike">
                <a:solidFill>
                  <a:srgbClr val="000000"/>
                </a:solidFill>
                <a:latin typeface="Arial"/>
                <a:ea typeface="DejaVu Sans"/>
              </a:rPr>
              <a:t>Abstrak</a:t>
            </a:r>
            <a:endParaRPr b="0" lang="en-US" sz="2800" spc="-1" strike="noStrike">
              <a:latin typeface="Arial"/>
            </a:endParaRPr>
          </a:p>
          <a:p>
            <a:pPr lvl="2" marL="1143000" indent="-227880">
              <a:lnSpc>
                <a:spcPct val="90000"/>
              </a:lnSpc>
              <a:spcBef>
                <a:spcPts val="499"/>
              </a:spcBef>
              <a:buClr>
                <a:srgbClr val="000000"/>
              </a:buClr>
              <a:buFont typeface="Arial"/>
              <a:buChar char="•"/>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Konteks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Objektif</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Metode</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Hasil Review</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Kesimpulan</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Dan Keyword</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504000" y="226080"/>
            <a:ext cx="9071280" cy="945720"/>
          </a:xfrm>
          <a:prstGeom prst="rect">
            <a:avLst/>
          </a:prstGeom>
          <a:noFill/>
          <a:ln>
            <a:noFill/>
          </a:ln>
        </p:spPr>
        <p:style>
          <a:lnRef idx="0"/>
          <a:fillRef idx="0"/>
          <a:effectRef idx="0"/>
          <a:fontRef idx="minor"/>
        </p:style>
        <p:txBody>
          <a:bodyPr lIns="0" rIns="0" tIns="0" bIns="0" anchor="ctr"/>
          <a:p>
            <a:pPr algn="ctr">
              <a:lnSpc>
                <a:spcPct val="90000"/>
              </a:lnSpc>
            </a:pPr>
            <a:r>
              <a:rPr b="0" lang="en-US" sz="4400" spc="-1" strike="noStrike">
                <a:solidFill>
                  <a:srgbClr val="000000"/>
                </a:solidFill>
                <a:latin typeface="Arial"/>
                <a:ea typeface="DejaVu Sans"/>
              </a:rPr>
              <a:t>Tahapan Pelaporan</a:t>
            </a:r>
            <a:endParaRPr b="0" lang="en-US" sz="4400" spc="-1" strike="noStrike">
              <a:latin typeface="Arial"/>
            </a:endParaRPr>
          </a:p>
        </p:txBody>
      </p:sp>
      <p:sp>
        <p:nvSpPr>
          <p:cNvPr id="239" name="CustomShape 2"/>
          <p:cNvSpPr/>
          <p:nvPr/>
        </p:nvSpPr>
        <p:spPr>
          <a:xfrm>
            <a:off x="816840" y="1326600"/>
            <a:ext cx="8521560" cy="3927600"/>
          </a:xfrm>
          <a:prstGeom prst="rect">
            <a:avLst/>
          </a:prstGeom>
          <a:noFill/>
          <a:ln>
            <a:noFill/>
          </a:ln>
        </p:spPr>
        <p:style>
          <a:lnRef idx="0"/>
          <a:fillRef idx="0"/>
          <a:effectRef idx="0"/>
          <a:fontRef idx="minor"/>
        </p:style>
        <p:txBody>
          <a:bodyPr lIns="0" rIns="0" tIns="0" bIns="0" anchor="ctr">
            <a:normAutofit fontScale="94000"/>
          </a:bodyPr>
          <a:p>
            <a:pPr marL="228600" indent="-227880">
              <a:lnSpc>
                <a:spcPct val="90000"/>
              </a:lnSpc>
              <a:spcBef>
                <a:spcPts val="1001"/>
              </a:spcBef>
              <a:buClr>
                <a:srgbClr val="000000"/>
              </a:buClr>
              <a:buFont typeface="Arial"/>
              <a:buChar char="•"/>
            </a:pPr>
            <a:r>
              <a:rPr b="0" lang="en-US" sz="3200" spc="-1" strike="noStrike">
                <a:solidFill>
                  <a:srgbClr val="000000"/>
                </a:solidFill>
                <a:latin typeface="Arial"/>
                <a:ea typeface="DejaVu Sans"/>
              </a:rPr>
              <a:t>Kemudian dilanjutkan dengan isi SLR itu sendiri, yang dimulai dengan:</a:t>
            </a:r>
            <a:endParaRPr b="0" lang="en-US" sz="3200" spc="-1" strike="noStrike">
              <a:latin typeface="Arial"/>
            </a:endParaRPr>
          </a:p>
          <a:p>
            <a:pPr lvl="1" marL="457200" indent="-456480">
              <a:lnSpc>
                <a:spcPct val="90000"/>
              </a:lnSpc>
              <a:spcBef>
                <a:spcPts val="499"/>
              </a:spcBef>
              <a:buClr>
                <a:srgbClr val="000000"/>
              </a:buClr>
              <a:buFont typeface="Arial"/>
              <a:buChar char="•"/>
            </a:pP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Pendahuluan</a:t>
            </a:r>
            <a:r>
              <a:rPr b="0" lang="en-US" sz="2800" spc="-1" strike="noStrike">
                <a:solidFill>
                  <a:srgbClr val="000000"/>
                </a:solidFill>
                <a:latin typeface="Arial"/>
                <a:ea typeface="DejaVu Sans"/>
              </a:rPr>
              <a:t>	</a:t>
            </a:r>
            <a:endParaRPr b="0" lang="en-US" sz="2800" spc="-1" strike="noStrike">
              <a:latin typeface="Arial"/>
            </a:endParaRPr>
          </a:p>
          <a:p>
            <a:pPr lvl="1" marL="457200" indent="-456480">
              <a:lnSpc>
                <a:spcPct val="90000"/>
              </a:lnSpc>
              <a:spcBef>
                <a:spcPts val="499"/>
              </a:spcBef>
              <a:buClr>
                <a:srgbClr val="000000"/>
              </a:buClr>
              <a:buFont typeface="Arial"/>
              <a:buChar char="•"/>
            </a:pP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Badan SLR</a:t>
            </a:r>
            <a:endParaRPr b="0" lang="en-US" sz="2800" spc="-1" strike="noStrike">
              <a:latin typeface="Arial"/>
            </a:endParaRPr>
          </a:p>
          <a:p>
            <a:pPr lvl="2" marL="1143000" indent="719280">
              <a:lnSpc>
                <a:spcPct val="90000"/>
              </a:lnSpc>
              <a:spcBef>
                <a:spcPts val="499"/>
              </a:spcBef>
              <a:buClr>
                <a:srgbClr val="000000"/>
              </a:buClr>
              <a:buFont typeface="Arial"/>
              <a:buChar char="•"/>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Metode</a:t>
            </a:r>
            <a:endParaRPr b="0" lang="en-US" sz="2400" spc="-1" strike="noStrike">
              <a:latin typeface="Arial"/>
            </a:endParaRPr>
          </a:p>
          <a:p>
            <a:pPr lvl="2" marL="1143000" indent="719280">
              <a:lnSpc>
                <a:spcPct val="90000"/>
              </a:lnSpc>
              <a:spcBef>
                <a:spcPts val="499"/>
              </a:spcBef>
              <a:buClr>
                <a:srgbClr val="000000"/>
              </a:buClr>
              <a:buFont typeface="Arial"/>
              <a:buChar char="•"/>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Hasil</a:t>
            </a:r>
            <a:endParaRPr b="0" lang="en-US" sz="2400" spc="-1" strike="noStrike">
              <a:latin typeface="Arial"/>
            </a:endParaRPr>
          </a:p>
          <a:p>
            <a:pPr lvl="2" marL="1143000" indent="719280">
              <a:lnSpc>
                <a:spcPct val="90000"/>
              </a:lnSpc>
              <a:spcBef>
                <a:spcPts val="499"/>
              </a:spcBef>
              <a:buClr>
                <a:srgbClr val="000000"/>
              </a:buClr>
              <a:buFont typeface="Arial"/>
              <a:buChar char="•"/>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Diskusi</a:t>
            </a:r>
            <a:endParaRPr b="0" lang="en-US" sz="2400" spc="-1" strike="noStrike">
              <a:latin typeface="Arial"/>
            </a:endParaRPr>
          </a:p>
          <a:p>
            <a:pPr lvl="1" marL="457200" indent="-456480">
              <a:lnSpc>
                <a:spcPct val="90000"/>
              </a:lnSpc>
              <a:spcBef>
                <a:spcPts val="499"/>
              </a:spcBef>
              <a:buClr>
                <a:srgbClr val="000000"/>
              </a:buClr>
              <a:buFont typeface="Arial"/>
              <a:buChar char="•"/>
            </a:pP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Kesimpulan</a:t>
            </a:r>
            <a:endParaRPr b="0" lang="en-US" sz="2800" spc="-1" strike="noStrike">
              <a:latin typeface="Arial"/>
            </a:endParaRPr>
          </a:p>
          <a:p>
            <a:pPr lvl="1" marL="457200" indent="-456480">
              <a:lnSpc>
                <a:spcPct val="90000"/>
              </a:lnSpc>
              <a:spcBef>
                <a:spcPts val="499"/>
              </a:spcBef>
              <a:buClr>
                <a:srgbClr val="000000"/>
              </a:buClr>
              <a:buFont typeface="Arial"/>
              <a:buChar char="•"/>
            </a:pP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Daftar Pustaka</a:t>
            </a:r>
            <a:endParaRPr b="0" lang="en-US" sz="2800" spc="-1" strike="noStrike">
              <a:latin typeface="Arial"/>
            </a:endParaRPr>
          </a:p>
          <a:p>
            <a:pPr lvl="1" marL="457200" indent="-456480">
              <a:lnSpc>
                <a:spcPct val="90000"/>
              </a:lnSpc>
              <a:spcBef>
                <a:spcPts val="499"/>
              </a:spcBef>
              <a:buClr>
                <a:srgbClr val="000000"/>
              </a:buClr>
              <a:buFont typeface="Arial"/>
              <a:buChar char="•"/>
            </a:pP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Lampiran (jika diperlukan)</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504000" y="226080"/>
            <a:ext cx="9071280" cy="945720"/>
          </a:xfrm>
          <a:prstGeom prst="rect">
            <a:avLst/>
          </a:prstGeom>
          <a:noFill/>
          <a:ln>
            <a:noFill/>
          </a:ln>
        </p:spPr>
        <p:style>
          <a:lnRef idx="0"/>
          <a:fillRef idx="0"/>
          <a:effectRef idx="0"/>
          <a:fontRef idx="minor"/>
        </p:style>
        <p:txBody>
          <a:bodyPr lIns="0" rIns="0" tIns="0" bIns="0" anchor="ctr"/>
          <a:p>
            <a:pPr algn="ctr">
              <a:lnSpc>
                <a:spcPct val="90000"/>
              </a:lnSpc>
            </a:pPr>
            <a:r>
              <a:rPr b="0" lang="en-US" sz="4400" spc="-1" strike="noStrike">
                <a:solidFill>
                  <a:srgbClr val="000000"/>
                </a:solidFill>
                <a:latin typeface="Arial"/>
                <a:ea typeface="DejaVu Sans"/>
              </a:rPr>
              <a:t>Tahapan Pelaporan - Abstrak</a:t>
            </a:r>
            <a:endParaRPr b="0" lang="en-US" sz="4400" spc="-1" strike="noStrike">
              <a:latin typeface="Arial"/>
            </a:endParaRPr>
          </a:p>
        </p:txBody>
      </p:sp>
      <p:sp>
        <p:nvSpPr>
          <p:cNvPr id="241" name="CustomShape 2"/>
          <p:cNvSpPr/>
          <p:nvPr/>
        </p:nvSpPr>
        <p:spPr>
          <a:xfrm>
            <a:off x="694440" y="1326600"/>
            <a:ext cx="8576280" cy="4117320"/>
          </a:xfrm>
          <a:prstGeom prst="rect">
            <a:avLst/>
          </a:prstGeom>
          <a:noFill/>
          <a:ln>
            <a:noFill/>
          </a:ln>
        </p:spPr>
        <p:style>
          <a:lnRef idx="0"/>
          <a:fillRef idx="0"/>
          <a:effectRef idx="0"/>
          <a:fontRef idx="minor"/>
        </p:style>
        <p:txBody>
          <a:bodyPr lIns="0" rIns="0" tIns="0" bIns="0" anchor="ctr">
            <a:normAutofit/>
          </a:bodyPr>
          <a:p>
            <a:pPr marL="228600" indent="-227880">
              <a:lnSpc>
                <a:spcPct val="90000"/>
              </a:lnSpc>
              <a:spcBef>
                <a:spcPts val="1001"/>
              </a:spcBef>
              <a:buClr>
                <a:srgbClr val="000000"/>
              </a:buClr>
              <a:buFont typeface="Arial"/>
              <a:buChar char="•"/>
            </a:pPr>
            <a:r>
              <a:rPr b="1" lang="en-US" sz="2800" spc="-1" strike="noStrike">
                <a:solidFill>
                  <a:srgbClr val="000000"/>
                </a:solidFill>
                <a:latin typeface="Arial"/>
                <a:ea typeface="DejaVu Sans"/>
              </a:rPr>
              <a:t>Konteks</a:t>
            </a:r>
            <a:endParaRPr b="0" lang="en-US" sz="2800" spc="-1" strike="noStrike">
              <a:latin typeface="Arial"/>
            </a:endParaRPr>
          </a:p>
          <a:p>
            <a:pPr lvl="1" marL="685800" indent="-227880" algn="just">
              <a:lnSpc>
                <a:spcPct val="90000"/>
              </a:lnSpc>
              <a:spcBef>
                <a:spcPts val="499"/>
              </a:spcBef>
              <a:buClr>
                <a:srgbClr val="ff0000"/>
              </a:buClr>
              <a:buFont typeface="Arial"/>
              <a:buChar char="•"/>
            </a:pPr>
            <a:r>
              <a:rPr b="1" lang="en-US" sz="2600" spc="-1" strike="noStrike">
                <a:solidFill>
                  <a:srgbClr val="ff0000"/>
                </a:solidFill>
                <a:latin typeface="Arial"/>
                <a:ea typeface="DejaVu Sans"/>
              </a:rPr>
              <a:t>Perkembangan internet yang semakin cepat </a:t>
            </a:r>
            <a:r>
              <a:rPr b="0" lang="en-US" sz="2600" spc="-1" strike="noStrike">
                <a:solidFill>
                  <a:srgbClr val="000000"/>
                </a:solidFill>
                <a:latin typeface="Arial"/>
                <a:ea typeface="DejaVu Sans"/>
              </a:rPr>
              <a:t>membuat alamat </a:t>
            </a:r>
            <a:r>
              <a:rPr b="1" lang="en-US" sz="2600" spc="-1" strike="noStrike">
                <a:solidFill>
                  <a:srgbClr val="ff0000"/>
                </a:solidFill>
                <a:latin typeface="Arial"/>
                <a:ea typeface="DejaVu Sans"/>
              </a:rPr>
              <a:t>IPv4 menjadi penuh </a:t>
            </a:r>
            <a:r>
              <a:rPr b="0" lang="en-US" sz="2600" spc="-1" strike="noStrike">
                <a:solidFill>
                  <a:srgbClr val="000000"/>
                </a:solidFill>
                <a:latin typeface="Arial"/>
                <a:ea typeface="DejaVu Sans"/>
              </a:rPr>
              <a:t>dengan pengguna sehingga memerlukan sebuah alternatif alamat baru. </a:t>
            </a:r>
            <a:r>
              <a:rPr b="1" lang="en-US" sz="2600" spc="-1" strike="noStrike">
                <a:solidFill>
                  <a:srgbClr val="ff0000"/>
                </a:solidFill>
                <a:latin typeface="Arial"/>
                <a:ea typeface="DejaVu Sans"/>
              </a:rPr>
              <a:t>IPv6 diperkenalkan sebagai pengganti IPv4</a:t>
            </a:r>
            <a:r>
              <a:rPr b="0" lang="en-US" sz="2600" spc="-1" strike="noStrike">
                <a:solidFill>
                  <a:srgbClr val="000000"/>
                </a:solidFill>
                <a:latin typeface="Arial"/>
                <a:ea typeface="DejaVu Sans"/>
              </a:rPr>
              <a:t>, namun dalam implementasinya tidak bisa dilakukan begitu saja. Oleh karena itu </a:t>
            </a:r>
            <a:r>
              <a:rPr b="1" lang="en-US" sz="2600" spc="-1" strike="noStrike">
                <a:solidFill>
                  <a:srgbClr val="ff0000"/>
                </a:solidFill>
                <a:latin typeface="Arial"/>
                <a:ea typeface="DejaVu Sans"/>
              </a:rPr>
              <a:t>diperkenalkanlah Mekanisme Transisi </a:t>
            </a:r>
            <a:r>
              <a:rPr b="0" lang="en-US" sz="2600" spc="-1" strike="noStrike">
                <a:solidFill>
                  <a:srgbClr val="000000"/>
                </a:solidFill>
                <a:latin typeface="Arial"/>
                <a:ea typeface="DejaVu Sans"/>
              </a:rPr>
              <a:t>untuk membantu proses migrasi. Mekanisme ini perlu </a:t>
            </a:r>
            <a:r>
              <a:rPr b="1" lang="en-US" sz="2600" spc="-1" strike="noStrike">
                <a:solidFill>
                  <a:srgbClr val="ff0000"/>
                </a:solidFill>
                <a:latin typeface="Arial"/>
                <a:ea typeface="DejaVu Sans"/>
              </a:rPr>
              <a:t>dievaluasi untuk menentukan performanya</a:t>
            </a:r>
            <a:r>
              <a:rPr b="0" lang="en-US" sz="2600" spc="-1" strike="noStrike">
                <a:solidFill>
                  <a:srgbClr val="ff0000"/>
                </a:solidFill>
                <a:latin typeface="Arial"/>
                <a:ea typeface="DejaVu Sans"/>
              </a:rPr>
              <a:t> </a:t>
            </a:r>
            <a:r>
              <a:rPr b="0" lang="en-US" sz="2600" spc="-1" strike="noStrike">
                <a:solidFill>
                  <a:srgbClr val="000000"/>
                </a:solidFill>
                <a:latin typeface="Arial"/>
                <a:ea typeface="DejaVu Sans"/>
              </a:rPr>
              <a:t>ketika digunakan nanti</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504000" y="226080"/>
            <a:ext cx="9071280" cy="945720"/>
          </a:xfrm>
          <a:prstGeom prst="rect">
            <a:avLst/>
          </a:prstGeom>
          <a:noFill/>
          <a:ln>
            <a:noFill/>
          </a:ln>
        </p:spPr>
        <p:style>
          <a:lnRef idx="0"/>
          <a:fillRef idx="0"/>
          <a:effectRef idx="0"/>
          <a:fontRef idx="minor"/>
        </p:style>
        <p:txBody>
          <a:bodyPr lIns="0" rIns="0" tIns="0" bIns="0" anchor="ctr"/>
          <a:p>
            <a:pPr algn="ctr">
              <a:lnSpc>
                <a:spcPct val="90000"/>
              </a:lnSpc>
            </a:pPr>
            <a:r>
              <a:rPr b="0" lang="en-US" sz="4400" spc="-1" strike="noStrike">
                <a:solidFill>
                  <a:srgbClr val="000000"/>
                </a:solidFill>
                <a:latin typeface="Arial"/>
                <a:ea typeface="DejaVu Sans"/>
              </a:rPr>
              <a:t>Tahapan Pelaporan - Abstrak</a:t>
            </a:r>
            <a:endParaRPr b="0" lang="en-US" sz="4400" spc="-1" strike="noStrike">
              <a:latin typeface="Arial"/>
            </a:endParaRPr>
          </a:p>
        </p:txBody>
      </p:sp>
      <p:sp>
        <p:nvSpPr>
          <p:cNvPr id="243" name="CustomShape 2"/>
          <p:cNvSpPr/>
          <p:nvPr/>
        </p:nvSpPr>
        <p:spPr>
          <a:xfrm>
            <a:off x="694440" y="1326600"/>
            <a:ext cx="8691840" cy="4008600"/>
          </a:xfrm>
          <a:prstGeom prst="rect">
            <a:avLst/>
          </a:prstGeom>
          <a:noFill/>
          <a:ln>
            <a:noFill/>
          </a:ln>
        </p:spPr>
        <p:style>
          <a:lnRef idx="0"/>
          <a:fillRef idx="0"/>
          <a:effectRef idx="0"/>
          <a:fontRef idx="minor"/>
        </p:style>
        <p:txBody>
          <a:bodyPr lIns="0" rIns="0" tIns="0" bIns="0" anchor="ctr">
            <a:normAutofit/>
          </a:bodyPr>
          <a:p>
            <a:pPr marL="228600" indent="-227880" algn="just">
              <a:lnSpc>
                <a:spcPct val="90000"/>
              </a:lnSpc>
              <a:spcBef>
                <a:spcPts val="1001"/>
              </a:spcBef>
              <a:buClr>
                <a:srgbClr val="000000"/>
              </a:buClr>
              <a:buFont typeface="Arial"/>
              <a:buChar char="•"/>
            </a:pPr>
            <a:r>
              <a:rPr b="1" lang="en-US" sz="2800" spc="-1" strike="noStrike">
                <a:solidFill>
                  <a:srgbClr val="000000"/>
                </a:solidFill>
                <a:latin typeface="Arial"/>
                <a:ea typeface="DejaVu Sans"/>
              </a:rPr>
              <a:t>Objektif</a:t>
            </a:r>
            <a:endParaRPr b="0" lang="en-US" sz="2800" spc="-1" strike="noStrike">
              <a:latin typeface="Arial"/>
            </a:endParaRPr>
          </a:p>
          <a:p>
            <a:pPr lvl="1" marL="685800" indent="-227880" algn="just">
              <a:lnSpc>
                <a:spcPct val="90000"/>
              </a:lnSpc>
              <a:spcBef>
                <a:spcPts val="499"/>
              </a:spcBef>
              <a:buClr>
                <a:srgbClr val="000000"/>
              </a:buClr>
              <a:buFont typeface="Arial"/>
              <a:buChar char="•"/>
            </a:pPr>
            <a:r>
              <a:rPr b="0" lang="en-US" sz="2600" spc="-1" strike="noStrike">
                <a:solidFill>
                  <a:srgbClr val="000000"/>
                </a:solidFill>
                <a:latin typeface="Arial"/>
                <a:ea typeface="DejaVu Sans"/>
              </a:rPr>
              <a:t>Kami ingin </a:t>
            </a:r>
            <a:r>
              <a:rPr b="1" lang="en-US" sz="2600" spc="-1" strike="noStrike">
                <a:solidFill>
                  <a:srgbClr val="ff0000"/>
                </a:solidFill>
                <a:latin typeface="Arial"/>
                <a:ea typeface="DejaVu Sans"/>
              </a:rPr>
              <a:t>menginvestigasi</a:t>
            </a:r>
            <a:r>
              <a:rPr b="0" lang="en-US" sz="2600" spc="-1" strike="noStrike">
                <a:solidFill>
                  <a:srgbClr val="000000"/>
                </a:solidFill>
                <a:latin typeface="Arial"/>
                <a:ea typeface="DejaVu Sans"/>
              </a:rPr>
              <a:t> apakah evaluasi performa yang dilakukan oleh (Bahaman, Nazrulazhar, et al) telah </a:t>
            </a:r>
            <a:r>
              <a:rPr b="1" lang="en-US" sz="2600" spc="-1" strike="noStrike">
                <a:solidFill>
                  <a:srgbClr val="ff0000"/>
                </a:solidFill>
                <a:latin typeface="Arial"/>
                <a:ea typeface="DejaVu Sans"/>
              </a:rPr>
              <a:t>memenuhi syarat validitas</a:t>
            </a:r>
            <a:r>
              <a:rPr b="0" lang="en-US" sz="2600" spc="-1" strike="noStrike">
                <a:solidFill>
                  <a:srgbClr val="000000"/>
                </a:solidFill>
                <a:latin typeface="Arial"/>
                <a:ea typeface="DejaVu Sans"/>
              </a:rPr>
              <a:t>. Selain itu </a:t>
            </a:r>
            <a:r>
              <a:rPr b="1" lang="en-US" sz="2600" spc="-1" strike="noStrike">
                <a:solidFill>
                  <a:srgbClr val="ff0000"/>
                </a:solidFill>
                <a:latin typeface="Arial"/>
                <a:ea typeface="DejaVu Sans"/>
              </a:rPr>
              <a:t>metode penelitian</a:t>
            </a:r>
            <a:r>
              <a:rPr b="0" lang="en-US" sz="2600" spc="-1" strike="noStrike">
                <a:solidFill>
                  <a:srgbClr val="000000"/>
                </a:solidFill>
                <a:latin typeface="Arial"/>
                <a:ea typeface="DejaVu Sans"/>
              </a:rPr>
              <a:t> yang telah dilakukan sudah valid. Dan </a:t>
            </a:r>
            <a:r>
              <a:rPr b="1" lang="en-US" sz="2600" spc="-1" strike="noStrike">
                <a:solidFill>
                  <a:srgbClr val="ff0000"/>
                </a:solidFill>
                <a:latin typeface="Arial"/>
                <a:ea typeface="DejaVu Sans"/>
              </a:rPr>
              <a:t>hasil evaluasi</a:t>
            </a:r>
            <a:r>
              <a:rPr b="1" lang="en-US" sz="2600" spc="-1" strike="noStrike">
                <a:solidFill>
                  <a:srgbClr val="000000"/>
                </a:solidFill>
                <a:latin typeface="Arial"/>
                <a:ea typeface="DejaVu Sans"/>
              </a:rPr>
              <a:t> </a:t>
            </a:r>
            <a:r>
              <a:rPr b="0" lang="en-US" sz="2600" spc="-1" strike="noStrike">
                <a:solidFill>
                  <a:srgbClr val="000000"/>
                </a:solidFill>
                <a:latin typeface="Arial"/>
                <a:ea typeface="DejaVu Sans"/>
              </a:rPr>
              <a:t>juga harus bisa diukur secara baik dan valid.</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504000" y="226080"/>
            <a:ext cx="9071280" cy="945720"/>
          </a:xfrm>
          <a:prstGeom prst="rect">
            <a:avLst/>
          </a:prstGeom>
          <a:noFill/>
          <a:ln>
            <a:noFill/>
          </a:ln>
        </p:spPr>
        <p:style>
          <a:lnRef idx="0"/>
          <a:fillRef idx="0"/>
          <a:effectRef idx="0"/>
          <a:fontRef idx="minor"/>
        </p:style>
        <p:txBody>
          <a:bodyPr lIns="0" rIns="0" tIns="0" bIns="0" anchor="ctr"/>
          <a:p>
            <a:pPr algn="ctr">
              <a:lnSpc>
                <a:spcPct val="90000"/>
              </a:lnSpc>
            </a:pPr>
            <a:r>
              <a:rPr b="0" lang="en-US" sz="4400" spc="-1" strike="noStrike">
                <a:solidFill>
                  <a:srgbClr val="000000"/>
                </a:solidFill>
                <a:latin typeface="Arial"/>
                <a:ea typeface="DejaVu Sans"/>
              </a:rPr>
              <a:t>Tahapan Pelaporan - Abstrak</a:t>
            </a:r>
            <a:endParaRPr b="0" lang="en-US" sz="4400" spc="-1" strike="noStrike">
              <a:latin typeface="Arial"/>
            </a:endParaRPr>
          </a:p>
        </p:txBody>
      </p:sp>
      <p:sp>
        <p:nvSpPr>
          <p:cNvPr id="245" name="CustomShape 2"/>
          <p:cNvSpPr/>
          <p:nvPr/>
        </p:nvSpPr>
        <p:spPr>
          <a:xfrm>
            <a:off x="671400" y="1326600"/>
            <a:ext cx="8749800" cy="3287880"/>
          </a:xfrm>
          <a:prstGeom prst="rect">
            <a:avLst/>
          </a:prstGeom>
          <a:noFill/>
          <a:ln>
            <a:noFill/>
          </a:ln>
        </p:spPr>
        <p:style>
          <a:lnRef idx="0"/>
          <a:fillRef idx="0"/>
          <a:effectRef idx="0"/>
          <a:fontRef idx="minor"/>
        </p:style>
        <p:txBody>
          <a:bodyPr lIns="0" rIns="0" tIns="0" bIns="0" anchor="ctr"/>
          <a:p>
            <a:pPr marL="228600" indent="-227880" algn="just">
              <a:lnSpc>
                <a:spcPct val="90000"/>
              </a:lnSpc>
              <a:spcBef>
                <a:spcPts val="1001"/>
              </a:spcBef>
              <a:buClr>
                <a:srgbClr val="000000"/>
              </a:buClr>
              <a:buFont typeface="Arial"/>
              <a:buChar char="•"/>
            </a:pPr>
            <a:r>
              <a:rPr b="1" lang="en-US" sz="2800" spc="-1" strike="noStrike">
                <a:solidFill>
                  <a:srgbClr val="000000"/>
                </a:solidFill>
                <a:latin typeface="Arial"/>
                <a:ea typeface="DejaVu Sans"/>
              </a:rPr>
              <a:t>Metode</a:t>
            </a:r>
            <a:endParaRPr b="0" lang="en-US" sz="2800" spc="-1" strike="noStrike">
              <a:latin typeface="Arial"/>
            </a:endParaRPr>
          </a:p>
          <a:p>
            <a:pPr lvl="1" marL="685800" indent="-227880" algn="just">
              <a:lnSpc>
                <a:spcPct val="90000"/>
              </a:lnSpc>
              <a:spcBef>
                <a:spcPts val="499"/>
              </a:spcBef>
              <a:buClr>
                <a:srgbClr val="000000"/>
              </a:buClr>
              <a:buFont typeface="Arial"/>
              <a:buChar char="•"/>
            </a:pPr>
            <a:r>
              <a:rPr b="0" lang="en-US" sz="2600" spc="-1" strike="noStrike">
                <a:solidFill>
                  <a:srgbClr val="000000"/>
                </a:solidFill>
                <a:latin typeface="Arial"/>
                <a:ea typeface="DejaVu Sans"/>
              </a:rPr>
              <a:t>Metode yang kami gunakan untuk melakukan ulasan adalah </a:t>
            </a:r>
            <a:r>
              <a:rPr b="1" i="1" lang="en-US" sz="2600" spc="-1" strike="noStrike">
                <a:solidFill>
                  <a:srgbClr val="ff0000"/>
                </a:solidFill>
                <a:latin typeface="Arial"/>
                <a:ea typeface="DejaVu Sans"/>
              </a:rPr>
              <a:t>Systematic Literature Review</a:t>
            </a:r>
            <a:r>
              <a:rPr b="0" i="1" lang="en-US" sz="2600" spc="-1" strike="noStrike">
                <a:solidFill>
                  <a:srgbClr val="000000"/>
                </a:solidFill>
                <a:latin typeface="Arial"/>
                <a:ea typeface="DejaVu Sans"/>
              </a:rPr>
              <a:t>. </a:t>
            </a:r>
            <a:r>
              <a:rPr b="0" lang="en-US" sz="2600" spc="-1" strike="noStrike">
                <a:solidFill>
                  <a:srgbClr val="000000"/>
                </a:solidFill>
                <a:latin typeface="Arial"/>
                <a:ea typeface="DejaVu Sans"/>
              </a:rPr>
              <a:t>Kami mengulas paper </a:t>
            </a:r>
            <a:r>
              <a:rPr b="1" lang="en-US" sz="2600" spc="-1" strike="noStrike">
                <a:solidFill>
                  <a:srgbClr val="ff0000"/>
                </a:solidFill>
                <a:latin typeface="Arial"/>
                <a:ea typeface="DejaVu Sans"/>
              </a:rPr>
              <a:t>(Bahaman, Nazrulazhar, et al) </a:t>
            </a:r>
            <a:r>
              <a:rPr b="0" lang="en-US" sz="2600" spc="-1" strike="noStrike">
                <a:solidFill>
                  <a:srgbClr val="000000"/>
                </a:solidFill>
                <a:latin typeface="Arial"/>
                <a:ea typeface="DejaVu Sans"/>
              </a:rPr>
              <a:t>dan paper-paper relevan lainnya yang dipublikasikan dari </a:t>
            </a:r>
            <a:r>
              <a:rPr b="1" lang="en-US" sz="2600" spc="-1" strike="noStrike">
                <a:solidFill>
                  <a:srgbClr val="ff0000"/>
                </a:solidFill>
                <a:latin typeface="Arial"/>
                <a:ea typeface="DejaVu Sans"/>
              </a:rPr>
              <a:t>tahun 2012 hingga 2018</a:t>
            </a:r>
            <a:r>
              <a:rPr b="0" lang="en-US" sz="2600" spc="-1" strike="noStrike">
                <a:solidFill>
                  <a:srgbClr val="000000"/>
                </a:solidFill>
                <a:latin typeface="Arial"/>
                <a:ea typeface="DejaVu Sans"/>
              </a:rPr>
              <a:t>. Paper-paper tersebut didapatkan melalui </a:t>
            </a:r>
            <a:r>
              <a:rPr b="1" lang="en-US" sz="2600" spc="-1" strike="noStrike">
                <a:solidFill>
                  <a:srgbClr val="ff0000"/>
                </a:solidFill>
                <a:latin typeface="Arial"/>
                <a:ea typeface="DejaVu Sans"/>
              </a:rPr>
              <a:t>Search String, dan Referensi </a:t>
            </a:r>
            <a:r>
              <a:rPr b="0" lang="en-US" sz="2600" spc="-1" strike="noStrike">
                <a:solidFill>
                  <a:srgbClr val="000000"/>
                </a:solidFill>
                <a:latin typeface="Arial"/>
                <a:ea typeface="DejaVu Sans"/>
              </a:rPr>
              <a:t>dari paper utama.</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504000" y="226080"/>
            <a:ext cx="9071280" cy="945720"/>
          </a:xfrm>
          <a:prstGeom prst="rect">
            <a:avLst/>
          </a:prstGeom>
          <a:noFill/>
          <a:ln>
            <a:noFill/>
          </a:ln>
        </p:spPr>
        <p:style>
          <a:lnRef idx="0"/>
          <a:fillRef idx="0"/>
          <a:effectRef idx="0"/>
          <a:fontRef idx="minor"/>
        </p:style>
        <p:txBody>
          <a:bodyPr lIns="0" rIns="0" tIns="0" bIns="0" anchor="ctr"/>
          <a:p>
            <a:pPr algn="ctr">
              <a:lnSpc>
                <a:spcPct val="90000"/>
              </a:lnSpc>
            </a:pPr>
            <a:r>
              <a:rPr b="0" lang="en-US" sz="4400" spc="-1" strike="noStrike">
                <a:solidFill>
                  <a:srgbClr val="000000"/>
                </a:solidFill>
                <a:latin typeface="Arial"/>
                <a:ea typeface="DejaVu Sans"/>
              </a:rPr>
              <a:t>Tahap Pelaporan - Abstrak</a:t>
            </a:r>
            <a:endParaRPr b="0" lang="en-US" sz="4400" spc="-1" strike="noStrike">
              <a:latin typeface="Arial"/>
            </a:endParaRPr>
          </a:p>
        </p:txBody>
      </p:sp>
      <p:sp>
        <p:nvSpPr>
          <p:cNvPr id="247" name="CustomShape 2"/>
          <p:cNvSpPr/>
          <p:nvPr/>
        </p:nvSpPr>
        <p:spPr>
          <a:xfrm>
            <a:off x="740880" y="1326600"/>
            <a:ext cx="8622360" cy="3287880"/>
          </a:xfrm>
          <a:prstGeom prst="rect">
            <a:avLst/>
          </a:prstGeom>
          <a:noFill/>
          <a:ln>
            <a:noFill/>
          </a:ln>
        </p:spPr>
        <p:style>
          <a:lnRef idx="0"/>
          <a:fillRef idx="0"/>
          <a:effectRef idx="0"/>
          <a:fontRef idx="minor"/>
        </p:style>
        <p:txBody>
          <a:bodyPr lIns="0" rIns="0" tIns="0" bIns="0" anchor="ctr">
            <a:normAutofit/>
          </a:bodyPr>
          <a:p>
            <a:pPr marL="228600" indent="-227880" algn="just">
              <a:lnSpc>
                <a:spcPct val="90000"/>
              </a:lnSpc>
              <a:spcBef>
                <a:spcPts val="1001"/>
              </a:spcBef>
              <a:buClr>
                <a:srgbClr val="000000"/>
              </a:buClr>
              <a:buFont typeface="Arial"/>
              <a:buChar char="•"/>
            </a:pPr>
            <a:r>
              <a:rPr b="1" lang="en-US" sz="2800" spc="-1" strike="noStrike">
                <a:solidFill>
                  <a:srgbClr val="000000"/>
                </a:solidFill>
                <a:latin typeface="Arial"/>
                <a:ea typeface="DejaVu Sans"/>
              </a:rPr>
              <a:t>Hasil Review</a:t>
            </a:r>
            <a:endParaRPr b="0" lang="en-US" sz="2800" spc="-1" strike="noStrike">
              <a:latin typeface="Arial"/>
            </a:endParaRPr>
          </a:p>
          <a:p>
            <a:pPr lvl="1" marL="685800" indent="-227880" algn="just">
              <a:lnSpc>
                <a:spcPct val="90000"/>
              </a:lnSpc>
              <a:spcBef>
                <a:spcPts val="499"/>
              </a:spcBef>
              <a:buClr>
                <a:srgbClr val="000000"/>
              </a:buClr>
              <a:buFont typeface="Arial"/>
              <a:buChar char="•"/>
            </a:pPr>
            <a:r>
              <a:rPr b="0" lang="en-US" sz="2600" spc="-1" strike="noStrike">
                <a:solidFill>
                  <a:srgbClr val="000000"/>
                </a:solidFill>
                <a:latin typeface="Arial"/>
                <a:ea typeface="DejaVu Sans"/>
              </a:rPr>
              <a:t>Ulasan sudah kami lakukan dengan </a:t>
            </a:r>
            <a:r>
              <a:rPr b="1" lang="en-US" sz="2600" spc="-1" strike="noStrike">
                <a:solidFill>
                  <a:srgbClr val="000000"/>
                </a:solidFill>
                <a:latin typeface="Arial"/>
                <a:ea typeface="DejaVu Sans"/>
              </a:rPr>
              <a:t>hati-hati dan teliti</a:t>
            </a:r>
            <a:r>
              <a:rPr b="0" lang="en-US" sz="2600" spc="-1" strike="noStrike">
                <a:solidFill>
                  <a:srgbClr val="000000"/>
                </a:solidFill>
                <a:latin typeface="Arial"/>
                <a:ea typeface="DejaVu Sans"/>
              </a:rPr>
              <a:t>, dan </a:t>
            </a:r>
            <a:r>
              <a:rPr b="1" lang="en-US" sz="2600" spc="-1" strike="noStrike">
                <a:solidFill>
                  <a:srgbClr val="000000"/>
                </a:solidFill>
                <a:latin typeface="Arial"/>
                <a:ea typeface="DejaVu Sans"/>
              </a:rPr>
              <a:t>menghasilkan beberapa hal yang dirasa cukup </a:t>
            </a:r>
            <a:r>
              <a:rPr b="0" lang="en-US" sz="2600" spc="-1" strike="noStrike">
                <a:solidFill>
                  <a:srgbClr val="000000"/>
                </a:solidFill>
                <a:latin typeface="Arial"/>
                <a:ea typeface="DejaVu Sans"/>
              </a:rPr>
              <a:t>untuk </a:t>
            </a:r>
            <a:r>
              <a:rPr b="1" lang="en-US" sz="2600" spc="-1" strike="noStrike">
                <a:solidFill>
                  <a:srgbClr val="000000"/>
                </a:solidFill>
                <a:latin typeface="Arial"/>
                <a:ea typeface="DejaVu Sans"/>
              </a:rPr>
              <a:t>membuktikan</a:t>
            </a:r>
            <a:r>
              <a:rPr b="0" lang="en-US" sz="2600" spc="-1" strike="noStrike">
                <a:solidFill>
                  <a:srgbClr val="000000"/>
                </a:solidFill>
                <a:latin typeface="Arial"/>
                <a:ea typeface="DejaVu Sans"/>
              </a:rPr>
              <a:t> bahwa evaluasi performa terowongan 6to4 benar-benar valid dan sesuai dengan ukurannya.</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504000" y="226080"/>
            <a:ext cx="9071280" cy="945720"/>
          </a:xfrm>
          <a:prstGeom prst="rect">
            <a:avLst/>
          </a:prstGeom>
          <a:noFill/>
          <a:ln>
            <a:noFill/>
          </a:ln>
        </p:spPr>
        <p:style>
          <a:lnRef idx="0"/>
          <a:fillRef idx="0"/>
          <a:effectRef idx="0"/>
          <a:fontRef idx="minor"/>
        </p:style>
        <p:txBody>
          <a:bodyPr lIns="0" rIns="0" tIns="0" bIns="0" anchor="ctr"/>
          <a:p>
            <a:pPr algn="ctr">
              <a:lnSpc>
                <a:spcPct val="90000"/>
              </a:lnSpc>
            </a:pPr>
            <a:r>
              <a:rPr b="0" lang="en-US" sz="4400" spc="-1" strike="noStrike">
                <a:solidFill>
                  <a:srgbClr val="000000"/>
                </a:solidFill>
                <a:latin typeface="Arial"/>
                <a:ea typeface="DejaVu Sans"/>
              </a:rPr>
              <a:t>Tahapan Laporan - Abstrak</a:t>
            </a:r>
            <a:endParaRPr b="0" lang="en-US" sz="4400" spc="-1" strike="noStrike">
              <a:latin typeface="Arial"/>
            </a:endParaRPr>
          </a:p>
        </p:txBody>
      </p:sp>
      <p:sp>
        <p:nvSpPr>
          <p:cNvPr id="249" name="CustomShape 2"/>
          <p:cNvSpPr/>
          <p:nvPr/>
        </p:nvSpPr>
        <p:spPr>
          <a:xfrm>
            <a:off x="659880" y="1326600"/>
            <a:ext cx="8761320" cy="3287880"/>
          </a:xfrm>
          <a:prstGeom prst="rect">
            <a:avLst/>
          </a:prstGeom>
          <a:noFill/>
          <a:ln>
            <a:noFill/>
          </a:ln>
        </p:spPr>
        <p:style>
          <a:lnRef idx="0"/>
          <a:fillRef idx="0"/>
          <a:effectRef idx="0"/>
          <a:fontRef idx="minor"/>
        </p:style>
        <p:txBody>
          <a:bodyPr lIns="0" rIns="0" tIns="0" bIns="0" anchor="ctr"/>
          <a:p>
            <a:pPr marL="228600" indent="-227880" algn="just">
              <a:lnSpc>
                <a:spcPct val="90000"/>
              </a:lnSpc>
              <a:spcBef>
                <a:spcPts val="1001"/>
              </a:spcBef>
              <a:buClr>
                <a:srgbClr val="000000"/>
              </a:buClr>
              <a:buFont typeface="Arial"/>
              <a:buChar char="•"/>
            </a:pPr>
            <a:r>
              <a:rPr b="1" lang="en-US" sz="2800" spc="-1" strike="noStrike">
                <a:solidFill>
                  <a:srgbClr val="000000"/>
                </a:solidFill>
                <a:latin typeface="Arial"/>
                <a:ea typeface="DejaVu Sans"/>
              </a:rPr>
              <a:t>Kesimpulan</a:t>
            </a:r>
            <a:endParaRPr b="0" lang="en-US" sz="2800" spc="-1" strike="noStrike">
              <a:latin typeface="Arial"/>
            </a:endParaRPr>
          </a:p>
          <a:p>
            <a:pPr lvl="1" marL="685800" indent="-227880" algn="just">
              <a:lnSpc>
                <a:spcPct val="90000"/>
              </a:lnSpc>
              <a:spcBef>
                <a:spcPts val="499"/>
              </a:spcBef>
              <a:buClr>
                <a:srgbClr val="000000"/>
              </a:buClr>
              <a:buFont typeface="Arial"/>
              <a:buChar char="•"/>
            </a:pPr>
            <a:r>
              <a:rPr b="0" lang="en-US" sz="2600" spc="-1" strike="noStrike">
                <a:solidFill>
                  <a:srgbClr val="000000"/>
                </a:solidFill>
                <a:latin typeface="Arial"/>
                <a:ea typeface="DejaVu Sans"/>
              </a:rPr>
              <a:t>Menurut data-data yang kami sudah ulas, khususnya paper </a:t>
            </a:r>
            <a:r>
              <a:rPr b="1" lang="en-US" sz="2600" spc="-1" strike="noStrike">
                <a:solidFill>
                  <a:srgbClr val="ff0000"/>
                </a:solidFill>
                <a:latin typeface="Arial"/>
                <a:ea typeface="DejaVu Sans"/>
              </a:rPr>
              <a:t>(Amoss, John J., ) </a:t>
            </a:r>
            <a:r>
              <a:rPr b="0" lang="en-US" sz="2600" spc="-1" strike="noStrike">
                <a:solidFill>
                  <a:srgbClr val="000000"/>
                </a:solidFill>
                <a:latin typeface="Arial"/>
                <a:ea typeface="DejaVu Sans"/>
              </a:rPr>
              <a:t>dan paper </a:t>
            </a:r>
            <a:r>
              <a:rPr b="1" lang="en-US" sz="2600" spc="-1" strike="noStrike">
                <a:solidFill>
                  <a:srgbClr val="ff0000"/>
                </a:solidFill>
                <a:latin typeface="Arial"/>
                <a:ea typeface="DejaVu Sans"/>
              </a:rPr>
              <a:t>(Ali, Ana)</a:t>
            </a:r>
            <a:r>
              <a:rPr b="0" lang="en-US" sz="2600" spc="-1" strike="noStrike">
                <a:solidFill>
                  <a:srgbClr val="000000"/>
                </a:solidFill>
                <a:latin typeface="Arial"/>
                <a:ea typeface="DejaVu Sans"/>
              </a:rPr>
              <a:t> memiliki relevansi yang tinggi dengan paper </a:t>
            </a:r>
            <a:r>
              <a:rPr b="1" lang="en-US" sz="2600" spc="-1" strike="noStrike">
                <a:solidFill>
                  <a:srgbClr val="ff0000"/>
                </a:solidFill>
                <a:latin typeface="Arial"/>
                <a:ea typeface="DejaVu Sans"/>
              </a:rPr>
              <a:t>(Bahaman, Nazrulazhar, et al) </a:t>
            </a:r>
            <a:r>
              <a:rPr b="0" lang="en-US" sz="2600" spc="-1" strike="noStrike">
                <a:solidFill>
                  <a:srgbClr val="000000"/>
                </a:solidFill>
                <a:latin typeface="Arial"/>
                <a:ea typeface="DejaVu Sans"/>
              </a:rPr>
              <a:t>yang di mana dari proses awal hingga akhir evaluasi memberikan landasan yang kuat mengenai performa terowongan 6to4</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504000" y="226080"/>
            <a:ext cx="9071280" cy="945720"/>
          </a:xfrm>
          <a:prstGeom prst="rect">
            <a:avLst/>
          </a:prstGeom>
          <a:noFill/>
          <a:ln>
            <a:noFill/>
          </a:ln>
        </p:spPr>
        <p:style>
          <a:lnRef idx="0"/>
          <a:fillRef idx="0"/>
          <a:effectRef idx="0"/>
          <a:fontRef idx="minor"/>
        </p:style>
        <p:txBody>
          <a:bodyPr lIns="0" rIns="0" tIns="0" bIns="0" anchor="ctr"/>
          <a:p>
            <a:pPr algn="ctr">
              <a:lnSpc>
                <a:spcPct val="90000"/>
              </a:lnSpc>
            </a:pPr>
            <a:r>
              <a:rPr b="0" lang="en-US" sz="4400" spc="-1" strike="noStrike">
                <a:solidFill>
                  <a:srgbClr val="000000"/>
                </a:solidFill>
                <a:latin typeface="Arial"/>
                <a:ea typeface="DejaVu Sans"/>
              </a:rPr>
              <a:t>Tahapan Pelaporan – SLR</a:t>
            </a:r>
            <a:endParaRPr b="0" lang="en-US" sz="4400" spc="-1" strike="noStrike">
              <a:latin typeface="Arial"/>
            </a:endParaRPr>
          </a:p>
        </p:txBody>
      </p:sp>
      <p:sp>
        <p:nvSpPr>
          <p:cNvPr id="251" name="CustomShape 2"/>
          <p:cNvSpPr/>
          <p:nvPr/>
        </p:nvSpPr>
        <p:spPr>
          <a:xfrm>
            <a:off x="671400" y="1326600"/>
            <a:ext cx="8761320" cy="4117320"/>
          </a:xfrm>
          <a:prstGeom prst="rect">
            <a:avLst/>
          </a:prstGeom>
          <a:noFill/>
          <a:ln>
            <a:noFill/>
          </a:ln>
        </p:spPr>
        <p:style>
          <a:lnRef idx="0"/>
          <a:fillRef idx="0"/>
          <a:effectRef idx="0"/>
          <a:fontRef idx="minor"/>
        </p:style>
        <p:txBody>
          <a:bodyPr lIns="0" rIns="0" tIns="0" bIns="0" anchor="ctr">
            <a:normAutofit/>
          </a:bodyPr>
          <a:p>
            <a:pPr marL="228600" indent="-227880" algn="just">
              <a:lnSpc>
                <a:spcPct val="90000"/>
              </a:lnSpc>
              <a:spcBef>
                <a:spcPts val="1001"/>
              </a:spcBef>
              <a:buClr>
                <a:srgbClr val="000000"/>
              </a:buClr>
              <a:buFont typeface="Arial"/>
              <a:buChar char="•"/>
            </a:pPr>
            <a:r>
              <a:rPr b="1" lang="en-US" sz="2800" spc="-1" strike="noStrike">
                <a:solidFill>
                  <a:srgbClr val="000000"/>
                </a:solidFill>
                <a:latin typeface="Arial"/>
                <a:ea typeface="DejaVu Sans"/>
              </a:rPr>
              <a:t>Pendahuluan</a:t>
            </a:r>
            <a:endParaRPr b="0" lang="en-US" sz="2800" spc="-1" strike="noStrike">
              <a:latin typeface="Arial"/>
            </a:endParaRPr>
          </a:p>
          <a:p>
            <a:pPr lvl="1" marL="685800" indent="-227880" algn="just">
              <a:lnSpc>
                <a:spcPct val="90000"/>
              </a:lnSpc>
              <a:spcBef>
                <a:spcPts val="499"/>
              </a:spcBef>
              <a:buClr>
                <a:srgbClr val="000000"/>
              </a:buClr>
              <a:buFont typeface="Arial"/>
              <a:buChar char="•"/>
            </a:pPr>
            <a:r>
              <a:rPr b="0" lang="en-US" sz="2600" spc="-1" strike="noStrike">
                <a:solidFill>
                  <a:srgbClr val="000000"/>
                </a:solidFill>
                <a:latin typeface="Arial"/>
                <a:ea typeface="DejaVu Sans"/>
              </a:rPr>
              <a:t>Kemajuan teknologi saat ini mendorong banyak orang untuk beralih ke media digital, dan internet. Oleh karena itu ruang alamat IPv4 menjadi semakin sempit bahkan penuh oleh para pengguna internet. IPv6 yang telah diusulkan para peneliti menjadi pengganti IPv4. Namun proses implementasi tidak bisa dilakukan seketika itu saja, diperlukan proses-proses yang sangat panjang. Oleh karena itu, para peneliti mengusulkan mekanisme transisi yang salah satunya adalah Terowongan 6to4…</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504000" y="226080"/>
            <a:ext cx="9071280" cy="945720"/>
          </a:xfrm>
          <a:prstGeom prst="rect">
            <a:avLst/>
          </a:prstGeom>
          <a:noFill/>
          <a:ln>
            <a:noFill/>
          </a:ln>
        </p:spPr>
        <p:style>
          <a:lnRef idx="0"/>
          <a:fillRef idx="0"/>
          <a:effectRef idx="0"/>
          <a:fontRef idx="minor"/>
        </p:style>
        <p:txBody>
          <a:bodyPr lIns="0" rIns="0" tIns="0" bIns="0" anchor="ctr"/>
          <a:p>
            <a:pPr algn="ctr">
              <a:lnSpc>
                <a:spcPct val="90000"/>
              </a:lnSpc>
            </a:pPr>
            <a:r>
              <a:rPr b="0" lang="en-US" sz="4400" spc="-1" strike="noStrike">
                <a:solidFill>
                  <a:srgbClr val="000000"/>
                </a:solidFill>
                <a:latin typeface="Arial"/>
                <a:ea typeface="DejaVu Sans"/>
              </a:rPr>
              <a:t>Tahapan Pelaporan – SLR</a:t>
            </a:r>
            <a:endParaRPr b="0" lang="en-US" sz="4400" spc="-1" strike="noStrike">
              <a:latin typeface="Arial"/>
            </a:endParaRPr>
          </a:p>
        </p:txBody>
      </p:sp>
      <p:sp>
        <p:nvSpPr>
          <p:cNvPr id="253" name="CustomShape 2"/>
          <p:cNvSpPr/>
          <p:nvPr/>
        </p:nvSpPr>
        <p:spPr>
          <a:xfrm>
            <a:off x="682920" y="1326600"/>
            <a:ext cx="8703360" cy="4117320"/>
          </a:xfrm>
          <a:prstGeom prst="rect">
            <a:avLst/>
          </a:prstGeom>
          <a:noFill/>
          <a:ln>
            <a:noFill/>
          </a:ln>
        </p:spPr>
        <p:style>
          <a:lnRef idx="0"/>
          <a:fillRef idx="0"/>
          <a:effectRef idx="0"/>
          <a:fontRef idx="minor"/>
        </p:style>
        <p:txBody>
          <a:bodyPr lIns="0" rIns="0" tIns="0" bIns="0" anchor="ctr">
            <a:normAutofit/>
          </a:bodyPr>
          <a:p>
            <a:pPr marL="228600" indent="-227880">
              <a:lnSpc>
                <a:spcPct val="90000"/>
              </a:lnSpc>
              <a:spcBef>
                <a:spcPts val="1001"/>
              </a:spcBef>
              <a:buClr>
                <a:srgbClr val="000000"/>
              </a:buClr>
              <a:buFont typeface="Arial"/>
              <a:buChar char="•"/>
            </a:pPr>
            <a:r>
              <a:rPr b="1" lang="en-US" sz="2800" spc="-1" strike="noStrike">
                <a:solidFill>
                  <a:srgbClr val="000000"/>
                </a:solidFill>
                <a:latin typeface="Arial"/>
                <a:ea typeface="DejaVu Sans"/>
              </a:rPr>
              <a:t>Pendahuluan (lanjutan)</a:t>
            </a:r>
            <a:endParaRPr b="0" lang="en-US" sz="2800" spc="-1" strike="noStrike">
              <a:latin typeface="Arial"/>
            </a:endParaRPr>
          </a:p>
          <a:p>
            <a:pPr lvl="1" marL="685800" indent="-227880" algn="just">
              <a:lnSpc>
                <a:spcPct val="90000"/>
              </a:lnSpc>
              <a:spcBef>
                <a:spcPts val="499"/>
              </a:spcBef>
              <a:buClr>
                <a:srgbClr val="000000"/>
              </a:buClr>
              <a:buFont typeface="Arial"/>
              <a:buChar char="•"/>
            </a:pPr>
            <a:r>
              <a:rPr b="0" lang="en-US" sz="2600" spc="-1" strike="noStrike">
                <a:solidFill>
                  <a:srgbClr val="000000"/>
                </a:solidFill>
                <a:latin typeface="Arial"/>
                <a:ea typeface="DejaVu Sans"/>
              </a:rPr>
              <a:t>Terowongan 6to4 memiliki sistematika yang berbeda dengan mekanisme yang lainnya sehingga ada sebuah kelompok peneliti yang membuat evaluasi performanya. Paper </a:t>
            </a:r>
            <a:r>
              <a:rPr b="1" lang="en-US" sz="2600" spc="-1" strike="noStrike">
                <a:solidFill>
                  <a:srgbClr val="ff0000"/>
                </a:solidFill>
                <a:latin typeface="Arial"/>
                <a:ea typeface="DejaVu Sans"/>
              </a:rPr>
              <a:t>(Bahaman, Nazrulazhar, et al) </a:t>
            </a:r>
            <a:r>
              <a:rPr b="0" lang="en-US" sz="2600" spc="-1" strike="noStrike">
                <a:solidFill>
                  <a:srgbClr val="000000"/>
                </a:solidFill>
                <a:latin typeface="Arial"/>
                <a:ea typeface="DejaVu Sans"/>
              </a:rPr>
              <a:t>adalah hasil dari penelitian tersebut dan menjadi objek ulasan kami. Tujuan kami melakukan ulasan ini adalah untuk investigasi proses evaluasi yang telah dilakukan oleh para peneliti tersebut, sehingga jika ada kesalahan yang dibuat bisa dibuktikan secara tekstual.</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504000" y="226080"/>
            <a:ext cx="9071280" cy="945720"/>
          </a:xfrm>
          <a:prstGeom prst="rect">
            <a:avLst/>
          </a:prstGeom>
          <a:noFill/>
          <a:ln>
            <a:noFill/>
          </a:ln>
        </p:spPr>
        <p:style>
          <a:lnRef idx="0"/>
          <a:fillRef idx="0"/>
          <a:effectRef idx="0"/>
          <a:fontRef idx="minor"/>
        </p:style>
        <p:txBody>
          <a:bodyPr lIns="0" rIns="0" tIns="0" bIns="0" anchor="ctr"/>
          <a:p>
            <a:pPr algn="ctr">
              <a:lnSpc>
                <a:spcPct val="90000"/>
              </a:lnSpc>
            </a:pPr>
            <a:r>
              <a:rPr b="0" lang="en-US" sz="4400" spc="-1" strike="noStrike">
                <a:solidFill>
                  <a:srgbClr val="000000"/>
                </a:solidFill>
                <a:latin typeface="Arial"/>
                <a:ea typeface="DejaVu Sans"/>
              </a:rPr>
              <a:t>Tahapan Pelaporan – SLR</a:t>
            </a:r>
            <a:endParaRPr b="0" lang="en-US" sz="4400" spc="-1" strike="noStrike">
              <a:latin typeface="Arial"/>
            </a:endParaRPr>
          </a:p>
        </p:txBody>
      </p:sp>
      <p:sp>
        <p:nvSpPr>
          <p:cNvPr id="255" name="CustomShape 2"/>
          <p:cNvSpPr/>
          <p:nvPr/>
        </p:nvSpPr>
        <p:spPr>
          <a:xfrm>
            <a:off x="671400" y="1326600"/>
            <a:ext cx="8703360" cy="4117320"/>
          </a:xfrm>
          <a:prstGeom prst="rect">
            <a:avLst/>
          </a:prstGeom>
          <a:noFill/>
          <a:ln>
            <a:noFill/>
          </a:ln>
        </p:spPr>
        <p:style>
          <a:lnRef idx="0"/>
          <a:fillRef idx="0"/>
          <a:effectRef idx="0"/>
          <a:fontRef idx="minor"/>
        </p:style>
        <p:txBody>
          <a:bodyPr lIns="0" rIns="0" tIns="0" bIns="0" anchor="ctr">
            <a:normAutofit/>
          </a:bodyPr>
          <a:p>
            <a:pPr marL="228600" indent="-227880" algn="just">
              <a:lnSpc>
                <a:spcPct val="90000"/>
              </a:lnSpc>
              <a:spcBef>
                <a:spcPts val="1001"/>
              </a:spcBef>
              <a:buClr>
                <a:srgbClr val="000000"/>
              </a:buClr>
              <a:buFont typeface="Arial"/>
              <a:buChar char="•"/>
            </a:pPr>
            <a:r>
              <a:rPr b="1" lang="en-US" sz="2800" spc="-1" strike="noStrike">
                <a:solidFill>
                  <a:srgbClr val="000000"/>
                </a:solidFill>
                <a:latin typeface="Arial"/>
                <a:ea typeface="DejaVu Sans"/>
              </a:rPr>
              <a:t>Metode</a:t>
            </a:r>
            <a:endParaRPr b="0" lang="en-US" sz="2800" spc="-1" strike="noStrike">
              <a:latin typeface="Arial"/>
            </a:endParaRPr>
          </a:p>
          <a:p>
            <a:pPr lvl="1" marL="685800" indent="-227880" algn="just">
              <a:lnSpc>
                <a:spcPct val="90000"/>
              </a:lnSpc>
              <a:spcBef>
                <a:spcPts val="499"/>
              </a:spcBef>
              <a:buClr>
                <a:srgbClr val="000000"/>
              </a:buClr>
              <a:buFont typeface="Arial"/>
              <a:buChar char="•"/>
            </a:pPr>
            <a:r>
              <a:rPr b="0" lang="en-US" sz="2600" spc="-1" strike="noStrike">
                <a:solidFill>
                  <a:srgbClr val="000000"/>
                </a:solidFill>
                <a:latin typeface="Arial"/>
                <a:ea typeface="DejaVu Sans"/>
              </a:rPr>
              <a:t>Ulasan yang kami lakukan adalah menggunakan Teknik SLR yang di mana kami mengambil banyak paper, buku, atau media lainnya sebagai data yang bisa kami gunakan untuk mengulas paper </a:t>
            </a:r>
            <a:r>
              <a:rPr b="1" lang="en-US" sz="2600" spc="-1" strike="noStrike">
                <a:solidFill>
                  <a:srgbClr val="ff0000"/>
                </a:solidFill>
                <a:latin typeface="Arial"/>
                <a:ea typeface="DejaVu Sans"/>
              </a:rPr>
              <a:t>(Bahaman, Nazrulazhar, et al). </a:t>
            </a:r>
            <a:r>
              <a:rPr b="0" lang="en-US" sz="2600" spc="-1" strike="noStrike">
                <a:solidFill>
                  <a:srgbClr val="000000"/>
                </a:solidFill>
                <a:latin typeface="Arial"/>
                <a:ea typeface="DejaVu Sans"/>
              </a:rPr>
              <a:t>Paper-paper yang kami pilih didapatkan melalui Search String yang dibangun dari Rumusan Masalah dan PICOC, dan juga Referensi yang ada di dalam paper tersebut.</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3456000" y="359640"/>
            <a:ext cx="3166560" cy="898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4400" spc="-1" strike="noStrike">
                <a:solidFill>
                  <a:srgbClr val="000000"/>
                </a:solidFill>
                <a:latin typeface="Arial"/>
                <a:ea typeface="DejaVu Sans"/>
              </a:rPr>
              <a:t>Selalu Ingat</a:t>
            </a:r>
            <a:endParaRPr b="0" lang="en-US" sz="4400" spc="-1" strike="noStrike">
              <a:latin typeface="Arial"/>
            </a:endParaRPr>
          </a:p>
        </p:txBody>
      </p:sp>
      <p:sp>
        <p:nvSpPr>
          <p:cNvPr id="161" name="CustomShape 2"/>
          <p:cNvSpPr/>
          <p:nvPr/>
        </p:nvSpPr>
        <p:spPr>
          <a:xfrm>
            <a:off x="990000" y="1367640"/>
            <a:ext cx="8098560" cy="3598560"/>
          </a:xfrm>
          <a:prstGeom prst="rect">
            <a:avLst/>
          </a:prstGeom>
          <a:noFill/>
          <a:ln>
            <a:noFill/>
          </a:ln>
        </p:spPr>
        <p:style>
          <a:lnRef idx="0"/>
          <a:fillRef idx="0"/>
          <a:effectRef idx="0"/>
          <a:fontRef idx="minor"/>
        </p:style>
        <p:txBody>
          <a:bodyPr lIns="0" rIns="0" tIns="0" bIns="0"/>
          <a:p>
            <a:pPr>
              <a:lnSpc>
                <a:spcPct val="100000"/>
              </a:lnSpc>
            </a:pPr>
            <a:r>
              <a:rPr b="0" lang="en-US" sz="4400" spc="-1" strike="noStrike">
                <a:solidFill>
                  <a:srgbClr val="000000"/>
                </a:solidFill>
                <a:latin typeface="Arial"/>
                <a:ea typeface="DejaVu Sans"/>
              </a:rPr>
              <a:t>Tahapan-tahapan SLR:</a:t>
            </a:r>
            <a:endParaRPr b="0" lang="en-US" sz="4400" spc="-1" strike="noStrike">
              <a:latin typeface="Arial"/>
            </a:endParaRPr>
          </a:p>
          <a:p>
            <a:pPr>
              <a:lnSpc>
                <a:spcPct val="100000"/>
              </a:lnSpc>
            </a:pPr>
            <a:r>
              <a:rPr b="0" lang="en-US" sz="4400" spc="-1" strike="noStrike">
                <a:solidFill>
                  <a:srgbClr val="000000"/>
                </a:solidFill>
                <a:latin typeface="Arial"/>
                <a:ea typeface="DejaVu Sans"/>
              </a:rPr>
              <a:t>	</a:t>
            </a:r>
            <a:r>
              <a:rPr b="0" lang="en-US" sz="4400" spc="-1" strike="noStrike">
                <a:solidFill>
                  <a:srgbClr val="000000"/>
                </a:solidFill>
                <a:latin typeface="Arial"/>
                <a:ea typeface="DejaVu Sans"/>
              </a:rPr>
              <a:t>- Tahapan Perencanaan</a:t>
            </a:r>
            <a:endParaRPr b="0" lang="en-US" sz="4400" spc="-1" strike="noStrike">
              <a:latin typeface="Arial"/>
            </a:endParaRPr>
          </a:p>
          <a:p>
            <a:pPr>
              <a:lnSpc>
                <a:spcPct val="100000"/>
              </a:lnSpc>
            </a:pPr>
            <a:r>
              <a:rPr b="0" lang="en-US" sz="4400" spc="-1" strike="noStrike">
                <a:solidFill>
                  <a:srgbClr val="000000"/>
                </a:solidFill>
                <a:latin typeface="Arial"/>
                <a:ea typeface="DejaVu Sans"/>
              </a:rPr>
              <a:t>	</a:t>
            </a:r>
            <a:r>
              <a:rPr b="0" lang="en-US" sz="4400" spc="-1" strike="noStrike">
                <a:solidFill>
                  <a:srgbClr val="000000"/>
                </a:solidFill>
                <a:latin typeface="Arial"/>
                <a:ea typeface="DejaVu Sans"/>
              </a:rPr>
              <a:t>- Tahap Pelaksanaan</a:t>
            </a:r>
            <a:endParaRPr b="0" lang="en-US" sz="4400" spc="-1" strike="noStrike">
              <a:latin typeface="Arial"/>
            </a:endParaRPr>
          </a:p>
          <a:p>
            <a:pPr>
              <a:lnSpc>
                <a:spcPct val="100000"/>
              </a:lnSpc>
            </a:pPr>
            <a:r>
              <a:rPr b="0" lang="en-US" sz="4400" spc="-1" strike="noStrike">
                <a:solidFill>
                  <a:srgbClr val="000000"/>
                </a:solidFill>
                <a:latin typeface="Arial"/>
                <a:ea typeface="DejaVu Sans"/>
              </a:rPr>
              <a:t>	</a:t>
            </a:r>
            <a:r>
              <a:rPr b="0" lang="en-US" sz="4400" spc="-1" strike="noStrike">
                <a:solidFill>
                  <a:srgbClr val="000000"/>
                </a:solidFill>
                <a:latin typeface="Arial"/>
                <a:ea typeface="DejaVu Sans"/>
              </a:rPr>
              <a:t>- Tahap Pelaporan/Publikasi</a:t>
            </a:r>
            <a:endParaRPr b="0" lang="en-US" sz="44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504000" y="226080"/>
            <a:ext cx="9071280" cy="945720"/>
          </a:xfrm>
          <a:prstGeom prst="rect">
            <a:avLst/>
          </a:prstGeom>
          <a:noFill/>
          <a:ln>
            <a:noFill/>
          </a:ln>
        </p:spPr>
        <p:style>
          <a:lnRef idx="0"/>
          <a:fillRef idx="0"/>
          <a:effectRef idx="0"/>
          <a:fontRef idx="minor"/>
        </p:style>
        <p:txBody>
          <a:bodyPr lIns="0" rIns="0" tIns="0" bIns="0" anchor="ctr"/>
          <a:p>
            <a:pPr algn="ctr">
              <a:lnSpc>
                <a:spcPct val="90000"/>
              </a:lnSpc>
            </a:pPr>
            <a:r>
              <a:rPr b="0" lang="en-US" sz="4400" spc="-1" strike="noStrike">
                <a:solidFill>
                  <a:srgbClr val="000000"/>
                </a:solidFill>
                <a:latin typeface="Arial"/>
                <a:ea typeface="DejaVu Sans"/>
              </a:rPr>
              <a:t>Tahapan Pelaporan – SLR</a:t>
            </a:r>
            <a:endParaRPr b="0" lang="en-US" sz="4400" spc="-1" strike="noStrike">
              <a:latin typeface="Arial"/>
            </a:endParaRPr>
          </a:p>
        </p:txBody>
      </p:sp>
      <p:sp>
        <p:nvSpPr>
          <p:cNvPr id="257" name="CustomShape 2"/>
          <p:cNvSpPr/>
          <p:nvPr/>
        </p:nvSpPr>
        <p:spPr>
          <a:xfrm>
            <a:off x="694440" y="1326600"/>
            <a:ext cx="8645400" cy="4020120"/>
          </a:xfrm>
          <a:prstGeom prst="rect">
            <a:avLst/>
          </a:prstGeom>
          <a:noFill/>
          <a:ln>
            <a:noFill/>
          </a:ln>
        </p:spPr>
        <p:style>
          <a:lnRef idx="0"/>
          <a:fillRef idx="0"/>
          <a:effectRef idx="0"/>
          <a:fontRef idx="minor"/>
        </p:style>
        <p:txBody>
          <a:bodyPr lIns="0" rIns="0" tIns="0" bIns="0" anchor="ctr"/>
          <a:p>
            <a:pPr marL="228600" indent="-227880" algn="just">
              <a:lnSpc>
                <a:spcPct val="90000"/>
              </a:lnSpc>
              <a:spcBef>
                <a:spcPts val="1001"/>
              </a:spcBef>
              <a:buClr>
                <a:srgbClr val="000000"/>
              </a:buClr>
              <a:buFont typeface="Arial"/>
              <a:buChar char="•"/>
            </a:pPr>
            <a:r>
              <a:rPr b="1" lang="en-US" sz="2800" spc="-1" strike="noStrike">
                <a:solidFill>
                  <a:srgbClr val="000000"/>
                </a:solidFill>
                <a:latin typeface="Arial"/>
                <a:ea typeface="DejaVu Sans"/>
              </a:rPr>
              <a:t>Hasil Review</a:t>
            </a:r>
            <a:endParaRPr b="0" lang="en-US" sz="2800" spc="-1" strike="noStrike">
              <a:latin typeface="Arial"/>
            </a:endParaRPr>
          </a:p>
          <a:p>
            <a:pPr lvl="1" marL="685800" indent="-227880" algn="just">
              <a:lnSpc>
                <a:spcPct val="90000"/>
              </a:lnSpc>
              <a:spcBef>
                <a:spcPts val="499"/>
              </a:spcBef>
              <a:buClr>
                <a:srgbClr val="000000"/>
              </a:buClr>
              <a:buFont typeface="Arial"/>
              <a:buChar char="•"/>
            </a:pPr>
            <a:r>
              <a:rPr b="0" lang="en-US" sz="2600" spc="-1" strike="noStrike">
                <a:solidFill>
                  <a:srgbClr val="000000"/>
                </a:solidFill>
                <a:latin typeface="Arial"/>
                <a:ea typeface="DejaVu Sans"/>
              </a:rPr>
              <a:t>Paper </a:t>
            </a:r>
            <a:r>
              <a:rPr b="1" lang="en-US" sz="2600" spc="-1" strike="noStrike">
                <a:solidFill>
                  <a:srgbClr val="ff0000"/>
                </a:solidFill>
                <a:latin typeface="Arial"/>
                <a:ea typeface="DejaVu Sans"/>
              </a:rPr>
              <a:t>(Bahaman, Nazrulazhar, et al) </a:t>
            </a:r>
            <a:r>
              <a:rPr b="0" lang="en-US" sz="2600" spc="-1" strike="noStrike">
                <a:solidFill>
                  <a:srgbClr val="000000"/>
                </a:solidFill>
                <a:latin typeface="Arial"/>
                <a:ea typeface="DejaVu Sans"/>
              </a:rPr>
              <a:t>menyatakan bahwa IPv6 memiliki datagram yang berbeda dengan IPv4 namun bukan berarti datagram IPv4 ini tidak bisa menyimpan datagram IPv6. Paper dari </a:t>
            </a:r>
            <a:r>
              <a:rPr b="1" lang="en-US" sz="2600" spc="-1" strike="noStrike">
                <a:solidFill>
                  <a:srgbClr val="ff0000"/>
                </a:solidFill>
                <a:latin typeface="Arial"/>
                <a:ea typeface="DejaVu Sans"/>
              </a:rPr>
              <a:t>(Amoss, John J., ) </a:t>
            </a:r>
            <a:r>
              <a:rPr b="1" lang="en-US" sz="2600" spc="-1" strike="noStrike">
                <a:solidFill>
                  <a:srgbClr val="0070c0"/>
                </a:solidFill>
                <a:latin typeface="Arial"/>
                <a:ea typeface="DejaVu Sans"/>
              </a:rPr>
              <a:t>juga menyatakan hal demikian</a:t>
            </a:r>
            <a:r>
              <a:rPr b="0" lang="en-US" sz="2600" spc="-1" strike="noStrike">
                <a:solidFill>
                  <a:srgbClr val="000000"/>
                </a:solidFill>
                <a:latin typeface="Arial"/>
                <a:ea typeface="DejaVu Sans"/>
              </a:rPr>
              <a:t> sehingga proses evaluasi performa terowongan 6to4 juga menggunakan parameter yang sama dengan evaluasi biasa</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504000" y="226080"/>
            <a:ext cx="9071280" cy="945720"/>
          </a:xfrm>
          <a:prstGeom prst="rect">
            <a:avLst/>
          </a:prstGeom>
          <a:noFill/>
          <a:ln>
            <a:noFill/>
          </a:ln>
        </p:spPr>
        <p:style>
          <a:lnRef idx="0"/>
          <a:fillRef idx="0"/>
          <a:effectRef idx="0"/>
          <a:fontRef idx="minor"/>
        </p:style>
        <p:txBody>
          <a:bodyPr lIns="0" rIns="0" tIns="0" bIns="0" anchor="ctr"/>
          <a:p>
            <a:pPr algn="ctr">
              <a:lnSpc>
                <a:spcPct val="90000"/>
              </a:lnSpc>
            </a:pPr>
            <a:r>
              <a:rPr b="0" lang="en-US" sz="4400" spc="-1" strike="noStrike">
                <a:solidFill>
                  <a:srgbClr val="000000"/>
                </a:solidFill>
                <a:latin typeface="Arial"/>
                <a:ea typeface="DejaVu Sans"/>
              </a:rPr>
              <a:t>Catatan</a:t>
            </a:r>
            <a:endParaRPr b="0" lang="en-US" sz="4400" spc="-1" strike="noStrike">
              <a:latin typeface="Arial"/>
            </a:endParaRPr>
          </a:p>
        </p:txBody>
      </p:sp>
      <p:sp>
        <p:nvSpPr>
          <p:cNvPr id="259" name="CustomShape 2"/>
          <p:cNvSpPr/>
          <p:nvPr/>
        </p:nvSpPr>
        <p:spPr>
          <a:xfrm>
            <a:off x="682920" y="1326600"/>
            <a:ext cx="8668800" cy="3287880"/>
          </a:xfrm>
          <a:prstGeom prst="rect">
            <a:avLst/>
          </a:prstGeom>
          <a:noFill/>
          <a:ln>
            <a:noFill/>
          </a:ln>
        </p:spPr>
        <p:style>
          <a:lnRef idx="0"/>
          <a:fillRef idx="0"/>
          <a:effectRef idx="0"/>
          <a:fontRef idx="minor"/>
        </p:style>
        <p:txBody>
          <a:bodyPr lIns="0" rIns="0" tIns="0" bIns="0" anchor="ctr"/>
          <a:p>
            <a:pPr marL="228600" indent="-227880" algn="just">
              <a:lnSpc>
                <a:spcPct val="90000"/>
              </a:lnSpc>
              <a:spcBef>
                <a:spcPts val="1001"/>
              </a:spcBef>
              <a:buClr>
                <a:srgbClr val="000000"/>
              </a:buClr>
              <a:buFont typeface="Arial"/>
              <a:buChar char="•"/>
            </a:pPr>
            <a:r>
              <a:rPr b="0" lang="en-US" sz="3200" spc="-1" strike="noStrike">
                <a:solidFill>
                  <a:srgbClr val="000000"/>
                </a:solidFill>
                <a:latin typeface="Arial"/>
                <a:ea typeface="DejaVu Sans"/>
              </a:rPr>
              <a:t>Hasil Review merupakan sintesis bukti-bukti yang ada di paper-paper yang relevan, yang nantinya paper tersebut akan mendukung atau bahkan menolak pernyataan yang dibuat oleh paper yang kita pilih</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504000" y="226080"/>
            <a:ext cx="9071280" cy="945720"/>
          </a:xfrm>
          <a:prstGeom prst="rect">
            <a:avLst/>
          </a:prstGeom>
          <a:noFill/>
          <a:ln>
            <a:noFill/>
          </a:ln>
        </p:spPr>
        <p:style>
          <a:lnRef idx="0"/>
          <a:fillRef idx="0"/>
          <a:effectRef idx="0"/>
          <a:fontRef idx="minor"/>
        </p:style>
        <p:txBody>
          <a:bodyPr lIns="0" rIns="0" tIns="0" bIns="0" anchor="ctr"/>
          <a:p>
            <a:pPr algn="ctr">
              <a:lnSpc>
                <a:spcPct val="90000"/>
              </a:lnSpc>
            </a:pPr>
            <a:r>
              <a:rPr b="0" lang="en-US" sz="4400" spc="-1" strike="noStrike">
                <a:solidFill>
                  <a:srgbClr val="000000"/>
                </a:solidFill>
                <a:latin typeface="Arial"/>
                <a:ea typeface="DejaVu Sans"/>
              </a:rPr>
              <a:t>Tahapan Pelaporan – SLR</a:t>
            </a:r>
            <a:endParaRPr b="0" lang="en-US" sz="4400" spc="-1" strike="noStrike">
              <a:latin typeface="Arial"/>
            </a:endParaRPr>
          </a:p>
        </p:txBody>
      </p:sp>
      <p:sp>
        <p:nvSpPr>
          <p:cNvPr id="261" name="CustomShape 2"/>
          <p:cNvSpPr/>
          <p:nvPr/>
        </p:nvSpPr>
        <p:spPr>
          <a:xfrm>
            <a:off x="705960" y="1326600"/>
            <a:ext cx="8726760" cy="3287880"/>
          </a:xfrm>
          <a:prstGeom prst="rect">
            <a:avLst/>
          </a:prstGeom>
          <a:noFill/>
          <a:ln>
            <a:noFill/>
          </a:ln>
        </p:spPr>
        <p:style>
          <a:lnRef idx="0"/>
          <a:fillRef idx="0"/>
          <a:effectRef idx="0"/>
          <a:fontRef idx="minor"/>
        </p:style>
        <p:txBody>
          <a:bodyPr lIns="0" rIns="0" tIns="0" bIns="0" anchor="ctr"/>
          <a:p>
            <a:pPr marL="228600" indent="-227880" algn="just">
              <a:lnSpc>
                <a:spcPct val="90000"/>
              </a:lnSpc>
              <a:spcBef>
                <a:spcPts val="1001"/>
              </a:spcBef>
              <a:buClr>
                <a:srgbClr val="000000"/>
              </a:buClr>
              <a:buFont typeface="Arial"/>
              <a:buChar char="•"/>
            </a:pPr>
            <a:r>
              <a:rPr b="1" lang="en-US" sz="2800" spc="-1" strike="noStrike">
                <a:solidFill>
                  <a:srgbClr val="000000"/>
                </a:solidFill>
                <a:latin typeface="Arial"/>
                <a:ea typeface="DejaVu Sans"/>
              </a:rPr>
              <a:t>Diskusi Review</a:t>
            </a:r>
            <a:endParaRPr b="0" lang="en-US" sz="2800" spc="-1" strike="noStrike">
              <a:latin typeface="Arial"/>
            </a:endParaRPr>
          </a:p>
          <a:p>
            <a:pPr lvl="1" marL="685800" indent="-227880" algn="just">
              <a:lnSpc>
                <a:spcPct val="90000"/>
              </a:lnSpc>
              <a:spcBef>
                <a:spcPts val="499"/>
              </a:spcBef>
              <a:buClr>
                <a:srgbClr val="000000"/>
              </a:buClr>
              <a:buFont typeface="Arial"/>
              <a:buChar char="•"/>
            </a:pPr>
            <a:r>
              <a:rPr b="0" lang="en-US" sz="2600" spc="-1" strike="noStrike">
                <a:solidFill>
                  <a:srgbClr val="000000"/>
                </a:solidFill>
                <a:latin typeface="Arial"/>
                <a:ea typeface="DejaVu Sans"/>
              </a:rPr>
              <a:t>Ulasan yang kami lakukan ini kami buat </a:t>
            </a:r>
            <a:r>
              <a:rPr b="1" lang="en-US" sz="2600" spc="-1" strike="noStrike">
                <a:solidFill>
                  <a:srgbClr val="ff0000"/>
                </a:solidFill>
                <a:latin typeface="Arial"/>
                <a:ea typeface="DejaVu Sans"/>
              </a:rPr>
              <a:t>dengan hati-hati dan teliti</a:t>
            </a:r>
            <a:r>
              <a:rPr b="0" lang="en-US" sz="2600" spc="-1" strike="noStrike">
                <a:solidFill>
                  <a:srgbClr val="000000"/>
                </a:solidFill>
                <a:latin typeface="Arial"/>
                <a:ea typeface="DejaVu Sans"/>
              </a:rPr>
              <a:t>, namun </a:t>
            </a:r>
            <a:r>
              <a:rPr b="1" lang="en-US" sz="2600" spc="-1" strike="noStrike">
                <a:solidFill>
                  <a:srgbClr val="ff0000"/>
                </a:solidFill>
                <a:latin typeface="Arial"/>
                <a:ea typeface="DejaVu Sans"/>
              </a:rPr>
              <a:t>bukan berarti ulasan yang kami buat adalah 100% benar</a:t>
            </a:r>
            <a:r>
              <a:rPr b="0" lang="en-US" sz="2600" spc="-1" strike="noStrike">
                <a:solidFill>
                  <a:srgbClr val="000000"/>
                </a:solidFill>
                <a:latin typeface="Arial"/>
                <a:ea typeface="DejaVu Sans"/>
              </a:rPr>
              <a:t> dan valid. Kami memiliki kendala ketika kami melakukan ulasan ini.</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Salah satunya adalah </a:t>
            </a:r>
            <a:r>
              <a:rPr b="1" lang="en-US" sz="2600" spc="-1" strike="noStrike">
                <a:solidFill>
                  <a:srgbClr val="ff0000"/>
                </a:solidFill>
                <a:latin typeface="Arial"/>
                <a:ea typeface="DejaVu Sans"/>
              </a:rPr>
              <a:t>kekurangan sumber data </a:t>
            </a:r>
            <a:r>
              <a:rPr b="0" lang="en-US" sz="2600" spc="-1" strike="noStrike">
                <a:solidFill>
                  <a:srgbClr val="000000"/>
                </a:solidFill>
                <a:latin typeface="Arial"/>
                <a:ea typeface="DejaVu Sans"/>
              </a:rPr>
              <a:t>yang bisa digunakan untuk mengulas, dan </a:t>
            </a:r>
            <a:r>
              <a:rPr b="1" lang="en-US" sz="2600" spc="-1" strike="noStrike">
                <a:solidFill>
                  <a:srgbClr val="ff0000"/>
                </a:solidFill>
                <a:latin typeface="Arial"/>
                <a:ea typeface="DejaVu Sans"/>
              </a:rPr>
              <a:t>kurangnya waktu </a:t>
            </a:r>
            <a:r>
              <a:rPr b="0" lang="en-US" sz="2600" spc="-1" strike="noStrike">
                <a:solidFill>
                  <a:srgbClr val="000000"/>
                </a:solidFill>
                <a:latin typeface="Arial"/>
                <a:ea typeface="DejaVu Sans"/>
              </a:rPr>
              <a:t>pengerjaan ulasan ini</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504000" y="226080"/>
            <a:ext cx="9071280" cy="945720"/>
          </a:xfrm>
          <a:prstGeom prst="rect">
            <a:avLst/>
          </a:prstGeom>
          <a:noFill/>
          <a:ln>
            <a:noFill/>
          </a:ln>
        </p:spPr>
        <p:style>
          <a:lnRef idx="0"/>
          <a:fillRef idx="0"/>
          <a:effectRef idx="0"/>
          <a:fontRef idx="minor"/>
        </p:style>
        <p:txBody>
          <a:bodyPr lIns="0" rIns="0" tIns="0" bIns="0" anchor="ctr"/>
          <a:p>
            <a:pPr algn="ctr">
              <a:lnSpc>
                <a:spcPct val="90000"/>
              </a:lnSpc>
            </a:pPr>
            <a:r>
              <a:rPr b="0" lang="en-US" sz="4400" spc="-1" strike="noStrike">
                <a:solidFill>
                  <a:srgbClr val="000000"/>
                </a:solidFill>
                <a:latin typeface="Arial"/>
                <a:ea typeface="DejaVu Sans"/>
              </a:rPr>
              <a:t>Tahapan Pelaporan – Kesimpulan </a:t>
            </a:r>
            <a:endParaRPr b="0" lang="en-US" sz="4400" spc="-1" strike="noStrike">
              <a:latin typeface="Arial"/>
            </a:endParaRPr>
          </a:p>
        </p:txBody>
      </p:sp>
      <p:sp>
        <p:nvSpPr>
          <p:cNvPr id="263" name="CustomShape 2"/>
          <p:cNvSpPr/>
          <p:nvPr/>
        </p:nvSpPr>
        <p:spPr>
          <a:xfrm>
            <a:off x="1011960" y="1292400"/>
            <a:ext cx="8131320" cy="32886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latin typeface="Arial"/>
                <a:ea typeface="DejaVu Sans"/>
              </a:rPr>
              <a:t>Kesimpulan</a:t>
            </a:r>
            <a:endParaRPr b="0" lang="en-US" sz="2800" spc="-1" strike="noStrike">
              <a:latin typeface="Arial"/>
            </a:endParaRPr>
          </a:p>
          <a:p>
            <a:pPr>
              <a:lnSpc>
                <a:spcPct val="100000"/>
              </a:lnSpc>
            </a:pPr>
            <a:r>
              <a:rPr b="0" lang="en-US" sz="2600" spc="-1" strike="noStrike">
                <a:solidFill>
                  <a:srgbClr val="000000"/>
                </a:solidFill>
                <a:latin typeface="Arial"/>
                <a:ea typeface="DejaVu Sans"/>
              </a:rPr>
              <a:t>Evaluasi performa terowongan 6to4 yang ditulis di paper </a:t>
            </a:r>
            <a:r>
              <a:rPr b="1" lang="en-US" sz="2600" spc="-1" strike="noStrike">
                <a:solidFill>
                  <a:srgbClr val="ff0000"/>
                </a:solidFill>
                <a:latin typeface="Arial"/>
                <a:ea typeface="DejaVu Sans"/>
              </a:rPr>
              <a:t>(Bahaman, Nazrulazhar, et al) </a:t>
            </a:r>
            <a:r>
              <a:rPr b="0" lang="en-US" sz="2600" spc="-1" strike="noStrike">
                <a:solidFill>
                  <a:srgbClr val="000000"/>
                </a:solidFill>
                <a:latin typeface="Arial"/>
                <a:ea typeface="DejaVu Sans"/>
              </a:rPr>
              <a:t>pada dasarnya sudah bagus dan valid baik secara evaluasi data, metode evaluasi yang dilakukan penelitinya, bahkan hasil akhirnya. Semua itu dibuktikan dengan bantuan dari paper </a:t>
            </a:r>
            <a:r>
              <a:rPr b="1" lang="en-US" sz="2600" spc="-1" strike="noStrike">
                <a:solidFill>
                  <a:srgbClr val="ff0000"/>
                </a:solidFill>
                <a:latin typeface="Arial"/>
                <a:ea typeface="DejaVu Sans"/>
              </a:rPr>
              <a:t>(Amoss, John J., ). </a:t>
            </a:r>
            <a:r>
              <a:rPr b="0" lang="en-US" sz="2600" spc="-1" strike="noStrike">
                <a:solidFill>
                  <a:srgbClr val="000000"/>
                </a:solidFill>
                <a:latin typeface="Arial"/>
                <a:ea typeface="DejaVu Sans"/>
              </a:rPr>
              <a:t>Namun tetap saja ada kekurangan dari penelitian yang dilakukan ……</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504000" y="226080"/>
            <a:ext cx="9071280" cy="945720"/>
          </a:xfrm>
          <a:prstGeom prst="rect">
            <a:avLst/>
          </a:prstGeom>
          <a:noFill/>
          <a:ln>
            <a:noFill/>
          </a:ln>
        </p:spPr>
        <p:style>
          <a:lnRef idx="0"/>
          <a:fillRef idx="0"/>
          <a:effectRef idx="0"/>
          <a:fontRef idx="minor"/>
        </p:style>
        <p:txBody>
          <a:bodyPr lIns="0" rIns="0" tIns="0" bIns="0" anchor="ctr"/>
          <a:p>
            <a:pPr algn="ctr">
              <a:lnSpc>
                <a:spcPct val="90000"/>
              </a:lnSpc>
            </a:pPr>
            <a:r>
              <a:rPr b="0" lang="en-US" sz="4400" spc="-1" strike="noStrike">
                <a:solidFill>
                  <a:srgbClr val="000000"/>
                </a:solidFill>
                <a:latin typeface="Arial"/>
                <a:ea typeface="DejaVu Sans"/>
              </a:rPr>
              <a:t>Tahapan Pelaporan – Referensi</a:t>
            </a:r>
            <a:endParaRPr b="0" lang="en-US" sz="4400" spc="-1" strike="noStrike">
              <a:latin typeface="Arial"/>
            </a:endParaRPr>
          </a:p>
        </p:txBody>
      </p:sp>
      <p:sp>
        <p:nvSpPr>
          <p:cNvPr id="265" name="CustomShape 2"/>
          <p:cNvSpPr/>
          <p:nvPr/>
        </p:nvSpPr>
        <p:spPr>
          <a:xfrm>
            <a:off x="682920" y="1326600"/>
            <a:ext cx="8704440" cy="3287880"/>
          </a:xfrm>
          <a:prstGeom prst="rect">
            <a:avLst/>
          </a:prstGeom>
          <a:noFill/>
          <a:ln>
            <a:noFill/>
          </a:ln>
        </p:spPr>
        <p:style>
          <a:lnRef idx="0"/>
          <a:fillRef idx="0"/>
          <a:effectRef idx="0"/>
          <a:fontRef idx="minor"/>
        </p:style>
        <p:txBody>
          <a:bodyPr lIns="0" rIns="0" tIns="0" bIns="0" anchor="ctr"/>
          <a:p>
            <a:pPr marL="432000" indent="-322560">
              <a:lnSpc>
                <a:spcPct val="100000"/>
              </a:lnSpc>
              <a:spcBef>
                <a:spcPts val="1001"/>
              </a:spcBef>
              <a:spcAft>
                <a:spcPts val="1057"/>
              </a:spcAft>
              <a:buClr>
                <a:srgbClr val="ffffff"/>
              </a:buClr>
              <a:buSzPct val="45000"/>
              <a:buFont typeface="Wingdings" charset="2"/>
              <a:buChar char=""/>
            </a:pPr>
            <a:r>
              <a:rPr b="0" lang="en-US" sz="2800" spc="-1" strike="noStrike">
                <a:solidFill>
                  <a:srgbClr val="000000"/>
                </a:solidFill>
                <a:latin typeface="Arial"/>
                <a:ea typeface="DejaVu Sans"/>
              </a:rPr>
              <a:t>[1] S. Deering and R. Hinden, "Internet Protocol, Version 6 (IPv6) Specification," R. f. C. 2460, Ed.: Internet Engineering Task Force, 1998.</a:t>
            </a:r>
            <a:endParaRPr b="0" lang="en-US" sz="2800" spc="-1" strike="noStrike">
              <a:latin typeface="Arial"/>
            </a:endParaRPr>
          </a:p>
          <a:p>
            <a:pPr marL="432000" indent="-322560">
              <a:lnSpc>
                <a:spcPct val="100000"/>
              </a:lnSpc>
              <a:spcBef>
                <a:spcPts val="1001"/>
              </a:spcBef>
              <a:spcAft>
                <a:spcPts val="1057"/>
              </a:spcAft>
              <a:buClr>
                <a:srgbClr val="ffffff"/>
              </a:buClr>
              <a:buSzPct val="45000"/>
              <a:buFont typeface="Wingdings" charset="2"/>
              <a:buChar char=""/>
            </a:pPr>
            <a:r>
              <a:rPr b="0" lang="en-US" sz="2800" spc="-1" strike="noStrike">
                <a:solidFill>
                  <a:srgbClr val="000000"/>
                </a:solidFill>
                <a:latin typeface="Arial"/>
                <a:ea typeface="DejaVu Sans"/>
              </a:rPr>
              <a:t>[2] C. Huitema, "Teredo: Tunneling IPv6 over UDP through Network Address Translations (NATs)," R. f. C. 4380, Ed.: Internet Engineering Task Force, 2006.</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66" name="CustomShape 1"/>
          <p:cNvSpPr/>
          <p:nvPr/>
        </p:nvSpPr>
        <p:spPr>
          <a:xfrm>
            <a:off x="0" y="0"/>
            <a:ext cx="10080000" cy="5670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sp>
      <p:pic>
        <p:nvPicPr>
          <p:cNvPr id="267" name="Picture 2" descr=""/>
          <p:cNvPicPr/>
          <p:nvPr/>
        </p:nvPicPr>
        <p:blipFill>
          <a:blip r:embed="rId1"/>
          <a:srcRect l="0" t="0" r="0" b="9995"/>
          <a:stretch/>
        </p:blipFill>
        <p:spPr>
          <a:xfrm>
            <a:off x="0" y="0"/>
            <a:ext cx="10080000" cy="5670000"/>
          </a:xfrm>
          <a:prstGeom prst="rect">
            <a:avLst/>
          </a:prstGeom>
          <a:ln>
            <a:noFill/>
          </a:ln>
          <a:effectLst>
            <a:outerShdw algn="ctr" blurRad="622300" dir="5400000" dist="50760" rotWithShape="0">
              <a:srgbClr val="000000"/>
            </a:outerShdw>
          </a:effectLst>
        </p:spPr>
      </p:pic>
      <p:sp>
        <p:nvSpPr>
          <p:cNvPr id="268" name="CustomShape 2"/>
          <p:cNvSpPr/>
          <p:nvPr/>
        </p:nvSpPr>
        <p:spPr>
          <a:xfrm>
            <a:off x="3076200" y="-1199160"/>
            <a:ext cx="7559640" cy="239760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US" sz="6000" spc="-1" strike="noStrike">
                <a:solidFill>
                  <a:srgbClr val="000000"/>
                </a:solidFill>
                <a:latin typeface="Arial"/>
                <a:ea typeface="DejaVu Sans"/>
              </a:rPr>
              <a:t>~ Rehat ~</a:t>
            </a:r>
            <a:endParaRPr b="0" lang="en-US" sz="6000" spc="-1" strike="noStrike">
              <a:latin typeface="Arial"/>
            </a:endParaRPr>
          </a:p>
        </p:txBody>
      </p:sp>
    </p:spTree>
  </p:cSld>
  <mc:AlternateContent>
    <mc:Choice Requires="p14">
      <p:transition spd="slow" p14:dur="2000"/>
    </mc:Choice>
    <mc:Fallback>
      <p:transition spd="slow"/>
    </mc:Fallback>
  </mc:AlternateContent>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504000" y="226080"/>
            <a:ext cx="9071280" cy="945720"/>
          </a:xfrm>
          <a:prstGeom prst="rect">
            <a:avLst/>
          </a:prstGeom>
          <a:noFill/>
          <a:ln>
            <a:noFill/>
          </a:ln>
        </p:spPr>
        <p:style>
          <a:lnRef idx="0"/>
          <a:fillRef idx="0"/>
          <a:effectRef idx="0"/>
          <a:fontRef idx="minor"/>
        </p:style>
        <p:txBody>
          <a:bodyPr lIns="0" rIns="0" tIns="0" bIns="0" anchor="ctr"/>
          <a:p>
            <a:pPr algn="ctr">
              <a:lnSpc>
                <a:spcPct val="90000"/>
              </a:lnSpc>
            </a:pPr>
            <a:r>
              <a:rPr b="0" lang="en-US" sz="4400" spc="-1" strike="noStrike">
                <a:solidFill>
                  <a:srgbClr val="000000"/>
                </a:solidFill>
                <a:latin typeface="Arial"/>
                <a:ea typeface="DejaVu Sans"/>
              </a:rPr>
              <a:t>Diskusi Kelompok</a:t>
            </a:r>
            <a:endParaRPr b="0" lang="en-US" sz="4400" spc="-1" strike="noStrike">
              <a:latin typeface="Arial"/>
            </a:endParaRPr>
          </a:p>
        </p:txBody>
      </p:sp>
      <p:sp>
        <p:nvSpPr>
          <p:cNvPr id="270" name="CustomShape 2"/>
          <p:cNvSpPr/>
          <p:nvPr/>
        </p:nvSpPr>
        <p:spPr>
          <a:xfrm>
            <a:off x="504000" y="1326600"/>
            <a:ext cx="9071280" cy="3287880"/>
          </a:xfrm>
          <a:prstGeom prst="rect">
            <a:avLst/>
          </a:prstGeom>
          <a:noFill/>
          <a:ln>
            <a:noFill/>
          </a:ln>
        </p:spPr>
        <p:style>
          <a:lnRef idx="0"/>
          <a:fillRef idx="0"/>
          <a:effectRef idx="0"/>
          <a:fontRef idx="minor"/>
        </p:style>
      </p:sp>
      <p:sp>
        <p:nvSpPr>
          <p:cNvPr id="271" name="CustomShape 3"/>
          <p:cNvSpPr/>
          <p:nvPr/>
        </p:nvSpPr>
        <p:spPr>
          <a:xfrm>
            <a:off x="711720" y="1428120"/>
            <a:ext cx="8655840" cy="35024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latin typeface="Arial"/>
                <a:ea typeface="DejaVu Sans"/>
              </a:rPr>
              <a:t>Kumpul ke kelompok masing-masing, dan buat lah:</a:t>
            </a:r>
            <a:endParaRPr b="0" lang="en-US" sz="3200" spc="-1" strike="noStrike">
              <a:latin typeface="Arial"/>
            </a:endParaRPr>
          </a:p>
          <a:p>
            <a:pPr marL="285840" indent="-285480">
              <a:lnSpc>
                <a:spcPct val="100000"/>
              </a:lnSpc>
              <a:buClr>
                <a:srgbClr val="000000"/>
              </a:buClr>
              <a:buFont typeface="Arial"/>
              <a:buChar char="•"/>
            </a:pPr>
            <a:r>
              <a:rPr b="0" lang="en-US" sz="3200" spc="-1" strike="noStrike">
                <a:solidFill>
                  <a:srgbClr val="000000"/>
                </a:solidFill>
                <a:latin typeface="Arial"/>
                <a:ea typeface="DejaVu Sans"/>
              </a:rPr>
              <a:t>Formulasi Pertanyaan Review</a:t>
            </a:r>
            <a:endParaRPr b="0" lang="en-US" sz="3200" spc="-1" strike="noStrike">
              <a:latin typeface="Arial"/>
            </a:endParaRPr>
          </a:p>
          <a:p>
            <a:pPr marL="285840" indent="-285480">
              <a:lnSpc>
                <a:spcPct val="100000"/>
              </a:lnSpc>
              <a:buClr>
                <a:srgbClr val="000000"/>
              </a:buClr>
              <a:buFont typeface="Arial"/>
              <a:buChar char="•"/>
            </a:pPr>
            <a:r>
              <a:rPr b="0" lang="en-US" sz="3200" spc="-1" strike="noStrike">
                <a:solidFill>
                  <a:srgbClr val="000000"/>
                </a:solidFill>
                <a:latin typeface="Arial"/>
                <a:ea typeface="DejaVu Sans"/>
              </a:rPr>
              <a:t>Formulasi PICOC</a:t>
            </a:r>
            <a:endParaRPr b="0" lang="en-US" sz="3200" spc="-1" strike="noStrike">
              <a:latin typeface="Arial"/>
            </a:endParaRPr>
          </a:p>
          <a:p>
            <a:pPr marL="285840" indent="-285480">
              <a:lnSpc>
                <a:spcPct val="100000"/>
              </a:lnSpc>
              <a:buClr>
                <a:srgbClr val="000000"/>
              </a:buClr>
              <a:buFont typeface="Arial"/>
              <a:buChar char="•"/>
            </a:pPr>
            <a:r>
              <a:rPr b="0" lang="en-US" sz="3200" spc="-1" strike="noStrike">
                <a:solidFill>
                  <a:srgbClr val="000000"/>
                </a:solidFill>
                <a:latin typeface="Arial"/>
                <a:ea typeface="DejaVu Sans"/>
              </a:rPr>
              <a:t>Konstruksi Kata Kunci</a:t>
            </a:r>
            <a:endParaRPr b="0" lang="en-US" sz="3200" spc="-1" strike="noStrike">
              <a:latin typeface="Arial"/>
            </a:endParaRPr>
          </a:p>
          <a:p>
            <a:pPr marL="285840" indent="-285480">
              <a:lnSpc>
                <a:spcPct val="100000"/>
              </a:lnSpc>
              <a:buClr>
                <a:srgbClr val="000000"/>
              </a:buClr>
              <a:buFont typeface="Arial"/>
              <a:buChar char="•"/>
            </a:pPr>
            <a:r>
              <a:rPr b="0" lang="en-US" sz="3200" spc="-1" strike="noStrike">
                <a:solidFill>
                  <a:srgbClr val="000000"/>
                </a:solidFill>
                <a:latin typeface="Arial"/>
                <a:ea typeface="DejaVu Sans"/>
              </a:rPr>
              <a:t>Konstruki Kriteria Inklusi dan Eksklusi</a:t>
            </a:r>
            <a:endParaRPr b="0" lang="en-US" sz="3200" spc="-1" strike="noStrike">
              <a:latin typeface="Arial"/>
            </a:endParaRPr>
          </a:p>
          <a:p>
            <a:pPr marL="285840" indent="-285480">
              <a:lnSpc>
                <a:spcPct val="100000"/>
              </a:lnSpc>
              <a:buClr>
                <a:srgbClr val="000000"/>
              </a:buClr>
              <a:buFont typeface="Arial"/>
              <a:buChar char="•"/>
            </a:pPr>
            <a:r>
              <a:rPr b="0" lang="en-US" sz="3200" spc="-1" strike="noStrike">
                <a:solidFill>
                  <a:srgbClr val="000000"/>
                </a:solidFill>
                <a:latin typeface="Arial"/>
                <a:ea typeface="DejaVu Sans"/>
              </a:rPr>
              <a:t>Daftar Cek Kualitas</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504000" y="226080"/>
            <a:ext cx="9071280" cy="945720"/>
          </a:xfrm>
          <a:prstGeom prst="rect">
            <a:avLst/>
          </a:prstGeom>
          <a:noFill/>
          <a:ln>
            <a:noFill/>
          </a:ln>
        </p:spPr>
        <p:txBody>
          <a:bodyPr lIns="0" rIns="0" tIns="0" bIns="0" anchor="ctr"/>
          <a:p>
            <a:pPr algn="ctr">
              <a:lnSpc>
                <a:spcPct val="90000"/>
              </a:lnSpc>
            </a:pPr>
            <a:r>
              <a:rPr b="1" lang="ja-JP" sz="5400" spc="-1" strike="noStrike">
                <a:solidFill>
                  <a:srgbClr val="000000"/>
                </a:solidFill>
                <a:latin typeface="Arial"/>
                <a:ea typeface="DejaVu Sans"/>
              </a:rPr>
              <a:t>Judul</a:t>
            </a:r>
            <a:endParaRPr b="1" lang="ja-JP" sz="5400" spc="-1" strike="noStrike">
              <a:solidFill>
                <a:srgbClr val="000000"/>
              </a:solidFill>
              <a:latin typeface="Arial"/>
            </a:endParaRPr>
          </a:p>
        </p:txBody>
      </p:sp>
      <p:sp>
        <p:nvSpPr>
          <p:cNvPr id="273" name="TextShape 2"/>
          <p:cNvSpPr txBox="1"/>
          <p:nvPr/>
        </p:nvSpPr>
        <p:spPr>
          <a:xfrm>
            <a:off x="731520" y="1371600"/>
            <a:ext cx="8686800" cy="3931920"/>
          </a:xfrm>
          <a:prstGeom prst="rect">
            <a:avLst/>
          </a:prstGeom>
          <a:noFill/>
          <a:ln>
            <a:noFill/>
          </a:ln>
        </p:spPr>
        <p:txBody>
          <a:bodyPr lIns="90000" rIns="90000" tIns="45000" bIns="45000"/>
          <a:p>
            <a:r>
              <a:rPr b="1" lang="en-US" sz="2800" spc="-1" strike="noStrike">
                <a:latin typeface="Arial"/>
              </a:rPr>
              <a:t>Hirzan, Alauddin Maulana, “IMPLEMENTATIONS OF ADVANCED ENCRYPTION STANDARD ALGORITHM TO ENHANCE DATABASE FILE ’ S SECURITY OF JGNASH,” 2016, 0–8 &lt;https://doi.org/10.13140/RG.2.2.17914.29120&gt;</a:t>
            </a:r>
            <a:endParaRPr b="0" lang="en-US" sz="2800" spc="-1" strike="noStrike">
              <a:latin typeface="Arial"/>
            </a:endParaRPr>
          </a:p>
          <a:p>
            <a:pPr algn="just"/>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504000" y="226080"/>
            <a:ext cx="9071280" cy="945720"/>
          </a:xfrm>
          <a:prstGeom prst="rect">
            <a:avLst/>
          </a:prstGeom>
          <a:noFill/>
          <a:ln>
            <a:noFill/>
          </a:ln>
        </p:spPr>
        <p:txBody>
          <a:bodyPr lIns="0" rIns="0" tIns="0" bIns="0" anchor="ctr"/>
          <a:p>
            <a:pPr algn="ctr"/>
            <a:r>
              <a:rPr b="1" lang="ja-JP" sz="6000" spc="-1" strike="noStrike">
                <a:solidFill>
                  <a:srgbClr val="000000"/>
                </a:solidFill>
                <a:latin typeface="Arial"/>
              </a:rPr>
              <a:t>Susunan SLR</a:t>
            </a:r>
            <a:endParaRPr b="1" lang="ja-JP" sz="6000" spc="-1" strike="noStrike">
              <a:solidFill>
                <a:srgbClr val="000000"/>
              </a:solidFill>
              <a:latin typeface="Arial"/>
            </a:endParaRPr>
          </a:p>
        </p:txBody>
      </p:sp>
      <p:sp>
        <p:nvSpPr>
          <p:cNvPr id="275" name="TextShape 2"/>
          <p:cNvSpPr txBox="1"/>
          <p:nvPr/>
        </p:nvSpPr>
        <p:spPr>
          <a:xfrm>
            <a:off x="914400" y="1158840"/>
            <a:ext cx="8321040" cy="4144680"/>
          </a:xfrm>
          <a:prstGeom prst="rect">
            <a:avLst/>
          </a:prstGeom>
          <a:noFill/>
          <a:ln>
            <a:noFill/>
          </a:ln>
        </p:spPr>
        <p:txBody>
          <a:bodyPr lIns="0" rIns="0" tIns="0" bIns="0" anchor="ctr"/>
          <a:p>
            <a:endParaRPr b="0" lang="en-US" sz="3200" spc="-1" strike="noStrike">
              <a:latin typeface="Arial"/>
            </a:endParaRPr>
          </a:p>
          <a:p>
            <a:r>
              <a:rPr b="0" lang="en-US" sz="3200" spc="-1" strike="noStrike">
                <a:latin typeface="Arial"/>
              </a:rPr>
              <a:t>● </a:t>
            </a:r>
            <a:r>
              <a:rPr b="0" lang="en-US" sz="3200" spc="-1" strike="noStrike">
                <a:latin typeface="Arial"/>
              </a:rPr>
              <a:t>Abstrak (10pt, Single Space, Times, Left)</a:t>
            </a:r>
            <a:endParaRPr b="0" lang="en-US" sz="3200" spc="-1" strike="noStrike">
              <a:latin typeface="Arial"/>
            </a:endParaRPr>
          </a:p>
          <a:p>
            <a:r>
              <a:rPr b="0" lang="en-US" sz="3200" spc="-1" strike="noStrike">
                <a:latin typeface="Arial"/>
              </a:rPr>
              <a:t>● </a:t>
            </a:r>
            <a:r>
              <a:rPr b="0" lang="en-US" sz="3200" spc="-1" strike="noStrike">
                <a:latin typeface="Arial"/>
              </a:rPr>
              <a:t>Pendahuluan, Metode, Hasil, Diskusi, Kesimpulan,</a:t>
            </a:r>
            <a:endParaRPr b="0" lang="en-US" sz="3200" spc="-1" strike="noStrike">
              <a:latin typeface="Arial"/>
            </a:endParaRPr>
          </a:p>
          <a:p>
            <a:r>
              <a:rPr b="0" lang="en-US" sz="3200" spc="-1" strike="noStrike">
                <a:latin typeface="Arial"/>
              </a:rPr>
              <a:t>dan Daftar Pustaka (14pt, Bold, Times, Left)</a:t>
            </a:r>
            <a:endParaRPr b="0" lang="en-US" sz="3200" spc="-1" strike="noStrike">
              <a:latin typeface="Arial"/>
            </a:endParaRPr>
          </a:p>
          <a:p>
            <a:r>
              <a:rPr b="0" lang="en-US" sz="3200" spc="-1" strike="noStrike">
                <a:latin typeface="Arial"/>
              </a:rPr>
              <a:t>● </a:t>
            </a:r>
            <a:r>
              <a:rPr b="0" lang="en-US" sz="3200" spc="-1" strike="noStrike">
                <a:latin typeface="Arial"/>
              </a:rPr>
              <a:t>Sub-heading: Kriteria Pemilihan, Tabel State-ofthe-art (12pt, Bold, Times, Left)</a:t>
            </a:r>
            <a:endParaRPr b="0" lang="en-US" sz="3200" spc="-1" strike="noStrike">
              <a:latin typeface="Arial"/>
            </a:endParaRPr>
          </a:p>
          <a:p>
            <a:r>
              <a:rPr b="0" lang="en-US" sz="3200" spc="-1" strike="noStrike">
                <a:latin typeface="Arial"/>
              </a:rPr>
              <a:t>● </a:t>
            </a:r>
            <a:r>
              <a:rPr b="0" lang="en-US" sz="3200" spc="-1" strike="noStrike">
                <a:latin typeface="Arial"/>
              </a:rPr>
              <a:t>Diketik dengan sistem dua kolom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504000" y="226080"/>
            <a:ext cx="9071280" cy="945720"/>
          </a:xfrm>
          <a:prstGeom prst="rect">
            <a:avLst/>
          </a:prstGeom>
          <a:noFill/>
          <a:ln>
            <a:noFill/>
          </a:ln>
        </p:spPr>
        <p:txBody>
          <a:bodyPr lIns="0" rIns="0" tIns="0" bIns="0" anchor="ctr"/>
          <a:p>
            <a:pPr algn="ctr"/>
            <a:r>
              <a:rPr b="1" lang="ja-JP" sz="4000" spc="-1" strike="noStrike">
                <a:solidFill>
                  <a:srgbClr val="000000"/>
                </a:solidFill>
                <a:latin typeface="Arial"/>
              </a:rPr>
              <a:t>Penulisan Judul</a:t>
            </a:r>
            <a:endParaRPr b="1" lang="ja-JP" sz="4000" spc="-1" strike="noStrike">
              <a:solidFill>
                <a:srgbClr val="000000"/>
              </a:solidFill>
              <a:latin typeface="Arial"/>
            </a:endParaRPr>
          </a:p>
        </p:txBody>
      </p:sp>
      <p:pic>
        <p:nvPicPr>
          <p:cNvPr id="277" name="" descr=""/>
          <p:cNvPicPr/>
          <p:nvPr/>
        </p:nvPicPr>
        <p:blipFill>
          <a:blip r:embed="rId1"/>
          <a:stretch/>
        </p:blipFill>
        <p:spPr>
          <a:xfrm>
            <a:off x="786960" y="1005840"/>
            <a:ext cx="8631360" cy="2915640"/>
          </a:xfrm>
          <a:prstGeom prst="rect">
            <a:avLst/>
          </a:prstGeom>
          <a:ln>
            <a:noFill/>
          </a:ln>
        </p:spPr>
      </p:pic>
      <p:sp>
        <p:nvSpPr>
          <p:cNvPr id="278" name="TextShape 2"/>
          <p:cNvSpPr txBox="1"/>
          <p:nvPr/>
        </p:nvSpPr>
        <p:spPr>
          <a:xfrm>
            <a:off x="731520" y="4024080"/>
            <a:ext cx="8686800" cy="1279440"/>
          </a:xfrm>
          <a:prstGeom prst="rect">
            <a:avLst/>
          </a:prstGeom>
          <a:noFill/>
          <a:ln>
            <a:noFill/>
          </a:ln>
        </p:spPr>
        <p:txBody>
          <a:bodyPr lIns="90000" rIns="90000" tIns="45000" bIns="45000"/>
          <a:p>
            <a:r>
              <a:rPr b="0" lang="en-US" sz="2800" spc="-1" strike="noStrike">
                <a:latin typeface="Arial"/>
              </a:rPr>
              <a:t>Ditambahkan “Systematic Literature Review: JUDUL PAPER KAMU”</a:t>
            </a:r>
            <a:endParaRPr b="0" lang="en-US" sz="2800" spc="-1" strike="noStrike">
              <a:latin typeface="Arial"/>
            </a:endParaRPr>
          </a:p>
          <a:p>
            <a:r>
              <a:rPr b="0" lang="en-US" sz="2800" spc="-1" strike="noStrike">
                <a:latin typeface="Arial"/>
              </a:rPr>
              <a:t>Dan disusun seperti di atas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2" name="Group 1"/>
          <p:cNvGrpSpPr/>
          <p:nvPr/>
        </p:nvGrpSpPr>
        <p:grpSpPr>
          <a:xfrm>
            <a:off x="1097280" y="548640"/>
            <a:ext cx="8136720" cy="4662000"/>
            <a:chOff x="1097280" y="548640"/>
            <a:chExt cx="8136720" cy="4662000"/>
          </a:xfrm>
        </p:grpSpPr>
        <p:grpSp>
          <p:nvGrpSpPr>
            <p:cNvPr id="163" name="Group 2"/>
            <p:cNvGrpSpPr/>
            <p:nvPr/>
          </p:nvGrpSpPr>
          <p:grpSpPr>
            <a:xfrm>
              <a:off x="1097280" y="548640"/>
              <a:ext cx="2558880" cy="2193120"/>
              <a:chOff x="1097280" y="548640"/>
              <a:chExt cx="2558880" cy="2193120"/>
            </a:xfrm>
          </p:grpSpPr>
          <p:sp>
            <p:nvSpPr>
              <p:cNvPr id="164" name="CustomShape 3"/>
              <p:cNvSpPr/>
              <p:nvPr/>
            </p:nvSpPr>
            <p:spPr>
              <a:xfrm>
                <a:off x="1097280" y="548640"/>
                <a:ext cx="2066400" cy="95256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gn="ctr">
                  <a:lnSpc>
                    <a:spcPct val="100000"/>
                  </a:lnSpc>
                </a:pPr>
                <a:r>
                  <a:rPr b="1" lang="en-US" sz="2200" spc="-1" strike="noStrike">
                    <a:solidFill>
                      <a:srgbClr val="000000"/>
                    </a:solidFill>
                    <a:latin typeface="Arial"/>
                    <a:ea typeface="DejaVu Sans"/>
                  </a:rPr>
                  <a:t>Perencanaan</a:t>
                </a:r>
                <a:endParaRPr b="0" lang="en-US" sz="2200" spc="-1" strike="noStrike">
                  <a:latin typeface="Arial"/>
                </a:endParaRPr>
              </a:p>
            </p:txBody>
          </p:sp>
          <p:sp>
            <p:nvSpPr>
              <p:cNvPr id="165" name="CustomShape 4"/>
              <p:cNvSpPr/>
              <p:nvPr/>
            </p:nvSpPr>
            <p:spPr>
              <a:xfrm>
                <a:off x="1097280" y="1502640"/>
                <a:ext cx="2558880" cy="123912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p>
                <a:pPr>
                  <a:lnSpc>
                    <a:spcPct val="100000"/>
                  </a:lnSpc>
                </a:pPr>
                <a:r>
                  <a:rPr b="1" lang="en-US" sz="2000" spc="-1" strike="noStrike">
                    <a:solidFill>
                      <a:srgbClr val="000000"/>
                    </a:solidFill>
                    <a:latin typeface="Arial"/>
                    <a:ea typeface="DejaVu Sans"/>
                  </a:rPr>
                  <a:t>- Rumusan Masalah</a:t>
                </a:r>
                <a:endParaRPr b="0" lang="en-US" sz="2000" spc="-1" strike="noStrike">
                  <a:latin typeface="Arial"/>
                </a:endParaRPr>
              </a:p>
              <a:p>
                <a:pPr>
                  <a:lnSpc>
                    <a:spcPct val="100000"/>
                  </a:lnSpc>
                </a:pPr>
                <a:r>
                  <a:rPr b="1" lang="en-US" sz="2000" spc="-1" strike="noStrike">
                    <a:solidFill>
                      <a:srgbClr val="000000"/>
                    </a:solidFill>
                    <a:latin typeface="Arial"/>
                    <a:ea typeface="DejaVu Sans"/>
                  </a:rPr>
                  <a:t>- Protokol Review</a:t>
                </a:r>
                <a:endParaRPr b="0" lang="en-US" sz="2000" spc="-1" strike="noStrike">
                  <a:latin typeface="Arial"/>
                </a:endParaRPr>
              </a:p>
            </p:txBody>
          </p:sp>
        </p:grpSp>
        <p:sp>
          <p:nvSpPr>
            <p:cNvPr id="166" name="CustomShape 5"/>
            <p:cNvSpPr/>
            <p:nvPr/>
          </p:nvSpPr>
          <p:spPr>
            <a:xfrm>
              <a:off x="5212080" y="548640"/>
              <a:ext cx="2010240" cy="1004400"/>
            </a:xfrm>
            <a:prstGeom prst="rect">
              <a:avLst/>
            </a:prstGeom>
            <a:solidFill>
              <a:srgbClr val="00e3e3"/>
            </a:solidFill>
            <a:ln>
              <a:solidFill>
                <a:srgbClr val="808080"/>
              </a:solidFill>
            </a:ln>
          </p:spPr>
          <p:style>
            <a:lnRef idx="0"/>
            <a:fillRef idx="0"/>
            <a:effectRef idx="0"/>
            <a:fontRef idx="minor"/>
          </p:style>
          <p:txBody>
            <a:bodyPr wrap="none" lIns="90000" rIns="90000" tIns="45000" bIns="45000" anchor="ctr"/>
            <a:p>
              <a:pPr algn="ctr">
                <a:lnSpc>
                  <a:spcPct val="100000"/>
                </a:lnSpc>
              </a:pPr>
              <a:r>
                <a:rPr b="1" lang="en-US" sz="2400" spc="-1" strike="noStrike">
                  <a:solidFill>
                    <a:srgbClr val="000000"/>
                  </a:solidFill>
                  <a:latin typeface="Arial"/>
                  <a:ea typeface="DejaVu Sans"/>
                </a:rPr>
                <a:t>Pelaksanaan</a:t>
              </a:r>
              <a:endParaRPr b="0" lang="en-US" sz="2400" spc="-1" strike="noStrike">
                <a:latin typeface="Arial"/>
              </a:endParaRPr>
            </a:p>
          </p:txBody>
        </p:sp>
        <p:sp>
          <p:nvSpPr>
            <p:cNvPr id="167" name="CustomShape 6"/>
            <p:cNvSpPr/>
            <p:nvPr/>
          </p:nvSpPr>
          <p:spPr>
            <a:xfrm>
              <a:off x="5212080" y="1554480"/>
              <a:ext cx="4021920" cy="3198960"/>
            </a:xfrm>
            <a:prstGeom prst="rect">
              <a:avLst/>
            </a:prstGeom>
            <a:solidFill>
              <a:srgbClr val="00e3e3"/>
            </a:solidFill>
            <a:ln>
              <a:solidFill>
                <a:srgbClr val="808080"/>
              </a:solidFill>
            </a:ln>
          </p:spPr>
          <p:style>
            <a:lnRef idx="0"/>
            <a:fillRef idx="0"/>
            <a:effectRef idx="0"/>
            <a:fontRef idx="minor"/>
          </p:style>
          <p:txBody>
            <a:bodyPr wrap="none" lIns="90000" rIns="90000" tIns="45000" bIns="45000" anchor="ctr"/>
            <a:p>
              <a:pPr>
                <a:lnSpc>
                  <a:spcPct val="100000"/>
                </a:lnSpc>
              </a:pPr>
              <a:r>
                <a:rPr b="1" lang="en-US" sz="2200" spc="-1" strike="noStrike">
                  <a:solidFill>
                    <a:srgbClr val="000000"/>
                  </a:solidFill>
                  <a:latin typeface="Arial"/>
                  <a:ea typeface="DejaVu Sans"/>
                </a:rPr>
                <a:t>- Penelitian yang Relevan</a:t>
              </a:r>
              <a:endParaRPr b="0" lang="en-US" sz="2200" spc="-1" strike="noStrike">
                <a:latin typeface="Arial"/>
              </a:endParaRPr>
            </a:p>
            <a:p>
              <a:pPr>
                <a:lnSpc>
                  <a:spcPct val="100000"/>
                </a:lnSpc>
              </a:pPr>
              <a:r>
                <a:rPr b="1" lang="en-US" sz="2200" spc="-1" strike="noStrike">
                  <a:solidFill>
                    <a:srgbClr val="000000"/>
                  </a:solidFill>
                  <a:latin typeface="Arial"/>
                  <a:ea typeface="DejaVu Sans"/>
                </a:rPr>
                <a:t>- Pemilihan Penelitan Utama</a:t>
              </a:r>
              <a:endParaRPr b="0" lang="en-US" sz="2200" spc="-1" strike="noStrike">
                <a:latin typeface="Arial"/>
              </a:endParaRPr>
            </a:p>
            <a:p>
              <a:pPr>
                <a:lnSpc>
                  <a:spcPct val="100000"/>
                </a:lnSpc>
              </a:pPr>
              <a:r>
                <a:rPr b="1" lang="en-US" sz="2200" spc="-1" strike="noStrike">
                  <a:solidFill>
                    <a:srgbClr val="000000"/>
                  </a:solidFill>
                  <a:latin typeface="Arial"/>
                  <a:ea typeface="DejaVu Sans"/>
                </a:rPr>
                <a:t>- Pengambilan Data</a:t>
              </a:r>
              <a:endParaRPr b="0" lang="en-US" sz="2200" spc="-1" strike="noStrike">
                <a:latin typeface="Arial"/>
              </a:endParaRPr>
            </a:p>
            <a:p>
              <a:pPr>
                <a:lnSpc>
                  <a:spcPct val="100000"/>
                </a:lnSpc>
              </a:pPr>
              <a:r>
                <a:rPr b="1" lang="en-US" sz="2200" spc="-1" strike="noStrike">
                  <a:solidFill>
                    <a:srgbClr val="000000"/>
                  </a:solidFill>
                  <a:latin typeface="Arial"/>
                  <a:ea typeface="DejaVu Sans"/>
                </a:rPr>
                <a:t>- Menilai Kualitas</a:t>
              </a:r>
              <a:endParaRPr b="0" lang="en-US" sz="2200" spc="-1" strike="noStrike">
                <a:latin typeface="Arial"/>
              </a:endParaRPr>
            </a:p>
            <a:p>
              <a:pPr>
                <a:lnSpc>
                  <a:spcPct val="100000"/>
                </a:lnSpc>
              </a:pPr>
              <a:r>
                <a:rPr b="1" lang="en-US" sz="2200" spc="-1" strike="noStrike">
                  <a:solidFill>
                    <a:srgbClr val="000000"/>
                  </a:solidFill>
                  <a:latin typeface="Arial"/>
                  <a:ea typeface="DejaVu Sans"/>
                </a:rPr>
                <a:t>- Sintesis Bukti-bukti</a:t>
              </a:r>
              <a:endParaRPr b="0" lang="en-US" sz="2200" spc="-1" strike="noStrike">
                <a:latin typeface="Arial"/>
              </a:endParaRPr>
            </a:p>
          </p:txBody>
        </p:sp>
        <p:sp>
          <p:nvSpPr>
            <p:cNvPr id="168" name="CustomShape 7"/>
            <p:cNvSpPr/>
            <p:nvPr/>
          </p:nvSpPr>
          <p:spPr>
            <a:xfrm>
              <a:off x="2651760" y="3291840"/>
              <a:ext cx="1735920" cy="1004400"/>
            </a:xfrm>
            <a:prstGeom prst="rect">
              <a:avLst/>
            </a:prstGeom>
            <a:solidFill>
              <a:srgbClr val="ff00ff"/>
            </a:solidFill>
            <a:ln>
              <a:solidFill>
                <a:srgbClr val="808080"/>
              </a:solidFill>
            </a:ln>
          </p:spPr>
          <p:style>
            <a:lnRef idx="0"/>
            <a:fillRef idx="0"/>
            <a:effectRef idx="0"/>
            <a:fontRef idx="minor"/>
          </p:style>
          <p:txBody>
            <a:bodyPr wrap="none" lIns="90000" rIns="90000" tIns="45000" bIns="45000" anchor="ctr"/>
            <a:p>
              <a:pPr algn="ctr">
                <a:lnSpc>
                  <a:spcPct val="100000"/>
                </a:lnSpc>
              </a:pPr>
              <a:r>
                <a:rPr b="1" lang="en-US" sz="2000" spc="-1" strike="noStrike">
                  <a:solidFill>
                    <a:srgbClr val="000000"/>
                  </a:solidFill>
                  <a:latin typeface="Arial"/>
                  <a:ea typeface="DejaVu Sans"/>
                </a:rPr>
                <a:t>Pelaporan</a:t>
              </a:r>
              <a:endParaRPr b="0" lang="en-US" sz="2000" spc="-1" strike="noStrike">
                <a:latin typeface="Arial"/>
              </a:endParaRPr>
            </a:p>
          </p:txBody>
        </p:sp>
        <p:sp>
          <p:nvSpPr>
            <p:cNvPr id="169" name="CustomShape 8"/>
            <p:cNvSpPr/>
            <p:nvPr/>
          </p:nvSpPr>
          <p:spPr>
            <a:xfrm>
              <a:off x="1463040" y="4206240"/>
              <a:ext cx="2924640" cy="1004400"/>
            </a:xfrm>
            <a:prstGeom prst="rect">
              <a:avLst/>
            </a:prstGeom>
            <a:solidFill>
              <a:srgbClr val="ff00ff"/>
            </a:solidFill>
            <a:ln>
              <a:solidFill>
                <a:srgbClr val="808080"/>
              </a:solidFill>
            </a:ln>
          </p:spPr>
          <p:style>
            <a:lnRef idx="0"/>
            <a:fillRef idx="0"/>
            <a:effectRef idx="0"/>
            <a:fontRef idx="minor"/>
          </p:style>
          <p:txBody>
            <a:bodyPr wrap="none" lIns="90000" rIns="90000" tIns="45000" bIns="45000" anchor="ctr"/>
            <a:p>
              <a:pPr>
                <a:lnSpc>
                  <a:spcPct val="100000"/>
                </a:lnSpc>
              </a:pPr>
              <a:r>
                <a:rPr b="1" lang="en-US" sz="2000" spc="-1" strike="noStrike">
                  <a:solidFill>
                    <a:srgbClr val="000000"/>
                  </a:solidFill>
                  <a:latin typeface="Arial"/>
                  <a:ea typeface="DejaVu Sans"/>
                </a:rPr>
                <a:t>- Menulis Laporan</a:t>
              </a:r>
              <a:endParaRPr b="0" lang="en-US" sz="2000" spc="-1" strike="noStrike">
                <a:latin typeface="Arial"/>
              </a:endParaRPr>
            </a:p>
            <a:p>
              <a:pPr>
                <a:lnSpc>
                  <a:spcPct val="100000"/>
                </a:lnSpc>
              </a:pPr>
              <a:r>
                <a:rPr b="1" lang="en-US" sz="2000" spc="-1" strike="noStrike">
                  <a:solidFill>
                    <a:srgbClr val="000000"/>
                  </a:solidFill>
                  <a:latin typeface="Arial"/>
                  <a:ea typeface="DejaVu Sans"/>
                </a:rPr>
                <a:t>- Publikasi</a:t>
              </a:r>
              <a:endParaRPr b="0" lang="en-US" sz="2000" spc="-1" strike="noStrike">
                <a:latin typeface="Arial"/>
              </a:endParaRPr>
            </a:p>
          </p:txBody>
        </p:sp>
        <p:sp>
          <p:nvSpPr>
            <p:cNvPr id="170" name="Line 9"/>
            <p:cNvSpPr/>
            <p:nvPr/>
          </p:nvSpPr>
          <p:spPr>
            <a:xfrm>
              <a:off x="3165120" y="1005840"/>
              <a:ext cx="2046960" cy="360"/>
            </a:xfrm>
            <a:prstGeom prst="line">
              <a:avLst/>
            </a:prstGeom>
            <a:ln w="38160">
              <a:noFill/>
            </a:ln>
          </p:spPr>
          <p:style>
            <a:lnRef idx="0"/>
            <a:fillRef idx="0"/>
            <a:effectRef idx="0"/>
            <a:fontRef idx="minor"/>
          </p:style>
        </p:sp>
        <p:sp>
          <p:nvSpPr>
            <p:cNvPr id="171" name="Line 10"/>
            <p:cNvSpPr/>
            <p:nvPr/>
          </p:nvSpPr>
          <p:spPr>
            <a:xfrm flipH="1">
              <a:off x="4389120" y="3657600"/>
              <a:ext cx="822960" cy="360"/>
            </a:xfrm>
            <a:prstGeom prst="line">
              <a:avLst/>
            </a:prstGeom>
            <a:ln w="38160">
              <a:noFill/>
            </a:ln>
          </p:spPr>
          <p:style>
            <a:lnRef idx="0"/>
            <a:fillRef idx="0"/>
            <a:effectRef idx="0"/>
            <a:fontRef idx="minor"/>
          </p:style>
        </p:sp>
      </p:gr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3456000" y="359640"/>
            <a:ext cx="3166560" cy="898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4000" spc="-1" strike="noStrike">
                <a:solidFill>
                  <a:srgbClr val="000000"/>
                </a:solidFill>
                <a:latin typeface="Arial"/>
                <a:ea typeface="DejaVu Sans"/>
              </a:rPr>
              <a:t>Perencanaan</a:t>
            </a:r>
            <a:endParaRPr b="0" lang="en-US" sz="4000" spc="-1" strike="noStrike">
              <a:latin typeface="Arial"/>
            </a:endParaRPr>
          </a:p>
        </p:txBody>
      </p:sp>
      <p:sp>
        <p:nvSpPr>
          <p:cNvPr id="173" name="CustomShape 2"/>
          <p:cNvSpPr/>
          <p:nvPr/>
        </p:nvSpPr>
        <p:spPr>
          <a:xfrm>
            <a:off x="990000" y="1367640"/>
            <a:ext cx="8098560" cy="359856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057"/>
              </a:spcAft>
              <a:buClr>
                <a:srgbClr val="ffffff"/>
              </a:buClr>
              <a:buSzPct val="45000"/>
              <a:buFont typeface="Wingdings" charset="2"/>
              <a:buChar char=""/>
            </a:pPr>
            <a:r>
              <a:rPr b="0" lang="en-US" sz="3600" spc="-1" strike="noStrike">
                <a:solidFill>
                  <a:srgbClr val="000000"/>
                </a:solidFill>
                <a:latin typeface="Arial"/>
                <a:ea typeface="DejaVu Sans"/>
              </a:rPr>
              <a:t>Perumusan Rumusan Masalah/Research Question</a:t>
            </a:r>
            <a:endParaRPr b="0" lang="en-US" sz="3600" spc="-1" strike="noStrike">
              <a:latin typeface="Arial"/>
            </a:endParaRPr>
          </a:p>
          <a:p>
            <a:pPr lvl="1" marL="864000" indent="-322560">
              <a:lnSpc>
                <a:spcPct val="100000"/>
              </a:lnSpc>
              <a:spcAft>
                <a:spcPts val="850"/>
              </a:spcAft>
              <a:buClr>
                <a:srgbClr val="ffffff"/>
              </a:buClr>
              <a:buSzPct val="75000"/>
              <a:buFont typeface="Symbol"/>
              <a:buChar char=""/>
            </a:pPr>
            <a:r>
              <a:rPr b="0" lang="en-US" sz="3600" spc="-1" strike="noStrike">
                <a:solidFill>
                  <a:srgbClr val="000000"/>
                </a:solidFill>
                <a:latin typeface="Arial"/>
                <a:ea typeface="DejaVu Sans"/>
              </a:rPr>
              <a:t>Mengambil kata kunci dibagian judul/abstrak/pendahuluan untuk mempermudah</a:t>
            </a:r>
            <a:endParaRPr b="0" lang="en-US" sz="3600" spc="-1" strike="noStrike">
              <a:latin typeface="Arial"/>
            </a:endParaRPr>
          </a:p>
          <a:p>
            <a:pPr lvl="1" marL="864000" indent="-322560">
              <a:lnSpc>
                <a:spcPct val="100000"/>
              </a:lnSpc>
              <a:spcAft>
                <a:spcPts val="850"/>
              </a:spcAft>
              <a:buClr>
                <a:srgbClr val="ffffff"/>
              </a:buClr>
              <a:buSzPct val="75000"/>
              <a:buFont typeface="Symbol"/>
              <a:buChar char=""/>
            </a:pPr>
            <a:r>
              <a:rPr b="0" lang="en-US" sz="3600" spc="-1" strike="noStrike">
                <a:solidFill>
                  <a:srgbClr val="000000"/>
                </a:solidFill>
                <a:latin typeface="Arial"/>
                <a:ea typeface="DejaVu Sans"/>
              </a:rPr>
              <a:t>Mengambil RQ dari sang peneliti</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3456000" y="359640"/>
            <a:ext cx="3166560" cy="898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4800" spc="-1" strike="noStrike">
                <a:solidFill>
                  <a:srgbClr val="000000"/>
                </a:solidFill>
                <a:latin typeface="Arial"/>
                <a:ea typeface="DejaVu Sans"/>
              </a:rPr>
              <a:t>Dari Judul</a:t>
            </a:r>
            <a:endParaRPr b="0" lang="en-US" sz="4800" spc="-1" strike="noStrike">
              <a:latin typeface="Arial"/>
            </a:endParaRPr>
          </a:p>
        </p:txBody>
      </p:sp>
      <p:sp>
        <p:nvSpPr>
          <p:cNvPr id="175" name="CustomShape 2"/>
          <p:cNvSpPr/>
          <p:nvPr/>
        </p:nvSpPr>
        <p:spPr>
          <a:xfrm>
            <a:off x="990000" y="1367640"/>
            <a:ext cx="8098560" cy="3598560"/>
          </a:xfrm>
          <a:prstGeom prst="rect">
            <a:avLst/>
          </a:prstGeom>
          <a:noFill/>
          <a:ln>
            <a:noFill/>
          </a:ln>
        </p:spPr>
        <p:style>
          <a:lnRef idx="0"/>
          <a:fillRef idx="0"/>
          <a:effectRef idx="0"/>
          <a:fontRef idx="minor"/>
        </p:style>
        <p:txBody>
          <a:bodyPr lIns="0" rIns="0" tIns="0" bIns="0">
            <a:normAutofit/>
          </a:bodyPr>
          <a:p>
            <a:pPr marL="432000" indent="-322560" algn="ctr">
              <a:lnSpc>
                <a:spcPct val="100000"/>
              </a:lnSpc>
              <a:spcAft>
                <a:spcPts val="1057"/>
              </a:spcAft>
              <a:buClr>
                <a:srgbClr val="ffffff"/>
              </a:buClr>
              <a:buSzPct val="45000"/>
              <a:buFont typeface="Wingdings" charset="2"/>
              <a:buChar char=""/>
            </a:pPr>
            <a:r>
              <a:rPr b="1" lang="en-US" sz="4000" spc="-1" strike="noStrike">
                <a:solidFill>
                  <a:srgbClr val="00ff00"/>
                </a:solidFill>
                <a:latin typeface="Arial"/>
                <a:ea typeface="DejaVu Sans"/>
              </a:rPr>
              <a:t>Network</a:t>
            </a:r>
            <a:r>
              <a:rPr b="1" lang="en-US" sz="4000" spc="-1" strike="noStrike">
                <a:solidFill>
                  <a:srgbClr val="ffffff"/>
                </a:solidFill>
                <a:latin typeface="Arial"/>
                <a:ea typeface="DejaVu Sans"/>
              </a:rPr>
              <a:t> </a:t>
            </a:r>
            <a:r>
              <a:rPr b="1" lang="en-US" sz="4000" spc="-1" strike="noStrike">
                <a:solidFill>
                  <a:srgbClr val="ff0000"/>
                </a:solidFill>
                <a:latin typeface="Arial"/>
                <a:ea typeface="DejaVu Sans"/>
              </a:rPr>
              <a:t>Performance</a:t>
            </a:r>
            <a:r>
              <a:rPr b="0" lang="en-US" sz="4000" spc="-1" strike="noStrike">
                <a:solidFill>
                  <a:srgbClr val="ffffff"/>
                </a:solidFill>
                <a:latin typeface="Arial"/>
                <a:ea typeface="DejaVu Sans"/>
              </a:rPr>
              <a:t> Evaluation of </a:t>
            </a:r>
            <a:r>
              <a:rPr b="1" lang="en-US" sz="4000" spc="-1" strike="noStrike">
                <a:solidFill>
                  <a:srgbClr val="0000ff"/>
                </a:solidFill>
                <a:latin typeface="Arial"/>
                <a:ea typeface="DejaVu Sans"/>
              </a:rPr>
              <a:t>6to4 Tunneling</a:t>
            </a:r>
            <a:endParaRPr b="0" lang="en-US" sz="4000" spc="-1" strike="noStrike">
              <a:latin typeface="Arial"/>
            </a:endParaRPr>
          </a:p>
          <a:p>
            <a:pPr algn="ctr">
              <a:lnSpc>
                <a:spcPct val="100000"/>
              </a:lnSpc>
              <a:spcAft>
                <a:spcPts val="1057"/>
              </a:spcAft>
            </a:pPr>
            <a:endParaRPr b="0" lang="en-US" sz="4000" spc="-1" strike="noStrike">
              <a:latin typeface="Arial"/>
            </a:endParaRPr>
          </a:p>
          <a:p>
            <a:pPr marL="432000" indent="-322560">
              <a:lnSpc>
                <a:spcPct val="100000"/>
              </a:lnSpc>
              <a:spcAft>
                <a:spcPts val="1057"/>
              </a:spcAft>
              <a:buClr>
                <a:srgbClr val="ffffff"/>
              </a:buClr>
              <a:buSzPct val="45000"/>
              <a:buFont typeface="Wingdings" charset="2"/>
              <a:buChar char=""/>
            </a:pPr>
            <a:r>
              <a:rPr b="1" lang="en-US" sz="3200" spc="-1" strike="noStrike">
                <a:solidFill>
                  <a:srgbClr val="ffffff"/>
                </a:solidFill>
                <a:latin typeface="Arial"/>
                <a:ea typeface="DejaVu Sans"/>
              </a:rPr>
              <a:t>Kata Kunci:</a:t>
            </a:r>
            <a:endParaRPr b="0" lang="en-US" sz="3200" spc="-1" strike="noStrike">
              <a:latin typeface="Arial"/>
            </a:endParaRPr>
          </a:p>
          <a:p>
            <a:pPr marL="432000" indent="-322560" algn="ctr">
              <a:lnSpc>
                <a:spcPct val="100000"/>
              </a:lnSpc>
              <a:spcAft>
                <a:spcPts val="1057"/>
              </a:spcAft>
              <a:buClr>
                <a:srgbClr val="ffffff"/>
              </a:buClr>
              <a:buSzPct val="45000"/>
              <a:buFont typeface="Wingdings" charset="2"/>
              <a:buChar char=""/>
            </a:pPr>
            <a:r>
              <a:rPr b="1" lang="en-US" sz="3200" spc="-1" strike="noStrike">
                <a:solidFill>
                  <a:srgbClr val="00ff00"/>
                </a:solidFill>
                <a:latin typeface="Arial"/>
                <a:ea typeface="DejaVu Sans"/>
              </a:rPr>
              <a:t>Network,</a:t>
            </a:r>
            <a:r>
              <a:rPr b="1" lang="en-US" sz="3200" spc="-1" strike="noStrike">
                <a:solidFill>
                  <a:srgbClr val="0000ff"/>
                </a:solidFill>
                <a:latin typeface="Arial"/>
                <a:ea typeface="DejaVu Sans"/>
              </a:rPr>
              <a:t> </a:t>
            </a:r>
            <a:r>
              <a:rPr b="1" lang="en-US" sz="3200" spc="-1" strike="noStrike">
                <a:solidFill>
                  <a:srgbClr val="ff0000"/>
                </a:solidFill>
                <a:latin typeface="Arial"/>
                <a:ea typeface="DejaVu Sans"/>
              </a:rPr>
              <a:t>Performance,</a:t>
            </a:r>
            <a:r>
              <a:rPr b="1" lang="en-US" sz="3200" spc="-1" strike="noStrike">
                <a:solidFill>
                  <a:srgbClr val="0000ff"/>
                </a:solidFill>
                <a:latin typeface="Arial"/>
                <a:ea typeface="DejaVu Sans"/>
              </a:rPr>
              <a:t> 6to4 Tunneling</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3456000" y="359640"/>
            <a:ext cx="3166560" cy="898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1" lang="en-US" sz="4000" spc="-1" strike="noStrike">
                <a:solidFill>
                  <a:srgbClr val="000000"/>
                </a:solidFill>
                <a:latin typeface="Arial"/>
                <a:ea typeface="DejaVu Sans"/>
              </a:rPr>
              <a:t>Dari Abstrak</a:t>
            </a:r>
            <a:endParaRPr b="0" lang="en-US" sz="4000" spc="-1" strike="noStrike">
              <a:latin typeface="Arial"/>
            </a:endParaRPr>
          </a:p>
        </p:txBody>
      </p:sp>
      <p:sp>
        <p:nvSpPr>
          <p:cNvPr id="177" name="CustomShape 2"/>
          <p:cNvSpPr/>
          <p:nvPr/>
        </p:nvSpPr>
        <p:spPr>
          <a:xfrm>
            <a:off x="990000" y="1367640"/>
            <a:ext cx="8098560" cy="3598560"/>
          </a:xfrm>
          <a:prstGeom prst="rect">
            <a:avLst/>
          </a:prstGeom>
          <a:noFill/>
          <a:ln>
            <a:noFill/>
          </a:ln>
        </p:spPr>
        <p:style>
          <a:lnRef idx="0"/>
          <a:fillRef idx="0"/>
          <a:effectRef idx="0"/>
          <a:fontRef idx="minor"/>
        </p:style>
        <p:txBody>
          <a:bodyPr lIns="0" rIns="0" tIns="0" bIns="0">
            <a:normAutofit/>
          </a:bodyPr>
          <a:p>
            <a:pPr marL="432000" indent="-322560" algn="just">
              <a:lnSpc>
                <a:spcPct val="100000"/>
              </a:lnSpc>
              <a:spcAft>
                <a:spcPts val="1057"/>
              </a:spcAft>
              <a:buClr>
                <a:srgbClr val="ffffff"/>
              </a:buClr>
              <a:buSzPct val="45000"/>
              <a:buFont typeface="Wingdings" charset="2"/>
              <a:buChar char=""/>
            </a:pPr>
            <a:r>
              <a:rPr b="0" lang="en-US" sz="2800" spc="-1" strike="noStrike">
                <a:solidFill>
                  <a:srgbClr val="ffffff"/>
                </a:solidFill>
                <a:latin typeface="Arial"/>
                <a:ea typeface="DejaVu Sans"/>
              </a:rPr>
              <a:t>This paper focuses on the evaluation of the transition mechanisms namely </a:t>
            </a:r>
            <a:r>
              <a:rPr b="1" lang="en-US" sz="2800" spc="-1" strike="noStrike">
                <a:solidFill>
                  <a:srgbClr val="ff0000"/>
                </a:solidFill>
                <a:latin typeface="Arial"/>
                <a:ea typeface="DejaVu Sans"/>
              </a:rPr>
              <a:t>6to4 tunneling</a:t>
            </a:r>
            <a:r>
              <a:rPr b="0" lang="en-US" sz="2800" spc="-1" strike="noStrike">
                <a:solidFill>
                  <a:srgbClr val="ffffff"/>
                </a:solidFill>
                <a:latin typeface="Arial"/>
                <a:ea typeface="DejaVu Sans"/>
              </a:rPr>
              <a:t> in terms of data transmission. .... User-to-user</a:t>
            </a:r>
            <a:r>
              <a:rPr b="1" lang="en-US" sz="2800" spc="-1" strike="noStrike">
                <a:solidFill>
                  <a:srgbClr val="00ff00"/>
                </a:solidFill>
                <a:latin typeface="Arial"/>
                <a:ea typeface="DejaVu Sans"/>
              </a:rPr>
              <a:t> </a:t>
            </a:r>
            <a:r>
              <a:rPr b="1" lang="en-US" sz="2800" spc="-1" strike="noStrike">
                <a:solidFill>
                  <a:srgbClr val="0000ff"/>
                </a:solidFill>
                <a:latin typeface="Arial"/>
                <a:ea typeface="DejaVu Sans"/>
              </a:rPr>
              <a:t>network</a:t>
            </a:r>
            <a:r>
              <a:rPr b="1" lang="en-US" sz="2800" spc="-1" strike="noStrike">
                <a:solidFill>
                  <a:srgbClr val="00ff00"/>
                </a:solidFill>
                <a:latin typeface="Arial"/>
                <a:ea typeface="DejaVu Sans"/>
              </a:rPr>
              <a:t> performance</a:t>
            </a:r>
            <a:r>
              <a:rPr b="0" lang="en-US" sz="2800" spc="-1" strike="noStrike">
                <a:solidFill>
                  <a:srgbClr val="ffffff"/>
                </a:solidFill>
                <a:latin typeface="Arial"/>
                <a:ea typeface="DejaVu Sans"/>
              </a:rPr>
              <a:t> software is used to obtain the throughput, round trip time and tunneling overhead for TCP and UDP transmission protocol.</a:t>
            </a:r>
            <a:endParaRPr b="0" lang="en-US" sz="2800" spc="-1" strike="noStrike">
              <a:latin typeface="Arial"/>
            </a:endParaRPr>
          </a:p>
          <a:p>
            <a:pPr marL="432000" indent="-322560" algn="just">
              <a:lnSpc>
                <a:spcPct val="100000"/>
              </a:lnSpc>
              <a:spcAft>
                <a:spcPts val="1057"/>
              </a:spcAft>
              <a:buClr>
                <a:srgbClr val="ffffff"/>
              </a:buClr>
              <a:buSzPct val="45000"/>
              <a:buFont typeface="Wingdings" charset="2"/>
              <a:buChar char=""/>
            </a:pPr>
            <a:r>
              <a:rPr b="1" lang="en-US" sz="2800" spc="-1" strike="noStrike">
                <a:solidFill>
                  <a:srgbClr val="0000ff"/>
                </a:solidFill>
                <a:latin typeface="Arial"/>
                <a:ea typeface="DejaVu Sans"/>
              </a:rPr>
              <a:t>Network</a:t>
            </a:r>
            <a:r>
              <a:rPr b="0" lang="en-US" sz="2800" spc="-1" strike="noStrike">
                <a:solidFill>
                  <a:srgbClr val="ffffff"/>
                </a:solidFill>
                <a:latin typeface="Arial"/>
                <a:ea typeface="DejaVu Sans"/>
              </a:rPr>
              <a:t>, </a:t>
            </a:r>
            <a:r>
              <a:rPr b="1" lang="en-US" sz="2800" spc="-1" strike="noStrike">
                <a:solidFill>
                  <a:srgbClr val="00ff00"/>
                </a:solidFill>
                <a:latin typeface="Arial"/>
                <a:ea typeface="DejaVu Sans"/>
              </a:rPr>
              <a:t>Performance</a:t>
            </a:r>
            <a:r>
              <a:rPr b="0" lang="en-US" sz="2800" spc="-1" strike="noStrike">
                <a:solidFill>
                  <a:srgbClr val="ffffff"/>
                </a:solidFill>
                <a:latin typeface="Arial"/>
                <a:ea typeface="DejaVu Sans"/>
              </a:rPr>
              <a:t>, </a:t>
            </a:r>
            <a:r>
              <a:rPr b="1" lang="en-US" sz="2800" spc="-1" strike="noStrike">
                <a:solidFill>
                  <a:srgbClr val="ff0000"/>
                </a:solidFill>
                <a:latin typeface="Arial"/>
                <a:ea typeface="DejaVu Sans"/>
              </a:rPr>
              <a:t>6to4 Tunneling</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3456000" y="341640"/>
            <a:ext cx="3166560" cy="934920"/>
          </a:xfrm>
          <a:prstGeom prst="rect">
            <a:avLst/>
          </a:prstGeom>
          <a:noFill/>
          <a:ln>
            <a:noFill/>
          </a:ln>
        </p:spPr>
        <p:style>
          <a:lnRef idx="0"/>
          <a:fillRef idx="0"/>
          <a:effectRef idx="0"/>
          <a:fontRef idx="minor"/>
        </p:style>
        <p:txBody>
          <a:bodyPr lIns="0" rIns="0" tIns="0" bIns="0" anchor="ctr">
            <a:normAutofit fontScale="97000"/>
          </a:bodyPr>
          <a:p>
            <a:pPr algn="ctr">
              <a:lnSpc>
                <a:spcPct val="100000"/>
              </a:lnSpc>
            </a:pPr>
            <a:r>
              <a:rPr b="1" lang="en-US" sz="3300" spc="-1" strike="noStrike">
                <a:solidFill>
                  <a:srgbClr val="000000"/>
                </a:solidFill>
                <a:latin typeface="Arial"/>
                <a:ea typeface="DejaVu Sans"/>
              </a:rPr>
              <a:t>Tahapan Perencanaan</a:t>
            </a:r>
            <a:endParaRPr b="0" lang="en-US" sz="3300" spc="-1" strike="noStrike">
              <a:latin typeface="Arial"/>
            </a:endParaRPr>
          </a:p>
        </p:txBody>
      </p:sp>
      <p:sp>
        <p:nvSpPr>
          <p:cNvPr id="179" name="CustomShape 2"/>
          <p:cNvSpPr/>
          <p:nvPr/>
        </p:nvSpPr>
        <p:spPr>
          <a:xfrm>
            <a:off x="990000" y="1367640"/>
            <a:ext cx="8098560" cy="3598560"/>
          </a:xfrm>
          <a:prstGeom prst="rect">
            <a:avLst/>
          </a:prstGeom>
          <a:noFill/>
          <a:ln>
            <a:noFill/>
          </a:ln>
        </p:spPr>
        <p:style>
          <a:lnRef idx="0"/>
          <a:fillRef idx="0"/>
          <a:effectRef idx="0"/>
          <a:fontRef idx="minor"/>
        </p:style>
        <p:txBody>
          <a:bodyPr lIns="0" rIns="0" tIns="0" bIns="0">
            <a:normAutofit/>
          </a:bodyPr>
          <a:p>
            <a:pPr marL="432000" indent="-322560" algn="just">
              <a:lnSpc>
                <a:spcPct val="100000"/>
              </a:lnSpc>
              <a:spcAft>
                <a:spcPts val="1057"/>
              </a:spcAft>
              <a:buClr>
                <a:srgbClr val="ffffff"/>
              </a:buClr>
              <a:buSzPct val="45000"/>
              <a:buFont typeface="Wingdings" charset="2"/>
              <a:buChar char=""/>
            </a:pPr>
            <a:r>
              <a:rPr b="0" lang="en-US" sz="3200" spc="-1" strike="noStrike">
                <a:solidFill>
                  <a:srgbClr val="000000"/>
                </a:solidFill>
                <a:latin typeface="Arial"/>
                <a:ea typeface="DejaVu Sans"/>
              </a:rPr>
              <a:t>Dimulai dengan Rumusan Penelitian, untuk membantu proses pencarian paper relevan</a:t>
            </a:r>
            <a:endParaRPr b="0" lang="en-US" sz="3200" spc="-1" strike="noStrike">
              <a:latin typeface="Arial"/>
            </a:endParaRPr>
          </a:p>
          <a:p>
            <a:pPr lvl="1" marL="864000" indent="-322560" algn="just">
              <a:lnSpc>
                <a:spcPct val="100000"/>
              </a:lnSpc>
              <a:spcAft>
                <a:spcPts val="850"/>
              </a:spcAft>
              <a:buClr>
                <a:srgbClr val="ffffff"/>
              </a:buClr>
              <a:buSzPct val="75000"/>
              <a:buFont typeface="Symbol"/>
              <a:buChar char=""/>
            </a:pPr>
            <a:r>
              <a:rPr b="1" lang="en-US" sz="2800" spc="-1" strike="noStrike">
                <a:solidFill>
                  <a:srgbClr val="00ff00"/>
                </a:solidFill>
                <a:latin typeface="Arial"/>
                <a:ea typeface="DejaVu Sans"/>
              </a:rPr>
              <a:t>Network,</a:t>
            </a:r>
            <a:r>
              <a:rPr b="1" lang="en-US" sz="2800" spc="-1" strike="noStrike">
                <a:solidFill>
                  <a:srgbClr val="0000ff"/>
                </a:solidFill>
                <a:latin typeface="Arial"/>
                <a:ea typeface="DejaVu Sans"/>
              </a:rPr>
              <a:t> </a:t>
            </a:r>
            <a:r>
              <a:rPr b="1" lang="en-US" sz="2800" spc="-1" strike="noStrike">
                <a:solidFill>
                  <a:srgbClr val="ff0000"/>
                </a:solidFill>
                <a:latin typeface="Arial"/>
                <a:ea typeface="DejaVu Sans"/>
              </a:rPr>
              <a:t>Performance,</a:t>
            </a:r>
            <a:r>
              <a:rPr b="1" lang="en-US" sz="2800" spc="-1" strike="noStrike">
                <a:solidFill>
                  <a:srgbClr val="0000ff"/>
                </a:solidFill>
                <a:latin typeface="Arial"/>
                <a:ea typeface="DejaVu Sans"/>
              </a:rPr>
              <a:t> 6to4 Tunneling</a:t>
            </a:r>
            <a:endParaRPr b="0" lang="en-US" sz="2800" spc="-1" strike="noStrike">
              <a:latin typeface="Arial"/>
            </a:endParaRPr>
          </a:p>
          <a:p>
            <a:pPr marL="432000" indent="-322560" algn="just">
              <a:lnSpc>
                <a:spcPct val="100000"/>
              </a:lnSpc>
              <a:spcAft>
                <a:spcPts val="1057"/>
              </a:spcAft>
              <a:buClr>
                <a:srgbClr val="ffffff"/>
              </a:buClr>
              <a:buSzPct val="45000"/>
              <a:buFont typeface="Wingdings" charset="2"/>
              <a:buChar char=""/>
            </a:pPr>
            <a:r>
              <a:rPr b="0" lang="en-US" sz="3200" spc="-1" strike="noStrike">
                <a:solidFill>
                  <a:srgbClr val="000000"/>
                </a:solidFill>
                <a:latin typeface="Arial"/>
                <a:ea typeface="DejaVu Sans"/>
              </a:rPr>
              <a:t>Menjadi:</a:t>
            </a:r>
            <a:endParaRPr b="0" lang="en-US" sz="3200" spc="-1" strike="noStrike">
              <a:latin typeface="Arial"/>
            </a:endParaRPr>
          </a:p>
          <a:p>
            <a:pPr lvl="1" marL="864000" indent="-322560" algn="just">
              <a:lnSpc>
                <a:spcPct val="100000"/>
              </a:lnSpc>
              <a:spcAft>
                <a:spcPts val="850"/>
              </a:spcAft>
              <a:buClr>
                <a:srgbClr val="ffffff"/>
              </a:buClr>
              <a:buSzPct val="75000"/>
              <a:buFont typeface="Symbol"/>
              <a:buChar char=""/>
            </a:pPr>
            <a:r>
              <a:rPr b="0" lang="en-US" sz="2800" spc="-1" strike="noStrike">
                <a:solidFill>
                  <a:srgbClr val="ffffff"/>
                </a:solidFill>
                <a:latin typeface="Arial"/>
                <a:ea typeface="DejaVu Sans"/>
              </a:rPr>
              <a:t>Bagaimana evaluasi </a:t>
            </a:r>
            <a:r>
              <a:rPr b="1" lang="en-US" sz="2800" spc="-1" strike="noStrike">
                <a:solidFill>
                  <a:srgbClr val="ff0000"/>
                </a:solidFill>
                <a:latin typeface="Arial"/>
                <a:ea typeface="DejaVu Sans"/>
              </a:rPr>
              <a:t>performa</a:t>
            </a:r>
            <a:r>
              <a:rPr b="0" lang="en-US" sz="2800" spc="-1" strike="noStrike">
                <a:solidFill>
                  <a:srgbClr val="ffffff"/>
                </a:solidFill>
                <a:latin typeface="Arial"/>
                <a:ea typeface="DejaVu Sans"/>
              </a:rPr>
              <a:t> </a:t>
            </a:r>
            <a:r>
              <a:rPr b="1" lang="en-US" sz="2800" spc="-1" strike="noStrike">
                <a:solidFill>
                  <a:srgbClr val="00ff00"/>
                </a:solidFill>
                <a:latin typeface="Arial"/>
                <a:ea typeface="DejaVu Sans"/>
              </a:rPr>
              <a:t>jaringan</a:t>
            </a:r>
            <a:r>
              <a:rPr b="0" lang="en-US" sz="2800" spc="-1" strike="noStrike">
                <a:solidFill>
                  <a:srgbClr val="ffffff"/>
                </a:solidFill>
                <a:latin typeface="Arial"/>
                <a:ea typeface="DejaVu Sans"/>
              </a:rPr>
              <a:t> </a:t>
            </a:r>
            <a:r>
              <a:rPr b="1" lang="en-US" sz="2800" spc="-1" strike="noStrike">
                <a:solidFill>
                  <a:srgbClr val="0000ff"/>
                </a:solidFill>
                <a:latin typeface="Arial"/>
                <a:ea typeface="DejaVu Sans"/>
              </a:rPr>
              <a:t>Terowongan 6to4</a:t>
            </a:r>
            <a:r>
              <a:rPr b="0" lang="en-US" sz="2800" spc="-1" strike="noStrike">
                <a:solidFill>
                  <a:srgbClr val="ffffff"/>
                </a:solidFill>
                <a:latin typeface="Arial"/>
                <a:ea typeface="DejaVu Sans"/>
              </a:rPr>
              <a:t>?</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TotalTime>
  <Application>LibreOffice/6.1.2.1$Linux_X86_64 LibreOffice_project/10$Build-1</Application>
  <Words>2153</Words>
  <Paragraphs>234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2018-10-13T13:15:04Z</dcterms:created>
  <dc:creator>ALAUDDIN MAULANA HIRZAN</dc:creator>
  <dc:description/>
  <dc:language>en-US</dc:language>
  <cp:lastModifiedBy/>
  <dcterms:modified xsi:type="dcterms:W3CDTF">2018-10-14T19:58:20Z</dcterms:modified>
  <cp:revision>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48</vt:i4>
  </property>
</Properties>
</file>