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1" r:id="rId6"/>
    <p:sldMasterId id="2147483674" r:id="rId7"/>
    <p:sldMasterId id="2147483687" r:id="rId8"/>
  </p:sldMasterIdLst>
  <p:sldIdLst>
    <p:sldId id="256" r:id="rId9"/>
    <p:sldId id="257" r:id="rId10"/>
    <p:sldId id="259" r:id="rId11"/>
    <p:sldId id="258" r:id="rId12"/>
  </p:sldIdLst>
  <p:sldSz cx="9144000" cy="5143500"/>
  <p:notesSz cx="7559675" cy="1069149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1" charset="0"/>
        <a:ea typeface="DejaVu Sans" pitchFamily="1" charset="0"/>
        <a:cs typeface="DejaVu Sans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1583508" val="970" rev64="64" revOS="3"/>
      <pr:smFileRevision xmlns:pr="smNativeData" dt="1571583508" val="0"/>
      <pr:guideOptions xmlns:pr="smNativeData" dt="157158350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7" d="100"/>
          <a:sy n="77" d="100"/>
        </p:scale>
        <p:origin x="451" y="395"/>
      </p:cViewPr>
      <p:guideLst x="0" y="0"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77" d="100"/>
          <a:sy n="77" d="100"/>
        </p:scale>
        <p:origin x="451" y="39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M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A1EQAAEAAAACYAAAAIAAAAPaAAAAAAAAA="/>
              </a:ext>
            </a:extLst>
          </p:cNvSpPr>
          <p:nvPr>
            <p:ph/>
          </p:nvPr>
        </p:nvSpPr>
        <p:spPr>
          <a:xfrm rot="20951399">
            <a:off x="456565" y="1374140"/>
            <a:ext cx="804608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E40AADKGgAAEAAAACYAAAAIAAAAPaAAAAAAAAA="/>
              </a:ext>
            </a:extLst>
          </p:cNvSpPr>
          <p:nvPr>
            <p:ph/>
          </p:nvPr>
        </p:nvSpPr>
        <p:spPr>
          <a:xfrm rot="20951399">
            <a:off x="456565" y="2932430"/>
            <a:ext cx="804608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aAAAAAAAAA="/>
              </a:ext>
            </a:extLst>
          </p:cNvSpPr>
          <p:nvPr>
            <p:ph/>
          </p:nvPr>
        </p:nvSpPr>
        <p:spPr>
          <a:xfrm rot="20951399"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aAAAAAAAAA="/>
              </a:ext>
            </a:extLst>
          </p:cNvSpPr>
          <p:nvPr>
            <p:ph/>
          </p:nvPr>
        </p:nvSpPr>
        <p:spPr>
          <a:xfrm rot="20951399"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PUaAADKGgAAEAAAACYAAAAIAAAAPaAAAAAAAAA="/>
              </a:ext>
            </a:extLst>
          </p:cNvSpPr>
          <p:nvPr>
            <p:ph/>
          </p:nvPr>
        </p:nvSpPr>
        <p:spPr>
          <a:xfrm rot="20951399">
            <a:off x="456565" y="2932430"/>
            <a:ext cx="392557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ChIAAFI0AADKGgAAEAAAACYAAAAIAAAAPaAAAAAAAAA="/>
              </a:ext>
            </a:extLst>
          </p:cNvSpPr>
          <p:nvPr>
            <p:ph/>
          </p:nvPr>
        </p:nvSpPr>
        <p:spPr>
          <a:xfrm rot="20951399">
            <a:off x="4578985" y="2932430"/>
            <a:ext cx="392620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L8SAAA1EQAAEAAAACYAAAAIAAAAPaAAAAAAAAA="/>
              </a:ext>
            </a:extLst>
          </p:cNvSpPr>
          <p:nvPr>
            <p:ph/>
          </p:nvPr>
        </p:nvSpPr>
        <p:spPr>
          <a:xfrm rot="20951399">
            <a:off x="456565" y="1374140"/>
            <a:ext cx="259080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EwAAdAgAAHsjAAA1EQAAEAAAACYAAAAIAAAAPaAAAAAAAAA="/>
              </a:ext>
            </a:extLst>
          </p:cNvSpPr>
          <p:nvPr>
            <p:ph/>
          </p:nvPr>
        </p:nvSpPr>
        <p:spPr>
          <a:xfrm rot="20951399">
            <a:off x="3177540" y="1374140"/>
            <a:ext cx="25901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JAAAdAgAADc0AAA1EQAAEAAAACYAAAAIAAAAPaAAAAAAAAA="/>
              </a:ext>
            </a:extLst>
          </p:cNvSpPr>
          <p:nvPr>
            <p:ph/>
          </p:nvPr>
        </p:nvSpPr>
        <p:spPr>
          <a:xfrm rot="20951399">
            <a:off x="5897245" y="1374140"/>
            <a:ext cx="259080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L8SAADKGgAAEAAAACYAAAAIAAAAPaAAAAAAAAA="/>
              </a:ext>
            </a:extLst>
          </p:cNvSpPr>
          <p:nvPr>
            <p:ph/>
          </p:nvPr>
        </p:nvSpPr>
        <p:spPr>
          <a:xfrm rot="20951399">
            <a:off x="456565" y="2932430"/>
            <a:ext cx="259080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EwAAChIAAHsjAADKGgAAEAAAACYAAAAIAAAAPaAAAAAAAAA="/>
              </a:ext>
            </a:extLst>
          </p:cNvSpPr>
          <p:nvPr>
            <p:ph/>
          </p:nvPr>
        </p:nvSpPr>
        <p:spPr>
          <a:xfrm rot="20951399">
            <a:off x="3177540" y="2932430"/>
            <a:ext cx="259016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JAAAChIAADc0AADKGgAAEAAAACYAAAAIAAAAPaAAAAAAAAA="/>
              </a:ext>
            </a:extLst>
          </p:cNvSpPr>
          <p:nvPr>
            <p:ph/>
          </p:nvPr>
        </p:nvSpPr>
        <p:spPr>
          <a:xfrm rot="20951399">
            <a:off x="5897245" y="2932430"/>
            <a:ext cx="259080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DOGg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DOGg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DOGg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392557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DOGgAAEAAAACYAAAAIAAAAPS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AwGwAAEAAAACYAAAAIAAAAvYAAAAAAAAA="/>
              </a:ext>
            </a:extLst>
          </p:cNvSpPr>
          <p:nvPr>
            <p:ph type="subTitle"/>
          </p:nvPr>
        </p:nvSpPr>
        <p:spPr>
          <a:xfrm>
            <a:off x="61595" y="438150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DOGgAAEAAAACYAAAAIAAAAPS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PUaAADKGgAAEAAAACYAAAAIAAAAPSAAAAAAAAA="/>
              </a:ext>
            </a:extLst>
          </p:cNvSpPr>
          <p:nvPr>
            <p:ph/>
          </p:nvPr>
        </p:nvSpPr>
        <p:spPr>
          <a:xfrm>
            <a:off x="456565" y="2932430"/>
            <a:ext cx="392557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DOGgAAEAAAACYAAAAIAAAAvYAAAAAAAAA="/>
              </a:ext>
            </a:extLst>
          </p:cNvSpPr>
          <p:nvPr>
            <p:ph type="subTitle"/>
          </p:nvPr>
        </p:nvSpPr>
        <p:spPr>
          <a:xfrm rot="20951399">
            <a:off x="456565" y="1374140"/>
            <a:ext cx="804608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DOGg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392557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S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ChIAAFI0AADKGgAAEAAAACYAAAAIAAAAPSAAAAAAAAA="/>
              </a:ext>
            </a:extLst>
          </p:cNvSpPr>
          <p:nvPr>
            <p:ph/>
          </p:nvPr>
        </p:nvSpPr>
        <p:spPr>
          <a:xfrm>
            <a:off x="4578985" y="2932430"/>
            <a:ext cx="392620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S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E40AADKGgAAEAAAACYAAAAIAAAAPSAAAAAAAAA="/>
              </a:ext>
            </a:extLst>
          </p:cNvSpPr>
          <p:nvPr>
            <p:ph/>
          </p:nvPr>
        </p:nvSpPr>
        <p:spPr>
          <a:xfrm>
            <a:off x="456565" y="2932430"/>
            <a:ext cx="804608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A1EQ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804608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E40AADKGgAAEAAAACYAAAAIAAAAPSAAAAAAAAA="/>
              </a:ext>
            </a:extLst>
          </p:cNvSpPr>
          <p:nvPr>
            <p:ph/>
          </p:nvPr>
        </p:nvSpPr>
        <p:spPr>
          <a:xfrm>
            <a:off x="456565" y="2932430"/>
            <a:ext cx="804608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S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PUaAADKGgAAEAAAACYAAAAIAAAAPSAAAAAAAAA="/>
              </a:ext>
            </a:extLst>
          </p:cNvSpPr>
          <p:nvPr>
            <p:ph/>
          </p:nvPr>
        </p:nvSpPr>
        <p:spPr>
          <a:xfrm>
            <a:off x="456565" y="2932430"/>
            <a:ext cx="392557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ChIAAFI0AADKGgAAEAAAACYAAAAIAAAAPSAAAAAAAAA="/>
              </a:ext>
            </a:extLst>
          </p:cNvSpPr>
          <p:nvPr>
            <p:ph/>
          </p:nvPr>
        </p:nvSpPr>
        <p:spPr>
          <a:xfrm>
            <a:off x="4578985" y="2932430"/>
            <a:ext cx="392620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L8SAAA1EQ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259080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EwAAdAgAAHsjAAA1EQAAEAAAACYAAAAIAAAAPSAAAAAAAAA="/>
              </a:ext>
            </a:extLst>
          </p:cNvSpPr>
          <p:nvPr>
            <p:ph/>
          </p:nvPr>
        </p:nvSpPr>
        <p:spPr>
          <a:xfrm>
            <a:off x="3177540" y="1374140"/>
            <a:ext cx="25901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JAAAdAgAADc0AAA1EQAAEAAAACYAAAAIAAAAPSAAAAAAAAA="/>
              </a:ext>
            </a:extLst>
          </p:cNvSpPr>
          <p:nvPr>
            <p:ph/>
          </p:nvPr>
        </p:nvSpPr>
        <p:spPr>
          <a:xfrm>
            <a:off x="5897245" y="1374140"/>
            <a:ext cx="259080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L8SAADKGgAAEAAAACYAAAAIAAAAPSAAAAAAAAA="/>
              </a:ext>
            </a:extLst>
          </p:cNvSpPr>
          <p:nvPr>
            <p:ph/>
          </p:nvPr>
        </p:nvSpPr>
        <p:spPr>
          <a:xfrm>
            <a:off x="456565" y="2932430"/>
            <a:ext cx="259080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EwAAChIAAHsjAADKGgAAEAAAACYAAAAIAAAAPSAAAAAAAAA="/>
              </a:ext>
            </a:extLst>
          </p:cNvSpPr>
          <p:nvPr>
            <p:ph/>
          </p:nvPr>
        </p:nvSpPr>
        <p:spPr>
          <a:xfrm>
            <a:off x="3177540" y="2932430"/>
            <a:ext cx="259016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JAAAChIAADc0AADKGgAAEAAAACYAAAAIAAAAPSAAAAAAAAA="/>
              </a:ext>
            </a:extLst>
          </p:cNvSpPr>
          <p:nvPr>
            <p:ph/>
          </p:nvPr>
        </p:nvSpPr>
        <p:spPr>
          <a:xfrm>
            <a:off x="5897245" y="2932430"/>
            <a:ext cx="259080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DOGgAAEAAAACYAAAAIAAAAvYAAAAAAAAA="/>
              </a:ext>
            </a:extLst>
          </p:cNvSpPr>
          <p:nvPr>
            <p:ph type="subTitle"/>
          </p:nvPr>
        </p:nvSpPr>
        <p:spPr>
          <a:xfrm>
            <a:off x="456565" y="1374140"/>
            <a:ext cx="804608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DOGg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804608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DOGg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392557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DOGgAAEAAAACYAAAAIAAAAPS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DOGgAAEAAAACYAAAAIAAAAPaAAAAAAAAA="/>
              </a:ext>
            </a:extLst>
          </p:cNvSpPr>
          <p:nvPr>
            <p:ph/>
          </p:nvPr>
        </p:nvSpPr>
        <p:spPr>
          <a:xfrm rot="20951399">
            <a:off x="456565" y="1374140"/>
            <a:ext cx="804608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AwGwAAEAAAACYAAAAIAAAAvYAAAAAAAAA="/>
              </a:ext>
            </a:extLst>
          </p:cNvSpPr>
          <p:nvPr>
            <p:ph type="subTitle"/>
          </p:nvPr>
        </p:nvSpPr>
        <p:spPr>
          <a:xfrm>
            <a:off x="61595" y="438150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DOGgAAEAAAACYAAAAIAAAAPS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PUaAADKGgAAEAAAACYAAAAIAAAAPSAAAAAAAAA="/>
              </a:ext>
            </a:extLst>
          </p:cNvSpPr>
          <p:nvPr>
            <p:ph/>
          </p:nvPr>
        </p:nvSpPr>
        <p:spPr>
          <a:xfrm>
            <a:off x="456565" y="2932430"/>
            <a:ext cx="392557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DOGg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392557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S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ChIAAFI0AADKGgAAEAAAACYAAAAIAAAAPSAAAAAAAAA="/>
              </a:ext>
            </a:extLst>
          </p:cNvSpPr>
          <p:nvPr>
            <p:ph/>
          </p:nvPr>
        </p:nvSpPr>
        <p:spPr>
          <a:xfrm>
            <a:off x="4578985" y="2932430"/>
            <a:ext cx="392620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S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E40AADKGgAAEAAAACYAAAAIAAAAPSAAAAAAAAA="/>
              </a:ext>
            </a:extLst>
          </p:cNvSpPr>
          <p:nvPr>
            <p:ph/>
          </p:nvPr>
        </p:nvSpPr>
        <p:spPr>
          <a:xfrm>
            <a:off x="456565" y="2932430"/>
            <a:ext cx="804608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A1EQ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804608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E40AADKGgAAEAAAACYAAAAIAAAAPSAAAAAAAAA="/>
              </a:ext>
            </a:extLst>
          </p:cNvSpPr>
          <p:nvPr>
            <p:ph/>
          </p:nvPr>
        </p:nvSpPr>
        <p:spPr>
          <a:xfrm>
            <a:off x="456565" y="2932430"/>
            <a:ext cx="804608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S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PUaAADKGgAAEAAAACYAAAAIAAAAPSAAAAAAAAA="/>
              </a:ext>
            </a:extLst>
          </p:cNvSpPr>
          <p:nvPr>
            <p:ph/>
          </p:nvPr>
        </p:nvSpPr>
        <p:spPr>
          <a:xfrm>
            <a:off x="456565" y="2932430"/>
            <a:ext cx="392557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ChIAAFI0AADKGgAAEAAAACYAAAAIAAAAPSAAAAAAAAA="/>
              </a:ext>
            </a:extLst>
          </p:cNvSpPr>
          <p:nvPr>
            <p:ph/>
          </p:nvPr>
        </p:nvSpPr>
        <p:spPr>
          <a:xfrm>
            <a:off x="4578985" y="2932430"/>
            <a:ext cx="392620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Q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L8SAAA1EQAAEAAAACYAAAAIAAAAPSAAAAAAAAA="/>
              </a:ext>
            </a:extLst>
          </p:cNvSpPr>
          <p:nvPr>
            <p:ph/>
          </p:nvPr>
        </p:nvSpPr>
        <p:spPr>
          <a:xfrm>
            <a:off x="456565" y="1374140"/>
            <a:ext cx="259080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EwAAdAgAAHsjAAA1EQAAEAAAACYAAAAIAAAAPSAAAAAAAAA="/>
              </a:ext>
            </a:extLst>
          </p:cNvSpPr>
          <p:nvPr>
            <p:ph/>
          </p:nvPr>
        </p:nvSpPr>
        <p:spPr>
          <a:xfrm>
            <a:off x="3177540" y="1374140"/>
            <a:ext cx="25901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JAAAdAgAADc0AAA1EQAAEAAAACYAAAAIAAAAPSAAAAAAAAA="/>
              </a:ext>
            </a:extLst>
          </p:cNvSpPr>
          <p:nvPr>
            <p:ph/>
          </p:nvPr>
        </p:nvSpPr>
        <p:spPr>
          <a:xfrm>
            <a:off x="5897245" y="1374140"/>
            <a:ext cx="259080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L8SAADKGgAAEAAAACYAAAAIAAAAPSAAAAAAAAA="/>
              </a:ext>
            </a:extLst>
          </p:cNvSpPr>
          <p:nvPr>
            <p:ph/>
          </p:nvPr>
        </p:nvSpPr>
        <p:spPr>
          <a:xfrm>
            <a:off x="456565" y="2932430"/>
            <a:ext cx="259080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EwAAChIAAHsjAADKGgAAEAAAACYAAAAIAAAAPSAAAAAAAAA="/>
              </a:ext>
            </a:extLst>
          </p:cNvSpPr>
          <p:nvPr>
            <p:ph/>
          </p:nvPr>
        </p:nvSpPr>
        <p:spPr>
          <a:xfrm>
            <a:off x="3177540" y="2932430"/>
            <a:ext cx="259016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JAAAChIAADc0AADKGgAAEAAAACYAAAAIAAAAPSAAAAAAAAA="/>
              </a:ext>
            </a:extLst>
          </p:cNvSpPr>
          <p:nvPr>
            <p:ph/>
          </p:nvPr>
        </p:nvSpPr>
        <p:spPr>
          <a:xfrm>
            <a:off x="5897245" y="2932430"/>
            <a:ext cx="259080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just">
              <a:spcAft>
                <a:spcPts val="1145"/>
              </a:spcAft>
              <a:defRPr lang="id-id"/>
            </a:pPr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DOGgAAEAAAACYAAAAIAAAAvYAAAAAAAAA="/>
              </a:ext>
            </a:extLst>
          </p:cNvSpPr>
          <p:nvPr>
            <p:ph type="subTitle"/>
          </p:nvPr>
        </p:nvSpPr>
        <p:spPr>
          <a:xfrm>
            <a:off x="456565" y="1374140"/>
            <a:ext cx="804608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DOGgAAEAAAACYAAAAIAAAAPaAAAAAAAAA="/>
              </a:ext>
            </a:extLst>
          </p:cNvSpPr>
          <p:nvPr>
            <p:ph/>
          </p:nvPr>
        </p:nvSpPr>
        <p:spPr>
          <a:xfrm>
            <a:off x="456565" y="1374140"/>
            <a:ext cx="804608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DOGgAAEAAAACYAAAAIAAAAPaAAAAAAAAA="/>
              </a:ext>
            </a:extLst>
          </p:cNvSpPr>
          <p:nvPr>
            <p:ph/>
          </p:nvPr>
        </p:nvSpPr>
        <p:spPr>
          <a:xfrm rot="20951399">
            <a:off x="456565" y="1374140"/>
            <a:ext cx="392557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DOGgAAEAAAACYAAAAIAAAAPaAAAAAAAAA="/>
              </a:ext>
            </a:extLst>
          </p:cNvSpPr>
          <p:nvPr>
            <p:ph/>
          </p:nvPr>
        </p:nvSpPr>
        <p:spPr>
          <a:xfrm rot="20951399">
            <a:off x="4578985" y="1374140"/>
            <a:ext cx="39262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DOGgAAEAAAACYAAAAIAAAAPaAAAAAAAAA="/>
              </a:ext>
            </a:extLst>
          </p:cNvSpPr>
          <p:nvPr>
            <p:ph/>
          </p:nvPr>
        </p:nvSpPr>
        <p:spPr>
          <a:xfrm>
            <a:off x="456565" y="1374140"/>
            <a:ext cx="392557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DOGgAAEAAAACYAAAAIAAAAPa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AwGwAAEAAAACYAAAAIAAAAvYAAAAAAAAA="/>
              </a:ext>
            </a:extLst>
          </p:cNvSpPr>
          <p:nvPr>
            <p:ph type="subTitle"/>
          </p:nvPr>
        </p:nvSpPr>
        <p:spPr>
          <a:xfrm>
            <a:off x="61595" y="438150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aAAAAAAAAA="/>
              </a:ext>
            </a:extLst>
          </p:cNvSpPr>
          <p:nvPr>
            <p:ph/>
          </p:nvPr>
        </p:nvSpPr>
        <p:spPr>
          <a:xfrm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DOGgAAEAAAACYAAAAIAAAAPa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PUaAADKGgAAEAAAACYAAAAIAAAAPaAAAAAAAAA="/>
              </a:ext>
            </a:extLst>
          </p:cNvSpPr>
          <p:nvPr>
            <p:ph/>
          </p:nvPr>
        </p:nvSpPr>
        <p:spPr>
          <a:xfrm>
            <a:off x="456565" y="2932430"/>
            <a:ext cx="392557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DOGgAAEAAAACYAAAAIAAAAPaAAAAAAAAA="/>
              </a:ext>
            </a:extLst>
          </p:cNvSpPr>
          <p:nvPr>
            <p:ph/>
          </p:nvPr>
        </p:nvSpPr>
        <p:spPr>
          <a:xfrm>
            <a:off x="456565" y="1374140"/>
            <a:ext cx="392557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a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ChIAAFI0AADKGgAAEAAAACYAAAAIAAAAPaAAAAAAAAA="/>
              </a:ext>
            </a:extLst>
          </p:cNvSpPr>
          <p:nvPr>
            <p:ph/>
          </p:nvPr>
        </p:nvSpPr>
        <p:spPr>
          <a:xfrm>
            <a:off x="4578985" y="2932430"/>
            <a:ext cx="392620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4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aAAAAAAAAA="/>
              </a:ext>
            </a:extLst>
          </p:cNvSpPr>
          <p:nvPr>
            <p:ph/>
          </p:nvPr>
        </p:nvSpPr>
        <p:spPr>
          <a:xfrm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a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E40AADKGgAAEAAAACYAAAAIAAAAPaAAAAAAAAA="/>
              </a:ext>
            </a:extLst>
          </p:cNvSpPr>
          <p:nvPr>
            <p:ph/>
          </p:nvPr>
        </p:nvSpPr>
        <p:spPr>
          <a:xfrm>
            <a:off x="456565" y="2932430"/>
            <a:ext cx="804608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4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A1EQAAEAAAACYAAAAIAAAAPaAAAAAAAAA="/>
              </a:ext>
            </a:extLst>
          </p:cNvSpPr>
          <p:nvPr>
            <p:ph/>
          </p:nvPr>
        </p:nvSpPr>
        <p:spPr>
          <a:xfrm>
            <a:off x="456565" y="1374140"/>
            <a:ext cx="804608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E40AADKGgAAEAAAACYAAAAIAAAAPaAAAAAAAAA="/>
              </a:ext>
            </a:extLst>
          </p:cNvSpPr>
          <p:nvPr>
            <p:ph/>
          </p:nvPr>
        </p:nvSpPr>
        <p:spPr>
          <a:xfrm>
            <a:off x="456565" y="2932430"/>
            <a:ext cx="804608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4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aAAAAAAAAA="/>
              </a:ext>
            </a:extLst>
          </p:cNvSpPr>
          <p:nvPr>
            <p:ph/>
          </p:nvPr>
        </p:nvSpPr>
        <p:spPr>
          <a:xfrm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aAAAAAAAAA="/>
              </a:ext>
            </a:extLst>
          </p:cNvSpPr>
          <p:nvPr>
            <p:ph/>
          </p:nvPr>
        </p:nvSpPr>
        <p:spPr>
          <a:xfrm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PUaAADKGgAAEAAAACYAAAAIAAAAPaAAAAAAAAA="/>
              </a:ext>
            </a:extLst>
          </p:cNvSpPr>
          <p:nvPr>
            <p:ph/>
          </p:nvPr>
        </p:nvSpPr>
        <p:spPr>
          <a:xfrm>
            <a:off x="456565" y="2932430"/>
            <a:ext cx="392557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ChIAAFI0AADKGgAAEAAAACYAAAAIAAAAPaAAAAAAAAA="/>
              </a:ext>
            </a:extLst>
          </p:cNvSpPr>
          <p:nvPr>
            <p:ph/>
          </p:nvPr>
        </p:nvSpPr>
        <p:spPr>
          <a:xfrm>
            <a:off x="4578985" y="2932430"/>
            <a:ext cx="392620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4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L8SAAA1EQAAEAAAACYAAAAIAAAAPaAAAAAAAAA="/>
              </a:ext>
            </a:extLst>
          </p:cNvSpPr>
          <p:nvPr>
            <p:ph/>
          </p:nvPr>
        </p:nvSpPr>
        <p:spPr>
          <a:xfrm>
            <a:off x="456565" y="1374140"/>
            <a:ext cx="259080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EwAAdAgAAHsjAAA1EQAAEAAAACYAAAAIAAAAPaAAAAAAAAA="/>
              </a:ext>
            </a:extLst>
          </p:cNvSpPr>
          <p:nvPr>
            <p:ph/>
          </p:nvPr>
        </p:nvSpPr>
        <p:spPr>
          <a:xfrm>
            <a:off x="3177540" y="1374140"/>
            <a:ext cx="25901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JAAAdAgAADc0AAA1EQAAEAAAACYAAAAIAAAAPaAAAAAAAAA="/>
              </a:ext>
            </a:extLst>
          </p:cNvSpPr>
          <p:nvPr>
            <p:ph/>
          </p:nvPr>
        </p:nvSpPr>
        <p:spPr>
          <a:xfrm>
            <a:off x="5897245" y="1374140"/>
            <a:ext cx="259080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L8SAADKGgAAEAAAACYAAAAIAAAAPaAAAAAAAAA="/>
              </a:ext>
            </a:extLst>
          </p:cNvSpPr>
          <p:nvPr>
            <p:ph/>
          </p:nvPr>
        </p:nvSpPr>
        <p:spPr>
          <a:xfrm>
            <a:off x="456565" y="2932430"/>
            <a:ext cx="259080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MEwAAChIAAHsjAADKGgAAEAAAACYAAAAIAAAAPaAAAAAAAAA="/>
              </a:ext>
            </a:extLst>
          </p:cNvSpPr>
          <p:nvPr>
            <p:ph/>
          </p:nvPr>
        </p:nvSpPr>
        <p:spPr>
          <a:xfrm>
            <a:off x="3177540" y="2932430"/>
            <a:ext cx="259016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JAAAChIAADc0AADKGgAAEAAAACYAAAAIAAAAPaAAAAAAAAA="/>
              </a:ext>
            </a:extLst>
          </p:cNvSpPr>
          <p:nvPr>
            <p:ph/>
          </p:nvPr>
        </p:nvSpPr>
        <p:spPr>
          <a:xfrm>
            <a:off x="5897245" y="2932430"/>
            <a:ext cx="259080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AwGwAAEAAAACYAAAAIAAAAvYAAAAAAAAA="/>
              </a:ext>
            </a:extLst>
          </p:cNvSpPr>
          <p:nvPr>
            <p:ph type="subTitle"/>
          </p:nvPr>
        </p:nvSpPr>
        <p:spPr>
          <a:xfrm rot="20951399">
            <a:off x="61595" y="438150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3200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aAAAAAAAAA="/>
              </a:ext>
            </a:extLst>
          </p:cNvSpPr>
          <p:nvPr>
            <p:ph/>
          </p:nvPr>
        </p:nvSpPr>
        <p:spPr>
          <a:xfrm rot="20951399"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DOGgAAEAAAACYAAAAIAAAAPaAAAAAAAAA="/>
              </a:ext>
            </a:extLst>
          </p:cNvSpPr>
          <p:nvPr>
            <p:ph/>
          </p:nvPr>
        </p:nvSpPr>
        <p:spPr>
          <a:xfrm rot="20951399">
            <a:off x="4578985" y="1374140"/>
            <a:ext cx="39262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PUaAADKGgAAEAAAACYAAAAIAAAAPaAAAAAAAAA="/>
              </a:ext>
            </a:extLst>
          </p:cNvSpPr>
          <p:nvPr>
            <p:ph/>
          </p:nvPr>
        </p:nvSpPr>
        <p:spPr>
          <a:xfrm rot="20951399">
            <a:off x="456565" y="2932430"/>
            <a:ext cx="3925570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DOGgAAEAAAACYAAAAIAAAAPaAAAAAAAAA="/>
              </a:ext>
            </a:extLst>
          </p:cNvSpPr>
          <p:nvPr>
            <p:ph/>
          </p:nvPr>
        </p:nvSpPr>
        <p:spPr>
          <a:xfrm rot="20951399">
            <a:off x="456565" y="1374140"/>
            <a:ext cx="392557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aAAAAAAAAA="/>
              </a:ext>
            </a:extLst>
          </p:cNvSpPr>
          <p:nvPr>
            <p:ph/>
          </p:nvPr>
        </p:nvSpPr>
        <p:spPr>
          <a:xfrm rot="20951399"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ChIAAFI0AADKGgAAEAAAACYAAAAIAAAAPaAAAAAAAAA="/>
              </a:ext>
            </a:extLst>
          </p:cNvSpPr>
          <p:nvPr>
            <p:ph/>
          </p:nvPr>
        </p:nvSpPr>
        <p:spPr>
          <a:xfrm rot="20951399">
            <a:off x="4578985" y="2932430"/>
            <a:ext cx="392620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hAAAAsgIAAAAzAAD7BwAAEAAAACYAAAAIAAAAPYAAAAAAAAA="/>
              </a:ext>
            </a:extLst>
          </p:cNvSpPr>
          <p:nvPr>
            <p:ph type="title"/>
          </p:nvPr>
        </p:nvSpPr>
        <p:spPr>
          <a:xfrm rot="20951399">
            <a:off x="61595" y="438150"/>
            <a:ext cx="8228965" cy="85915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>
              <a:defRPr lang="id-id"/>
            </a:lvl1pPr>
          </a:lstStyle>
          <a:p>
            <a:pPr>
              <a:defRPr lang="id-id"/>
            </a:pPr>
            <a:endParaRPr lang="id-id" sz="48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PUaAAA1EQAAEAAAACYAAAAIAAAAPaAAAAAAAAA="/>
              </a:ext>
            </a:extLst>
          </p:cNvSpPr>
          <p:nvPr>
            <p:ph/>
          </p:nvPr>
        </p:nvSpPr>
        <p:spPr>
          <a:xfrm rot="20951399">
            <a:off x="456565" y="1374140"/>
            <a:ext cx="392557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HAAAdAgAAFI0AAA1EQAAEAAAACYAAAAIAAAAPaAAAAAAAAA="/>
              </a:ext>
            </a:extLst>
          </p:cNvSpPr>
          <p:nvPr>
            <p:ph/>
          </p:nvPr>
        </p:nvSpPr>
        <p:spPr>
          <a:xfrm rot="20951399">
            <a:off x="4578985" y="1374140"/>
            <a:ext cx="39262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ChIAAE40AADKGgAAEAAAACYAAAAIAAAAPaAAAAAAAAA="/>
              </a:ext>
            </a:extLst>
          </p:cNvSpPr>
          <p:nvPr>
            <p:ph/>
          </p:nvPr>
        </p:nvSpPr>
        <p:spPr>
          <a:xfrm rot="20951399">
            <a:off x="456565" y="2932430"/>
            <a:ext cx="8046085" cy="142240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just">
              <a:spcAft>
                <a:spcPts val="1145"/>
              </a:spcAft>
              <a:defRPr lang="id-id"/>
            </a:lvl1pPr>
            <a:lvl2pPr>
              <a:defRPr lang="id-id"/>
            </a:lvl2pPr>
            <a:lvl3pPr>
              <a:defRPr lang="id-id"/>
            </a:lvl3pPr>
            <a:lvl4pPr>
              <a:defRPr lang="id-id"/>
            </a:lvl4pPr>
            <a:lvl5pPr>
              <a:defRPr lang="id-id"/>
            </a:lvl5pPr>
            <a:lvl6pPr>
              <a:defRPr lang="id-id"/>
            </a:lvl6pPr>
            <a:lvl7pPr>
              <a:defRPr lang="id-id"/>
            </a:lvl7pPr>
          </a:lstStyle>
          <a:p>
            <a:pPr>
              <a:defRPr lang="id-id"/>
            </a:pPr>
            <a:endParaRPr lang="id-id" sz="2600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extLst>
              <a:ext uri="smNativeData">
                <pr:smNativeData xmlns:pr="smNativeData" val="SMDATA_13_FHasXRMAAAAlAAAACwAAAA0AAAAAAAAAAAAAAAD9PQAA4yIAAAAAAAAAAAAAAAAAAAEAAABQAAAAAAAAAAAA4D8AAAAAAADgPwAAAAAAAOA/AAAAAAAA4D8AAAAAAADgPwAAAAAAAOA/AAAAAAAA4D8AAAAAAADgPwAAAAAAAOA/AAAAAAAA4D8CAAAAjAAAAAEAAAAAAAAA4ODg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GKHsMAAAAEAAAAAAAAAAAAAAAAAAAAAAAAAAeAAAAaAAAAAAAAAAAAAAAAAAAAAAAAAAAAAAAECcAABAnAAAAAAAAAAAAAAAAAAAAAAAAAAAAAAAAAAAAAAAAAAAAABQAAAAAAAAAwMD/AAAAAABkAAAAMgAAAAAAAABkAAAAAAAAAH9/fwAKAAAAHwAAAFQAAADg4OAA////AQAAAAAAAAAAAAAAAAAAAAAAAAAAAAAAAAAAAAAAAAAAAAAAAn9/fwDu7OEDzMzMAMDA/wB/f38AAAAAAAAAAAAAAAAAAAAAAAAAAAAhAAAAGAAAABQAAAAAAAAAAAAAAD84AAC5FwAAEAAAACYAAAAIAAAA//////////8="/>
              </a:ext>
            </a:extLst>
          </p:cNvSpPr>
          <p:nvPr/>
        </p:nvSpPr>
        <p:spPr>
          <a:xfrm>
            <a:off x="0" y="0"/>
            <a:ext cx="9143365" cy="3856355"/>
          </a:xfrm>
          <a:custGeom>
            <a:avLst/>
            <a:gdLst/>
            <a:ahLst/>
            <a:cxnLst/>
            <a:rect l="0" t="0" r="9143365" b="3856355"/>
            <a:pathLst>
              <a:path w="9143365" h="3856355">
                <a:moveTo>
                  <a:pt x="0" y="3856110"/>
                </a:moveTo>
                <a:lnTo>
                  <a:pt x="0" y="0"/>
                </a:lnTo>
                <a:lnTo>
                  <a:pt x="9143038" y="0"/>
                </a:lnTo>
                <a:lnTo>
                  <a:pt x="9143038" y="2550095"/>
                </a:lnTo>
                <a:lnTo>
                  <a:pt x="0" y="3856110"/>
                </a:lnTo>
              </a:path>
            </a:pathLst>
          </a:custGeom>
          <a:solidFill>
            <a:srgbClr val="E0E0E0"/>
          </a:solidFill>
          <a:ln>
            <a:noFill/>
          </a:ln>
          <a:effectLst/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C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w4AAG81AADMEwAAEAAAACYAAAAIAAAAvQ8AAP8fAAA="/>
              </a:ext>
            </a:extLst>
          </p:cNvSpPr>
          <p:nvPr>
            <p:ph type="title"/>
          </p:nvPr>
        </p:nvSpPr>
        <p:spPr>
          <a:xfrm rot="20951399">
            <a:off x="457200" y="2359025"/>
            <a:ext cx="8228965" cy="859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Cliquez pour éditer le format du texte-titre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te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AwAADhQAAN80AABnJgAAEAAAACYAAAAIAAAAPS8AAP8fAAA="/>
              </a:ext>
            </a:extLst>
          </p:cNvSpPr>
          <p:nvPr>
            <p:ph type="body"/>
          </p:nvPr>
        </p:nvSpPr>
        <p:spPr>
          <a:xfrm rot="20951399">
            <a:off x="548005" y="3260090"/>
            <a:ext cx="8046720" cy="29825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EHF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JwAAaxsAAD03AACaHQAAEAAAACYAAAAIAAAAPQ8AAP8fAAA="/>
              </a:ext>
            </a:extLst>
          </p:cNvSpPr>
          <p:nvPr>
            <p:ph type="dt"/>
          </p:nvPr>
        </p:nvSpPr>
        <p:spPr>
          <a:xfrm>
            <a:off x="6367145" y="4457065"/>
            <a:ext cx="2612390" cy="3549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>
                <a:latin typeface="Liberation Sans Narrow" pitchFamily="0" charset="0"/>
                <a:ea typeface="Basic Roman" pitchFamily="1" charset="0"/>
                <a:cs typeface="Basic Roman" pitchFamily="1" charset="0"/>
              </a:rPr>
              <a:t>&lt;date/time&gt;</a:t>
            </a:r>
            <a:endParaRPr lang="id-id" sz="1400">
              <a:latin typeface="Liberation Sans Narrow" pitchFamily="0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E0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HwAAnxwAAD03AADPHgAAEAAAACYAAAAIAAAAPQ8AAP8fAAA="/>
              </a:ext>
            </a:extLst>
          </p:cNvSpPr>
          <p:nvPr>
            <p:ph type="ftr"/>
          </p:nvPr>
        </p:nvSpPr>
        <p:spPr>
          <a:xfrm>
            <a:off x="5061585" y="4652645"/>
            <a:ext cx="3917950" cy="355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>
                <a:latin typeface="Liberation Sans Narrow" pitchFamily="0" charset="0"/>
                <a:ea typeface="Basic Roman" pitchFamily="1" charset="0"/>
                <a:cs typeface="Basic Roman" pitchFamily="1" charset="0"/>
              </a:rPr>
              <a:t>&lt;footer&gt;</a:t>
            </a:r>
            <a:endParaRPr lang="id-id" sz="1400">
              <a:latin typeface="Liberation Sans Narrow" pitchFamily="0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EHF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tKQAAnBkAAD03AADLGwAAEAAAACYAAAAIAAAAPQ8AAP8fAAA="/>
              </a:ext>
            </a:extLst>
          </p:cNvSpPr>
          <p:nvPr>
            <p:ph type="sldNum"/>
          </p:nvPr>
        </p:nvSpPr>
        <p:spPr>
          <a:xfrm>
            <a:off x="6693535" y="4163060"/>
            <a:ext cx="2286000" cy="3549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38215577-39D5-74A3-9B99-CFF61BD76D9A}" type="slidenum">
              <a:rPr lang="id-id" sz="2600">
                <a:latin typeface="Liberation Sans Narrow" pitchFamily="0" charset="0"/>
                <a:ea typeface="DejaVu Sans" pitchFamily="1" charset="0"/>
                <a:cs typeface="DejaVu Sans" pitchFamily="1" charset="0"/>
              </a:rPr>
              <a:t/>
            </a:fld>
            <a:endParaRPr lang="id-id" sz="2600">
              <a:latin typeface="Liberation Sans Narrow" pitchFamily="0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7500" b="1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ctr" defTabSz="914400">
        <a:lnSpc>
          <a:spcPct val="100000"/>
        </a:lnSpc>
        <a:spcBef>
          <a:spcPts val="0"/>
        </a:spcBef>
        <a:spcAft>
          <a:spcPts val="1575"/>
        </a:spcAft>
        <a:buClr>
          <a:srgbClr val="000000"/>
        </a:buClr>
        <a:buSzPts val="1620"/>
        <a:buFont typeface="Wingdings" pitchFamily="0" charset="2"/>
        <a:buChar char=""/>
        <a:tabLst/>
        <a:defRPr lang="id-id" sz="36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ctr" defTabSz="914400">
        <a:lnSpc>
          <a:spcPct val="100000"/>
        </a:lnSpc>
        <a:spcBef>
          <a:spcPts val="0"/>
        </a:spcBef>
        <a:spcAft>
          <a:spcPts val="1130"/>
        </a:spcAft>
        <a:buClr>
          <a:srgbClr val="000000"/>
        </a:buClr>
        <a:buSzPts val="2100"/>
        <a:buFont typeface="Symbol" pitchFamily="0" charset="2"/>
        <a:buChar char=""/>
        <a:tabLst/>
        <a:defRPr lang="id-id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ctr" defTabSz="914400">
        <a:lnSpc>
          <a:spcPct val="100000"/>
        </a:lnSpc>
        <a:spcBef>
          <a:spcPts val="0"/>
        </a:spcBef>
        <a:spcAft>
          <a:spcPts val="845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ctr" defTabSz="914400">
        <a:lnSpc>
          <a:spcPct val="100000"/>
        </a:lnSpc>
        <a:spcBef>
          <a:spcPts val="0"/>
        </a:spcBef>
        <a:spcAft>
          <a:spcPts val="560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ctr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ctr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ctr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extLst>
              <a:ext uri="smNativeData">
                <pr:smNativeData xmlns:pr="smNativeData" val="SMDATA_13_FHasXRMAAAAlAAAACwAAAA0AAAAAAAAAAAAAAAD9PQAAhS4AAAAAAAAAAAAAAAAAAAEAAABQAAAAAAAAAAAA4D8AAAAAAADgPwAAAAAAAOA/AAAAAAAA4D8AAAAAAADgPwAAAAAAAOA/AAAAAAAA4D8AAAAAAADgPwAAAAAAAOA/AAAAAAAA4D8CAAAAjAAAAAEAAAAAAAAA4ODg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g4OAA////AQAAAAAAAAAAAAAAAAAAAAAAAAAAAAAAAAAAAAAAAAAAAAAAAn9/fwDu7OEDzMzMAMDA/wB/f38AAAAAAAAAAAAAAAAAAAAAAAAAAAAhAAAAGAAAABQAAAAfBgAAfRgAAD84AACjHwAAEAAAACYAAAAIAAAA//////////8="/>
              </a:ext>
            </a:extLst>
          </p:cNvSpPr>
          <p:nvPr/>
        </p:nvSpPr>
        <p:spPr>
          <a:xfrm>
            <a:off x="995045" y="3980815"/>
            <a:ext cx="8148320" cy="1162050"/>
          </a:xfrm>
          <a:custGeom>
            <a:avLst/>
            <a:gdLst/>
            <a:ahLst/>
            <a:cxnLst/>
            <a:rect l="0" t="0" r="8148320" b="1162050"/>
            <a:pathLst>
              <a:path w="8148320" h="1162050">
                <a:moveTo>
                  <a:pt x="0" y="1161805"/>
                </a:moveTo>
                <a:lnTo>
                  <a:pt x="8147667" y="1161805"/>
                </a:lnTo>
                <a:lnTo>
                  <a:pt x="8147667" y="0"/>
                </a:lnTo>
                <a:lnTo>
                  <a:pt x="0" y="1161805"/>
                </a:lnTo>
              </a:path>
            </a:pathLst>
          </a:custGeom>
          <a:solidFill>
            <a:srgbClr val="E0E0E0"/>
          </a:solidFill>
          <a:ln>
            <a:noFill/>
          </a:ln>
          <a:effectLst/>
        </p:spPr>
      </p:sp>
      <p:sp>
        <p:nvSpPr>
          <p:cNvPr id="3" name="Freeform 2"/>
          <p:cNvSpPr>
            <a:extLst>
              <a:ext uri="smNativeData">
                <pr:smNativeData xmlns:pr="smNativeData" val="SMDATA_13_FHasXRMAAAAlAAAACwAAAA0AAAAAAAAAAAAAAAD9PQAAYgwAAAAAAAAAAAAAAAAAAAEAAABQAAAAAAAAAAAA4D8AAAAAAADgPwAAAAAAAOA/AAAAAAAA4D8AAAAAAADgPwAAAAAAAOA/AAAAAAAA4D8AAAAAAADgPwAAAAAAAOA/AAAAAAAA4D8CAAAAjAAAAAEAAAAAAAAA4ODg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gPAAAMAAAAEAAAAAAAAAAAAAAAAAAAAAAAAAAeAAAAaAAAAAAAAAAAAAAAAAAAAAAAAAAAAAAAECcAABAnAAAAAAAAAAAAAAAAAAAAAAAAAAAAAAAAAAAAAAAAAAAAABQAAAAAAAAAwMD/AAAAAABkAAAAMgAAAAAAAABkAAAAAAAAAH9/fwAKAAAAHwAAAFQAAADg4OAA////AQAAAAAAAAAAAAAAAAAAAAAAAAAAAAAAAAAAAAAAAAAAAAAAAn9/fwDu7OEDzMzMAMDA/wB/f38AAAAAAAAAAAAAAAAAAAAAAAAAAAAhAAAAGAAAABQAAAAAAAAAAAAAAD84AABrCAAAEAAAACYAAAAIAAAA//////////8="/>
              </a:ext>
            </a:extLst>
          </p:cNvSpPr>
          <p:nvPr/>
        </p:nvSpPr>
        <p:spPr>
          <a:xfrm>
            <a:off x="0" y="0"/>
            <a:ext cx="9143365" cy="1368425"/>
          </a:xfrm>
          <a:custGeom>
            <a:avLst/>
            <a:gdLst/>
            <a:ahLst/>
            <a:cxnLst/>
            <a:rect l="0" t="0" r="9143365" b="1368425"/>
            <a:pathLst>
              <a:path w="9143365" h="1368425">
                <a:moveTo>
                  <a:pt x="0" y="1368180"/>
                </a:moveTo>
                <a:lnTo>
                  <a:pt x="0" y="0"/>
                </a:lnTo>
                <a:lnTo>
                  <a:pt x="9143038" y="0"/>
                </a:lnTo>
                <a:lnTo>
                  <a:pt x="9143038" y="62401"/>
                </a:lnTo>
                <a:lnTo>
                  <a:pt x="0" y="1368180"/>
                </a:lnTo>
              </a:path>
            </a:pathLst>
          </a:custGeom>
          <a:solidFill>
            <a:srgbClr val="E0E0E0"/>
          </a:solidFill>
          <a:ln>
            <a:noFill/>
          </a:ln>
          <a:effectLst/>
        </p:spPr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RRq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XAAAAGf///zYzAABgBAAAEAAAACYAAAAIAAAAvQ8AAP8fAAA="/>
              </a:ext>
            </a:extLst>
          </p:cNvSpPr>
          <p:nvPr>
            <p:ph type="title"/>
          </p:nvPr>
        </p:nvSpPr>
        <p:spPr>
          <a:xfrm rot="20951399">
            <a:off x="95885" y="-146685"/>
            <a:ext cx="8228965" cy="8578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dAgAAE40AADOGgAAEAAAACYAAAAIAAAAPS8AAP8fAAA="/>
              </a:ext>
            </a:extLst>
          </p:cNvSpPr>
          <p:nvPr>
            <p:ph type="body"/>
          </p:nvPr>
        </p:nvSpPr>
        <p:spPr>
          <a:xfrm>
            <a:off x="456565" y="1374140"/>
            <a:ext cx="8046085" cy="29832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JWAl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JwAAaxsAAD03AACaHQAAEAAAACYAAAAIAAAAPQ8AAP8fAAA="/>
              </a:ext>
            </a:extLst>
          </p:cNvSpPr>
          <p:nvPr>
            <p:ph type="dt"/>
          </p:nvPr>
        </p:nvSpPr>
        <p:spPr>
          <a:xfrm>
            <a:off x="6367145" y="4457065"/>
            <a:ext cx="2612390" cy="3549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/>
              <a:t>&lt;date/time&gt;</a:t>
            </a:r>
            <a:endParaRPr lang="id-id" sz="1400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HwAAnxwAAD03AADPHgAAEAAAACYAAAAIAAAAPQ8AAP8fAAA="/>
              </a:ext>
            </a:extLst>
          </p:cNvSpPr>
          <p:nvPr>
            <p:ph type="ftr"/>
          </p:nvPr>
        </p:nvSpPr>
        <p:spPr>
          <a:xfrm>
            <a:off x="5061585" y="4652645"/>
            <a:ext cx="3917950" cy="355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/>
              <a:t>&lt;footer&gt;</a:t>
            </a:r>
            <a:endParaRPr lang="id-id" sz="1400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tKQAAnBkAAD03AADLGwAAEAAAACYAAAAIAAAAPQ8AAP8fAAA="/>
              </a:ext>
            </a:extLst>
          </p:cNvSpPr>
          <p:nvPr>
            <p:ph type="sldNum"/>
          </p:nvPr>
        </p:nvSpPr>
        <p:spPr>
          <a:xfrm>
            <a:off x="6693535" y="4163060"/>
            <a:ext cx="2286000" cy="3549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746FEED7-9999-3A18-D7D7-6F4DA099213A}" type="slidenum">
              <a:rPr lang="id-id" sz="2600"/>
              <a:t/>
            </a:fld>
            <a:endParaRPr lang="id-id" sz="2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4800" b="1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just" defTabSz="914400">
        <a:lnSpc>
          <a:spcPct val="100000"/>
        </a:lnSpc>
        <a:spcBef>
          <a:spcPts val="0"/>
        </a:spcBef>
        <a:spcAft>
          <a:spcPts val="1145"/>
        </a:spcAft>
        <a:buClr>
          <a:srgbClr val="000000"/>
        </a:buClr>
        <a:buSzPts val="1170"/>
        <a:buFont typeface="Wingdings" pitchFamily="0" charset="2"/>
        <a:buChar char=""/>
        <a:tabLst/>
        <a:defRPr lang="id-id" sz="26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just" defTabSz="914400">
        <a:lnSpc>
          <a:spcPct val="100000"/>
        </a:lnSpc>
        <a:spcBef>
          <a:spcPts val="0"/>
        </a:spcBef>
        <a:spcAft>
          <a:spcPts val="1130"/>
        </a:spcAft>
        <a:buClr>
          <a:srgbClr val="000000"/>
        </a:buClr>
        <a:buSzPts val="1950"/>
        <a:buFont typeface="Symbol" pitchFamily="0" charset="2"/>
        <a:buChar char=""/>
        <a:tabLst/>
        <a:defRPr lang="id-id" sz="26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just" defTabSz="914400">
        <a:lnSpc>
          <a:spcPct val="100000"/>
        </a:lnSpc>
        <a:spcBef>
          <a:spcPts val="0"/>
        </a:spcBef>
        <a:spcAft>
          <a:spcPts val="845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just" defTabSz="914400">
        <a:lnSpc>
          <a:spcPct val="100000"/>
        </a:lnSpc>
        <a:spcBef>
          <a:spcPts val="0"/>
        </a:spcBef>
        <a:spcAft>
          <a:spcPts val="560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just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just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just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extLst>
              <a:ext uri="smNativeData">
                <pr:smNativeData xmlns:pr="smNativeData" val="SMDATA_13_FHasXRMAAAAlAAAACwAAAA0AAAAAAAAAAAAAAAD9PQAAhS4AAAAAAAAAAAAAAAAAAAEAAABQAAAAAAAAAAAA4D8AAAAAAADgPwAAAAAAAOA/AAAAAAAA4D8AAAAAAADgPwAAAAAAAOA/AAAAAAAA4D8AAAAAAADgPwAAAAAAAOA/AAAAAAAA4D8CAAAAjAAAAAEAAAAAAAAA4ODg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wHAAAMAAAAEAAAAAAAAAAAAAAAAAAAAAAAAAAeAAAAaAAAAAAAAAAAAAAAAAAAAAAAAAAAAAAAECcAABAnAAAAAAAAAAAAAAAAAAAAAAAAAAAAAAAAAAAAAAAAAAAAABQAAAAAAAAAwMD/AAAAAABkAAAAMgAAAAAAAABkAAAAAAAAAH9/fwAKAAAAHwAAAFQAAADg4OAAAAAAAQAAAAAAAAAAAAAAAAAAAAAAAAAAAAAAAAAAAAAAAAAAAAAAAn9/fwAAAAADzMzMAMDA/wB/f38AAAAAAAAAAAAAAAAAAAAAAAAAAAAhAAAAGAAAABQAAAAfBgAAfRgAAD84AACjHwAAEAAAACYAAAAIAAAA//////////8="/>
              </a:ext>
            </a:extLst>
          </p:cNvSpPr>
          <p:nvPr/>
        </p:nvSpPr>
        <p:spPr>
          <a:xfrm>
            <a:off x="995045" y="3980815"/>
            <a:ext cx="8148320" cy="1162050"/>
          </a:xfrm>
          <a:custGeom>
            <a:avLst/>
            <a:gdLst/>
            <a:ahLst/>
            <a:cxnLst/>
            <a:rect l="0" t="0" r="8148320" b="1162050"/>
            <a:pathLst>
              <a:path w="8148320" h="1162050">
                <a:moveTo>
                  <a:pt x="0" y="1161805"/>
                </a:moveTo>
                <a:lnTo>
                  <a:pt x="8147667" y="1161805"/>
                </a:lnTo>
                <a:lnTo>
                  <a:pt x="8147667" y="0"/>
                </a:lnTo>
                <a:lnTo>
                  <a:pt x="0" y="1161805"/>
                </a:lnTo>
              </a:path>
            </a:pathLst>
          </a:custGeom>
          <a:solidFill>
            <a:srgbClr val="E0E0E0"/>
          </a:solidFill>
          <a:ln>
            <a:noFill/>
          </a:ln>
          <a:effectLst/>
        </p:spPr>
      </p:sp>
      <p:sp>
        <p:nvSpPr>
          <p:cNvPr id="3" name="Freeform 2"/>
          <p:cNvSpPr>
            <a:extLst>
              <a:ext uri="smNativeData">
                <pr:smNativeData xmlns:pr="smNativeData" val="SMDATA_13_FHasXRMAAAAlAAAACwAAAA0AAAAAAAAAAAAAAAD9PQAAhS4AAAAAAAAAAAAAAAAAAAEAAABQAAAAAAAAAAAA4D8AAAAAAADgPwAAAAAAAOA/AAAAAAAA4D8AAAAAAADgPwAAAAAAAOA/AAAAAAAA4D8AAAAAAADgPwAAAAAAAOA/AAAAAAAA4D8CAAAAjAAAAAEAAAAAAAAAwMD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MJAAAMAAAAEAAAAAAAAAAAAAAAAAAAAAAAAAAeAAAAaAAAAAAAAAAAAAAAAAAAAAAAAAAAAAAAECcAABAnAAAAAAAAAAAAAAAAAAAAAAAAAAAAAAAAAAAAAAAAAAAAABQAAAAAAAAAwMD/AAAAAABkAAAAMgAAAAAAAABkAAAAAAAAAH9/fwAKAAAAHwAAAFQAAADAwMAAAAAAAQAAAAAAAAAAAAAAAAAAAAAAAAAAAAAAAAAAAAAAAAAAAAAAAn9/fwAAAAADzMzMAMDA/wB/f38AAAAAAAAAAAAAAAAAAAAAAAAAAAAhAAAAGAAAABQAAAAAAAAASwIAAD84AACjHwAAEAAAACYAAAAIAAAA//////////8="/>
              </a:ext>
            </a:extLst>
          </p:cNvSpPr>
          <p:nvPr/>
        </p:nvSpPr>
        <p:spPr>
          <a:xfrm>
            <a:off x="0" y="372745"/>
            <a:ext cx="9143365" cy="4770120"/>
          </a:xfrm>
          <a:custGeom>
            <a:avLst/>
            <a:gdLst/>
            <a:ahLst/>
            <a:cxnLst/>
            <a:rect l="0" t="0" r="9143365" b="4770120"/>
            <a:pathLst>
              <a:path w="9143365" h="4770120">
                <a:moveTo>
                  <a:pt x="0" y="4769875"/>
                </a:moveTo>
                <a:lnTo>
                  <a:pt x="165934" y="4769875"/>
                </a:lnTo>
                <a:lnTo>
                  <a:pt x="9143038" y="3483512"/>
                </a:lnTo>
                <a:lnTo>
                  <a:pt x="9143038" y="0"/>
                </a:lnTo>
                <a:lnTo>
                  <a:pt x="0" y="1306439"/>
                </a:lnTo>
                <a:lnTo>
                  <a:pt x="0" y="4769875"/>
                </a:lnTo>
              </a:path>
            </a:pathLst>
          </a:custGeom>
          <a:solidFill>
            <a:srgbClr val="C0C0C0"/>
          </a:solidFill>
          <a:ln>
            <a:noFill/>
          </a:ln>
          <a:effectLst/>
        </p:spPr>
      </p:sp>
      <p:sp>
        <p:nvSpPr>
          <p:cNvPr id="4" name="Freeform 3"/>
          <p:cNvSpPr>
            <a:extLst>
              <a:ext uri="smNativeData">
                <pr:smNativeData xmlns:pr="smNativeData" val="SMDATA_13_FHasXRMAAAAlAAAACwAAAA0AAAAAAAAAAAAAAAD+PQAAEg4AAAAAAAAAAAAAAAAAAAEAAABQAAAAAAAAAAAA4D8AAAAAAADgPwAAAAAAAOA/AAAAAAAA4D8AAAAAAADgPwAAAAAAAOA/AAAAAAAA4D8AAAAAAADgPwAAAAAAAOA/AAAAAAAA4D8CAAAAjAAAAAEAAAAAAAAA4ODg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AOAAAMAAAAEAAAAAAAAAAAAAAAAAAAAAAAAAAeAAAAaAAAAAAAAAAAAAAAAAAAAAAAAAAAAAAAECcAABAnAAAAAAAAAAAAAAAAAAAAAAAAAAAAAAAAAAAAAAAAAAAAABQAAAAAAAAAwMD/AAAAAABkAAAAMgAAAAAAAABkAAAAAAAAAH9/fwAKAAAAHwAAAFQAAADg4OAAAAAAAQAAAAAAAAAAAAAAAAAAAAAAAAAAAAAAAAAAAAAAAAAAAAAAAn9/fwAAAAADzMzMAMDA/wB/f38AAAAAAAAAAAAAAAAAAAAAAAAAAAAhAAAAGAAAABQAAAAAAAAAAAAAAEA4AACRCQAAEAAAACYAAAAIAAAA//////////8="/>
              </a:ext>
            </a:extLst>
          </p:cNvSpPr>
          <p:nvPr/>
        </p:nvSpPr>
        <p:spPr>
          <a:xfrm>
            <a:off x="0" y="0"/>
            <a:ext cx="9144000" cy="1555115"/>
          </a:xfrm>
          <a:custGeom>
            <a:avLst/>
            <a:gdLst/>
            <a:ahLst/>
            <a:cxnLst/>
            <a:rect l="0" t="0" r="9144000" b="1555115"/>
            <a:pathLst>
              <a:path w="9144000" h="1555115">
                <a:moveTo>
                  <a:pt x="327" y="1554870"/>
                </a:moveTo>
                <a:lnTo>
                  <a:pt x="327" y="0"/>
                </a:lnTo>
                <a:lnTo>
                  <a:pt x="9143347" y="0"/>
                </a:lnTo>
                <a:lnTo>
                  <a:pt x="9143347" y="248700"/>
                </a:lnTo>
                <a:lnTo>
                  <a:pt x="327" y="1554870"/>
                </a:lnTo>
              </a:path>
            </a:pathLst>
          </a:custGeom>
          <a:solidFill>
            <a:srgbClr val="E0E0E0"/>
          </a:solidFill>
          <a:ln>
            <a:noFill/>
          </a:ln>
          <a:effectLst/>
        </p:spPr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aAAAAWwAAADkzAACjBQAAEAAAACYAAAAIAAAAvQ8AAP8fAAA="/>
              </a:ext>
            </a:extLst>
          </p:cNvSpPr>
          <p:nvPr>
            <p:ph type="title"/>
          </p:nvPr>
        </p:nvSpPr>
        <p:spPr>
          <a:xfrm rot="20951399">
            <a:off x="97790" y="57785"/>
            <a:ext cx="8228965" cy="858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PAgAA9gkAAE40AABPHAAAEAAAACYAAAAIAAAAPS8AAP8fAAA="/>
              </a:ext>
            </a:extLst>
          </p:cNvSpPr>
          <p:nvPr>
            <p:ph type="body"/>
          </p:nvPr>
        </p:nvSpPr>
        <p:spPr>
          <a:xfrm>
            <a:off x="456565" y="1619250"/>
            <a:ext cx="8046085" cy="29825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JwAAaxsAAD03AACaHQAAEAAAACYAAAAIAAAAPQ8AAP8fAAA="/>
              </a:ext>
            </a:extLst>
          </p:cNvSpPr>
          <p:nvPr>
            <p:ph type="dt"/>
          </p:nvPr>
        </p:nvSpPr>
        <p:spPr>
          <a:xfrm>
            <a:off x="6367145" y="4457065"/>
            <a:ext cx="2612390" cy="3549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/>
              <a:t>&lt;date/time&gt;</a:t>
            </a:r>
            <a:endParaRPr lang="id-id" sz="1400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HwAAnxwAAD03AADPHgAAEAAAACYAAAAIAAAAPQ8AAP8fAAA="/>
              </a:ext>
            </a:extLst>
          </p:cNvSpPr>
          <p:nvPr>
            <p:ph type="ftr"/>
          </p:nvPr>
        </p:nvSpPr>
        <p:spPr>
          <a:xfrm>
            <a:off x="5061585" y="4652645"/>
            <a:ext cx="3917950" cy="355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/>
              <a:t>&lt;footer&gt;</a:t>
            </a:r>
            <a:endParaRPr lang="id-id" sz="1400"/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QAZ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tKQAAnBkAAD03AADLGwAAEAAAACYAAAAIAAAAPQ8AAP8fAAA="/>
              </a:ext>
            </a:extLst>
          </p:cNvSpPr>
          <p:nvPr>
            <p:ph type="sldNum"/>
          </p:nvPr>
        </p:nvSpPr>
        <p:spPr>
          <a:xfrm>
            <a:off x="6693535" y="4163060"/>
            <a:ext cx="2286000" cy="3549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48ED5DF2-BCA5-B8AB-EB55-4AFE131B1D1F}" type="slidenum">
              <a:rPr lang="id-id" sz="2600"/>
              <a:t>&lt;number&gt;</a:t>
            </a:fld>
            <a:endParaRPr lang="id-id" sz="2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4800" b="1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just" defTabSz="914400">
        <a:lnSpc>
          <a:spcPct val="100000"/>
        </a:lnSpc>
        <a:spcBef>
          <a:spcPts val="0"/>
        </a:spcBef>
        <a:spcAft>
          <a:spcPts val="1145"/>
        </a:spcAft>
        <a:buClr>
          <a:srgbClr val="000000"/>
        </a:buClr>
        <a:buSzPts val="1170"/>
        <a:buFont typeface="Wingdings" pitchFamily="0" charset="2"/>
        <a:buChar char=""/>
        <a:tabLst/>
        <a:defRPr lang="id-id" sz="26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just" defTabSz="914400">
        <a:lnSpc>
          <a:spcPct val="100000"/>
        </a:lnSpc>
        <a:spcBef>
          <a:spcPts val="0"/>
        </a:spcBef>
        <a:spcAft>
          <a:spcPts val="1130"/>
        </a:spcAft>
        <a:buClr>
          <a:srgbClr val="000000"/>
        </a:buClr>
        <a:buSzPts val="1950"/>
        <a:buFont typeface="Symbol" pitchFamily="0" charset="2"/>
        <a:buChar char=""/>
        <a:tabLst/>
        <a:defRPr lang="id-id" sz="26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just" defTabSz="914400">
        <a:lnSpc>
          <a:spcPct val="100000"/>
        </a:lnSpc>
        <a:spcBef>
          <a:spcPts val="0"/>
        </a:spcBef>
        <a:spcAft>
          <a:spcPts val="850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just" defTabSz="914400">
        <a:lnSpc>
          <a:spcPct val="100000"/>
        </a:lnSpc>
        <a:spcBef>
          <a:spcPts val="0"/>
        </a:spcBef>
        <a:spcAft>
          <a:spcPts val="565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just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just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just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4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extLst>
              <a:ext uri="smNativeData">
                <pr:smNativeData xmlns:pr="smNativeData" val="SMDATA_13_FHasXRMAAAAlAAAACwAAAA0AAAAAAAAAAAAAAAD9PQAAhC4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BwAAfRgAAD84AACiHwAAEAAAACYAAAAIAAAA//////////8="/>
              </a:ext>
            </a:extLst>
          </p:cNvSpPr>
          <p:nvPr/>
        </p:nvSpPr>
        <p:spPr>
          <a:xfrm>
            <a:off x="1273175" y="3980815"/>
            <a:ext cx="7870190" cy="1161415"/>
          </a:xfrm>
          <a:custGeom>
            <a:avLst/>
            <a:gdLst/>
            <a:ahLst/>
            <a:cxnLst/>
            <a:rect l="0" t="0" r="7870190" b="1161415"/>
            <a:pathLst>
              <a:path w="7870190" h="1161415">
                <a:moveTo>
                  <a:pt x="0" y="1161170"/>
                </a:moveTo>
                <a:lnTo>
                  <a:pt x="7869537" y="1161170"/>
                </a:lnTo>
                <a:lnTo>
                  <a:pt x="7869537" y="0"/>
                </a:lnTo>
                <a:lnTo>
                  <a:pt x="0" y="1161170"/>
                </a:lnTo>
              </a:path>
            </a:pathLst>
          </a:custGeom>
          <a:noFill/>
          <a:ln>
            <a:noFill/>
          </a:ln>
          <a:effectLst/>
        </p:spPr>
      </p:sp>
      <p:sp>
        <p:nvSpPr>
          <p:cNvPr id="3" name="Freeform 2"/>
          <p:cNvSpPr>
            <a:extLst>
              <a:ext uri="smNativeData">
                <pr:smNativeData xmlns:pr="smNativeData" val="SMDATA_13_FHasXRMAAAAlAAAACwAAAA0AAAAAAAAAAAAAAAD9PQAAshM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D84AABlDQAAEAAAACYAAAAIAAAA//////////8="/>
              </a:ext>
            </a:extLst>
          </p:cNvSpPr>
          <p:nvPr/>
        </p:nvSpPr>
        <p:spPr>
          <a:xfrm>
            <a:off x="0" y="0"/>
            <a:ext cx="9143365" cy="2177415"/>
          </a:xfrm>
          <a:custGeom>
            <a:avLst/>
            <a:gdLst/>
            <a:ahLst/>
            <a:cxnLst/>
            <a:rect l="0" t="0" r="9143365" b="2177415"/>
            <a:pathLst>
              <a:path w="9143365" h="2177415">
                <a:moveTo>
                  <a:pt x="0" y="2177170"/>
                </a:moveTo>
                <a:lnTo>
                  <a:pt x="0" y="0"/>
                </a:lnTo>
                <a:lnTo>
                  <a:pt x="9143038" y="0"/>
                </a:lnTo>
                <a:lnTo>
                  <a:pt x="9143038" y="870819"/>
                </a:lnTo>
                <a:lnTo>
                  <a:pt x="0" y="2177170"/>
                </a:lnTo>
              </a:path>
            </a:pathLst>
          </a:custGeom>
          <a:noFill/>
          <a:ln>
            <a:noFill/>
          </a:ln>
          <a:effectLst/>
        </p:spPr>
      </p:sp>
      <p:sp>
        <p:nvSpPr>
          <p:cNvPr id="4" name="Freeform 3"/>
          <p:cNvSpPr>
            <a:extLst>
              <a:ext uri="smNativeData">
                <pr:smNativeData xmlns:pr="smNativeData" val="SMDATA_13_FHasXRMAAAAlAAAACwAAAA0AAAAAAAAAAAAAAAD9PQAAshM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D84AABlDQAAEAAAACYAAAAIAAAA//////////8="/>
              </a:ext>
            </a:extLst>
          </p:cNvSpPr>
          <p:nvPr/>
        </p:nvSpPr>
        <p:spPr>
          <a:xfrm>
            <a:off x="0" y="0"/>
            <a:ext cx="9143365" cy="2177415"/>
          </a:xfrm>
          <a:custGeom>
            <a:avLst/>
            <a:gdLst/>
            <a:ahLst/>
            <a:cxnLst/>
            <a:rect l="0" t="0" r="9143365" b="2177415"/>
            <a:pathLst>
              <a:path w="9143365" h="2177415">
                <a:moveTo>
                  <a:pt x="0" y="2177170"/>
                </a:moveTo>
                <a:lnTo>
                  <a:pt x="0" y="0"/>
                </a:lnTo>
                <a:lnTo>
                  <a:pt x="9143038" y="0"/>
                </a:lnTo>
                <a:lnTo>
                  <a:pt x="9143038" y="870819"/>
                </a:lnTo>
                <a:lnTo>
                  <a:pt x="0" y="2177170"/>
                </a:lnTo>
              </a:path>
            </a:pathLst>
          </a:custGeom>
          <a:noFill/>
          <a:ln>
            <a:noFill/>
          </a:ln>
          <a:effectLst/>
        </p:spPr>
      </p:sp>
      <p:sp>
        <p:nvSpPr>
          <p:cNvPr id="5" name="Freeform 4"/>
          <p:cNvSpPr>
            <a:extLst>
              <a:ext uri="smNativeData">
                <pr:smNativeData xmlns:pr="smNativeData" val="SMDATA_13_FHasXRMAAAAlAAAACwAAAA0AAAAAAAAAAAAAAAD9PQAAhC4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BwAAfRgAAD84AACiHwAAEAAAACYAAAAIAAAA//////////8="/>
              </a:ext>
            </a:extLst>
          </p:cNvSpPr>
          <p:nvPr/>
        </p:nvSpPr>
        <p:spPr>
          <a:xfrm>
            <a:off x="1273175" y="3980815"/>
            <a:ext cx="7870190" cy="1161415"/>
          </a:xfrm>
          <a:custGeom>
            <a:avLst/>
            <a:gdLst/>
            <a:ahLst/>
            <a:cxnLst/>
            <a:rect l="0" t="0" r="7870190" b="1161415"/>
            <a:pathLst>
              <a:path w="7870190" h="1161415">
                <a:moveTo>
                  <a:pt x="0" y="1161170"/>
                </a:moveTo>
                <a:lnTo>
                  <a:pt x="7869537" y="1161170"/>
                </a:lnTo>
                <a:lnTo>
                  <a:pt x="7869537" y="0"/>
                </a:lnTo>
                <a:lnTo>
                  <a:pt x="0" y="1161170"/>
                </a:lnTo>
              </a:path>
            </a:pathLst>
          </a:custGeom>
          <a:noFill/>
          <a:ln>
            <a:noFill/>
          </a:ln>
          <a:effectLst/>
        </p:spPr>
      </p:sp>
      <p:sp>
        <p:nvSpPr>
          <p:cNvPr id="6" name="Freeform 5"/>
          <p:cNvSpPr>
            <a:extLst>
              <a:ext uri="smNativeData">
                <pr:smNativeData xmlns:pr="smNativeData" val="SMDATA_13_FHasXRMAAAAlAAAACwAAAA0AAAAAAAAAAAAAAAD9PQAAQhQ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D84AADHDQAAEAAAACYAAAAIAAAA//////////8="/>
              </a:ext>
            </a:extLst>
          </p:cNvSpPr>
          <p:nvPr/>
        </p:nvSpPr>
        <p:spPr>
          <a:xfrm>
            <a:off x="0" y="0"/>
            <a:ext cx="9143365" cy="2239645"/>
          </a:xfrm>
          <a:custGeom>
            <a:avLst/>
            <a:gdLst/>
            <a:ahLst/>
            <a:cxnLst/>
            <a:rect l="0" t="0" r="9143365" b="2239645"/>
            <a:pathLst>
              <a:path w="9143365" h="2239645">
                <a:moveTo>
                  <a:pt x="0" y="2239400"/>
                </a:moveTo>
                <a:lnTo>
                  <a:pt x="0" y="0"/>
                </a:lnTo>
                <a:lnTo>
                  <a:pt x="9143038" y="0"/>
                </a:lnTo>
                <a:lnTo>
                  <a:pt x="9143038" y="927636"/>
                </a:lnTo>
                <a:lnTo>
                  <a:pt x="0" y="2239400"/>
                </a:lnTo>
              </a:path>
            </a:pathLst>
          </a:custGeom>
          <a:noFill/>
          <a:ln>
            <a:noFill/>
          </a:ln>
          <a:effectLst/>
        </p:spPr>
      </p:sp>
      <p:sp>
        <p:nvSpPr>
          <p:cNvPr id="7" name="Freeform 6"/>
          <p:cNvSpPr>
            <a:extLst>
              <a:ext uri="smNativeData">
                <pr:smNativeData xmlns:pr="smNativeData" val="SMDATA_13_FHasXRMAAAAlAAAACwAAAA0AAAAAAAAAAAAAAAD9PQAAhC4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UBwAAfRgAAD84AACiHwAAEAAAACYAAAAIAAAA//////////8="/>
              </a:ext>
            </a:extLst>
          </p:cNvSpPr>
          <p:nvPr/>
        </p:nvSpPr>
        <p:spPr>
          <a:xfrm>
            <a:off x="1272540" y="3980815"/>
            <a:ext cx="7870825" cy="1161415"/>
          </a:xfrm>
          <a:custGeom>
            <a:avLst/>
            <a:gdLst/>
            <a:ahLst/>
            <a:cxnLst/>
            <a:rect l="0" t="0" r="7870825" b="1161415"/>
            <a:pathLst>
              <a:path w="7870825" h="1161415">
                <a:moveTo>
                  <a:pt x="0" y="1161170"/>
                </a:moveTo>
                <a:lnTo>
                  <a:pt x="7870171" y="1161170"/>
                </a:lnTo>
                <a:lnTo>
                  <a:pt x="7870171" y="0"/>
                </a:lnTo>
                <a:lnTo>
                  <a:pt x="0" y="1161170"/>
                </a:lnTo>
              </a:path>
            </a:pathLst>
          </a:custGeom>
          <a:noFill/>
          <a:ln>
            <a:noFill/>
          </a:ln>
          <a:effectLst/>
        </p:spPr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YAAAAHgQAADczAABmCQAAEAAAACYAAAAIAAAAvQ8AAP8fAAA="/>
              </a:ext>
            </a:extLst>
          </p:cNvSpPr>
          <p:nvPr>
            <p:ph type="title"/>
          </p:nvPr>
        </p:nvSpPr>
        <p:spPr>
          <a:xfrm rot="20951399">
            <a:off x="96520" y="669290"/>
            <a:ext cx="8228965" cy="858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title text format</a:t>
            </a:r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JwAAaxsAAD03AACaHQAAEAAAACYAAAAIAAAAPQ8AAP8fAAA="/>
              </a:ext>
            </a:extLst>
          </p:cNvSpPr>
          <p:nvPr>
            <p:ph type="dt"/>
          </p:nvPr>
        </p:nvSpPr>
        <p:spPr>
          <a:xfrm>
            <a:off x="6367145" y="4457065"/>
            <a:ext cx="2612390" cy="3549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/>
              <a:t> </a:t>
            </a:r>
            <a:endParaRPr lang="id-id" sz="1400"/>
          </a:p>
        </p:txBody>
      </p:sp>
      <p:sp>
        <p:nvSpPr>
          <p:cNvPr id="10" name="PlaceHolder 9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jHwAAnxwAAD03AADPHgAAEAAAACYAAAAIAAAAPQ8AAP8fAAA="/>
              </a:ext>
            </a:extLst>
          </p:cNvSpPr>
          <p:nvPr>
            <p:ph type="ftr"/>
          </p:nvPr>
        </p:nvSpPr>
        <p:spPr>
          <a:xfrm>
            <a:off x="5061585" y="4652645"/>
            <a:ext cx="3917950" cy="355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id-id" sz="1400"/>
              <a:t> </a:t>
            </a:r>
            <a:endParaRPr lang="id-id" sz="1400"/>
          </a:p>
        </p:txBody>
      </p:sp>
      <p:sp>
        <p:nvSpPr>
          <p:cNvPr id="11" name="PlaceHolder 10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tKQAAnBkAAD03AADLGwAAEAAAACYAAAAIAAAAPQ8AAP8fAAA="/>
              </a:ext>
            </a:extLst>
          </p:cNvSpPr>
          <p:nvPr>
            <p:ph type="sldNum"/>
          </p:nvPr>
        </p:nvSpPr>
        <p:spPr>
          <a:xfrm>
            <a:off x="6693535" y="4163060"/>
            <a:ext cx="2286000" cy="3549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7FE0E05C-1292-B516-DC58-E443AE162AB1}" type="slidenum">
              <a:rPr lang="id-id" sz="2600"/>
              <a:t>1</a:t>
            </a:fld>
            <a:endParaRPr lang="id-id" sz="2600"/>
          </a:p>
        </p:txBody>
      </p:sp>
      <p:sp>
        <p:nvSpPr>
          <p:cNvPr id="12" name="CustomShape 11"/>
          <p:cNvSpPr>
            <a:extLst>
              <a:ext uri="smNativeData">
                <pr:smNativeData xmlns:pr="smNativeData" val="SMDATA_13_FHasXRMAAAAlAAAACwAAAA0AAAAAAAAAAAAAAAAhPAAAniYAAAAAAAAAAAAAAAAAAAEAAABQAAAAAAAAAAAA4D8AAAAAAADgPwAAAAAAAOA/AAAAAAAA4D8AAAAAAADgPwAAAAAAAOA/AAAAAAAA4D8AAAAAAADgPwAAAAAAAOA/AAAAAAAA4D8CAAAAjAAAAAEAAAAAAAAAwMDAAP///wgAAAAAAAAAAAAAAAAAAAAAAAAAAAAAAAAAAAAAeAAAAAEAAABAAAAAAAAAAAAAAABaAAAAAAAAAAAAAAAAAAAAAAAAAAAAAAAAAAAAAAAAAAAAAAAAAAAAAAAAAAAAAAAAAAAAAAAAAAAAAAAAAAAAAAAAAAAAAAAAAAAAFAAAADwAAAABAAAAAAAAAMDAwACQ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AAAAAQAAAAAAAAAAAAAAAAAAAAAAAAAAAAAAAAAAAAAAAAAAwMDAAH9/fwAAAAADzMzMAMDA/wB/f38AAAAAAAAAAAAAAAAAAAAAAAAAAAAhAAAAGAAAABQAAACvAQAA5gsAAI82AABDGgAAEAAAACYAAAAIAAAA//////////8="/>
              </a:ext>
            </a:extLst>
          </p:cNvSpPr>
          <p:nvPr/>
        </p:nvSpPr>
        <p:spPr>
          <a:xfrm rot="20951999">
            <a:off x="273685" y="1934210"/>
            <a:ext cx="8595360" cy="2334895"/>
          </a:xfrm>
          <a:custGeom>
            <a:avLst/>
            <a:gdLst/>
            <a:ahLst/>
            <a:cxnLst/>
            <a:rect l="0" t="0" r="8595360" b="2334895"/>
            <a:pathLst>
              <a:path w="8595360" h="2334895">
                <a:moveTo>
                  <a:pt x="196633" y="0"/>
                </a:moveTo>
                <a:cubicBezTo>
                  <a:pt x="98970" y="0"/>
                  <a:pt x="653" y="73432"/>
                  <a:pt x="653" y="146864"/>
                </a:cubicBezTo>
                <a:lnTo>
                  <a:pt x="653" y="2187541"/>
                </a:lnTo>
                <a:cubicBezTo>
                  <a:pt x="0" y="2260973"/>
                  <a:pt x="97990" y="2334650"/>
                  <a:pt x="195653" y="2334650"/>
                </a:cubicBezTo>
                <a:lnTo>
                  <a:pt x="8398400" y="2334650"/>
                </a:lnTo>
                <a:cubicBezTo>
                  <a:pt x="8496063" y="2334650"/>
                  <a:pt x="8594380" y="2260973"/>
                  <a:pt x="8594380" y="2187541"/>
                </a:cubicBezTo>
                <a:lnTo>
                  <a:pt x="8594380" y="146864"/>
                </a:lnTo>
                <a:cubicBezTo>
                  <a:pt x="8595033" y="73432"/>
                  <a:pt x="8497043" y="0"/>
                  <a:pt x="8399380" y="0"/>
                </a:cubicBezTo>
                <a:lnTo>
                  <a:pt x="196633" y="0"/>
                </a:lnTo>
              </a:path>
            </a:pathLst>
          </a:custGeom>
          <a:solidFill>
            <a:srgbClr val="C0C0C0"/>
          </a:solidFill>
          <a:ln w="91440" cap="flat" cmpd="sng" algn="ctr">
            <a:solidFill>
              <a:srgbClr val="C0C0C0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TextShape 12"/>
          <p:cNvSpPr>
            <a:extLst>
              <a:ext uri="smNativeData">
                <pr:smNativeData xmlns:pr="smNativeData" val="SMDATA_13_FHas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ZPS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HAQAAZQ8AABkFAADiFAAAEAAAACYAAAAIAAAA//////////8="/>
              </a:ext>
            </a:extLst>
          </p:cNvSpPr>
          <p:nvPr/>
        </p:nvSpPr>
        <p:spPr>
          <a:xfrm>
            <a:off x="248285" y="2502535"/>
            <a:ext cx="580390" cy="892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id-id" sz="8000">
                <a:solidFill>
                  <a:srgbClr val="FFFFFF"/>
                </a:solidFill>
              </a:rPr>
              <a:t>“</a:t>
            </a:r>
            <a:endParaRPr lang="id-id" sz="8000">
              <a:solidFill>
                <a:srgbClr val="FFFFFF"/>
              </a:solidFill>
            </a:endParaRPr>
          </a:p>
        </p:txBody>
      </p:sp>
      <p:sp>
        <p:nvSpPr>
          <p:cNvPr id="14" name="TextShape 13"/>
          <p:cNvSpPr>
            <a:extLst>
              <a:ext uri="smNativeData">
                <pr:smNativeData xmlns:pr="smNativeData" val="SMDATA_13_FHasX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0cHC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sMwAAoRMAAP42AAAdGQAAEAAAACYAAAAIAAAA//////////8="/>
              </a:ext>
            </a:extLst>
          </p:cNvSpPr>
          <p:nvPr/>
        </p:nvSpPr>
        <p:spPr>
          <a:xfrm>
            <a:off x="8359140" y="3190875"/>
            <a:ext cx="580390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/>
            <a:r>
              <a:rPr lang="id-id" sz="8000">
                <a:solidFill>
                  <a:srgbClr val="FFFFFF"/>
                </a:solidFill>
              </a:rPr>
              <a:t>”</a:t>
            </a:r>
            <a:endParaRPr lang="id-id" sz="8000">
              <a:solidFill>
                <a:srgbClr val="FFFFFF"/>
              </a:solidFill>
            </a:endParaRPr>
          </a:p>
        </p:txBody>
      </p:sp>
      <p:sp>
        <p:nvSpPr>
          <p:cNvPr id="15" name="PlaceHolder 14"/>
          <p:cNvSpPr>
            <a:spLocks noGrp="1" noChangeArrowheads="1"/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gLGR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AwAAyA4AAN40AAAhIQAAEAAAACYAAAAIAAAAPS8AAP8fAAA="/>
              </a:ext>
            </a:extLst>
          </p:cNvSpPr>
          <p:nvPr>
            <p:ph type="body"/>
          </p:nvPr>
        </p:nvSpPr>
        <p:spPr>
          <a:xfrm>
            <a:off x="548005" y="2402840"/>
            <a:ext cx="8046085" cy="29825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id-id"/>
            </a:pPr>
            <a:r>
              <a:t>Click to edit the outline text format</a:t>
            </a:r>
          </a:p>
          <a:p>
            <a:pPr lvl="1">
              <a:defRPr lang="id-id"/>
            </a:pPr>
            <a:r>
              <a:t>Second Outline Level</a:t>
            </a:r>
          </a:p>
          <a:p>
            <a:pPr lvl="2">
              <a:defRPr lang="id-id"/>
            </a:pPr>
            <a:r>
              <a:t>Third Outline Level</a:t>
            </a:r>
          </a:p>
          <a:p>
            <a:pPr lvl="3">
              <a:defRPr lang="id-id"/>
            </a:pPr>
            <a:r>
              <a:t>Fourth Outline Level</a:t>
            </a:r>
          </a:p>
          <a:p>
            <a:pPr lvl="4">
              <a:defRPr lang="id-id"/>
            </a:pPr>
            <a:r>
              <a:t>Fifth Outline Level</a:t>
            </a:r>
          </a:p>
          <a:p>
            <a:pPr lvl="5">
              <a:defRPr lang="id-id"/>
            </a:pPr>
            <a:r>
              <a:t>Sixth Outline Level</a:t>
            </a:r>
          </a:p>
          <a:p>
            <a:pPr lvl="6">
              <a:defRPr lang="id-id"/>
            </a:pPr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id-id" sz="5000" b="1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just" defTabSz="914400">
        <a:lnSpc>
          <a:spcPct val="100000"/>
        </a:lnSpc>
        <a:spcBef>
          <a:spcPts val="0"/>
        </a:spcBef>
        <a:spcAft>
          <a:spcPts val="1405"/>
        </a:spcAft>
        <a:buClr>
          <a:srgbClr val="000000"/>
        </a:buClr>
        <a:buSzPts val="1440"/>
        <a:buFont typeface="Wingdings" pitchFamily="0" charset="2"/>
        <a:buChar char=""/>
        <a:tabLst/>
        <a:defRPr lang="id-id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0"/>
        </a:spcBef>
        <a:spcAft>
          <a:spcPts val="1130"/>
        </a:spcAft>
        <a:buClr>
          <a:srgbClr val="000000"/>
        </a:buClr>
        <a:buSzPts val="2100"/>
        <a:buFont typeface="Symbol" pitchFamily="0" charset="2"/>
        <a:buChar char=""/>
        <a:tabLst/>
        <a:defRPr lang="id-id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0"/>
        </a:spcBef>
        <a:spcAft>
          <a:spcPts val="850"/>
        </a:spcAft>
        <a:buClr>
          <a:srgbClr val="000000"/>
        </a:buClr>
        <a:buSzPts val="1080"/>
        <a:buFont typeface="Wingdings" pitchFamily="0" charset="2"/>
        <a:buChar char=""/>
        <a:tabLst/>
        <a:defRPr lang="id-id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0"/>
        </a:spcBef>
        <a:spcAft>
          <a:spcPts val="565"/>
        </a:spcAft>
        <a:buClr>
          <a:srgbClr val="000000"/>
        </a:buClr>
        <a:buSzPts val="1500"/>
        <a:buFont typeface="Symbol" pitchFamily="0" charset="2"/>
        <a:buChar char="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0"/>
        </a:spcBef>
        <a:spcAft>
          <a:spcPts val="280"/>
        </a:spcAft>
        <a:buClr>
          <a:srgbClr val="000000"/>
        </a:buClr>
        <a:buSzPts val="900"/>
        <a:buFont typeface="Wingdings" pitchFamily="0" charset="2"/>
        <a:buChar char=""/>
        <a:tabLst/>
        <a:defRPr lang="id-id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GAgAAjAwAAGY1AABzFQAAEAAAACYAAAAIAAAA//////////8="/>
              </a:ext>
            </a:extLst>
          </p:cNvSpPr>
          <p:nvPr/>
        </p:nvSpPr>
        <p:spPr>
          <a:xfrm rot="20954999">
            <a:off x="450850" y="2039620"/>
            <a:ext cx="8229600" cy="1447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id-id" sz="4800" b="1"/>
              <a:t>TIS13531 METODOLOGI PENELITIAN</a:t>
            </a:r>
            <a:br/>
            <a:r>
              <a:rPr lang="id-id" sz="4000" b="1"/>
              <a:t>Minggu 8 – Ujian Tengah Semester</a:t>
            </a:r>
            <a:endParaRPr lang="id-id" sz="4000" b="1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tAwAArBMAAOs0AAAaFwAAEAAAACYAAAAIAAAA//////////8="/>
              </a:ext>
            </a:extLst>
          </p:cNvSpPr>
          <p:nvPr/>
        </p:nvSpPr>
        <p:spPr>
          <a:xfrm rot="20959199">
            <a:off x="556895" y="3197860"/>
            <a:ext cx="8045450" cy="557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rPr lang="id-id" sz="3200"/>
              <a:t> </a:t>
            </a:r>
            <a:endParaRPr lang="id-id" sz="3200"/>
          </a:p>
        </p:txBody>
      </p:sp>
    </p:spTree>
  </p:cSld>
  <p:clrMapOvr>
    <a:masterClrMapping/>
  </p:clrMapOvr>
  <p:transition spd="slow" p14:dur="2000">
    <p:fade/>
    <p:extLst>
      <p:ext uri="smNativeData">
        <pr:smNativeData xmlns:pr="smNativeData" val="FHasXQAAAADQBwAAAAAAAAYAAAAAAAAAAAAAAAAAAAAAAAAAAQAAAAAAAAAAAAAAAAAAAAAAAAAAAAAA"/>
      </p:ext>
    </p:extLst>
  </p:transition>
  <p:timing>
    <p:tnLst>
      <p:par>
        <p:cTn id="1" dur="indefinite" restart="never" nodeType="tmRoot">
          <p:childTnLst/>
        </p:cTn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aWrM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JAAAAPf///2gzAACEBAAAEAAAACYAAAAIAAAA//////////8="/>
              </a:ext>
            </a:extLst>
          </p:cNvSpPr>
          <p:nvPr/>
        </p:nvSpPr>
        <p:spPr>
          <a:xfrm rot="20951399">
            <a:off x="127635" y="-123825"/>
            <a:ext cx="8228965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/>
            <a:r>
              <a:rPr lang="id-id" sz="4800" b="1"/>
              <a:t>UTS Hari Ini:</a:t>
            </a:r>
            <a:endParaRPr lang="id-id" sz="4800" b="1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FHasX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te0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PAgAAdAgAAE40AADOGgAAAAAAACYAAAAIAAAA//////////8="/>
              </a:ext>
            </a:extLst>
          </p:cNvSpPr>
          <p:nvPr/>
        </p:nvSpPr>
        <p:spPr>
          <a:xfrm>
            <a:off x="456565" y="1374140"/>
            <a:ext cx="8046085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Font typeface="StarSymbol" pitchFamily="0" charset="0"/>
              <a:buAutoNum type="arabicParenR"/>
              <a:defRPr lang="id-id" sz="2400"/>
            </a:pPr>
            <a:r>
              <a:t>Jelaskan apa yang dimaksud dengan Kriteria Inklusi dan Eksklusi</a:t>
            </a: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Font typeface="StarSymbol" pitchFamily="0" charset="0"/>
              <a:buAutoNum type="arabicParenR"/>
              <a:defRPr sz="1200"/>
            </a:pPr>
            <a:r>
              <a:rPr lang="id-id" sz="2400"/>
              <a:t>Jelaskan istilah dari PICOC (Problem, Indicator, Comparison, Outcome, dan Context)</a:t>
            </a:r>
            <a:endParaRPr lang="id-id" sz="2400"/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Font typeface="StarSymbol" pitchFamily="0" charset="0"/>
              <a:buAutoNum type="arabicParenR"/>
              <a:defRPr lang="id-id" sz="2400"/>
            </a:pPr>
            <a:r>
              <a:t>Jelaskan apa tabel State-of-the-art itu!</a:t>
            </a: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Font typeface="StarSymbol" pitchFamily="0" charset="0"/>
              <a:buAutoNum type="arabicParenR"/>
              <a:defRPr lang="id-id" sz="2400"/>
            </a:pPr>
            <a:r>
              <a:t>Sebutkan dari mana saja sumber-sumber yang bisa digunakan untuk SLR?</a:t>
            </a:r>
          </a:p>
        </p:txBody>
      </p:sp>
    </p:spTree>
  </p:cSld>
  <p:clrMapOvr>
    <a:masterClrMapping/>
  </p:clrMapOvr>
  <p:transition spd="slow" p14:dur="2000">
    <p:fade/>
    <p:extLst>
      <p:ext uri="smNativeData">
        <pr:smNativeData xmlns:pr="smNativeData" val="FHasXQAAAADQBwAAAAAAAAYAAAAAAAAAAAAAAAAAAAAAAAAAAQAAAAAAAAAAAAAAAAAAAAAAAAAAAAAA"/>
      </p:ext>
    </p:extLst>
  </p:transition>
  <p:timing>
    <p:tnLst>
      <p:par>
        <p:cTn id="1" dur="indefinite" restart="never" nodeType="tmRoot">
          <p:childTnLst/>
        </p:cTn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5_FHasX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PIHAADfNwAApB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590"/>
            <a:ext cx="9082405" cy="38519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val="SMDATA_13_FHasXR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4HAAD/fwAA/38AAAAAAAAJAAAABAAAAAwAAP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uBwAAnwAAAN83AADUCAAAACAAACYAAAAIAAAA//////////8="/>
              </a:ext>
            </a:extLst>
          </p:cNvSpPr>
          <p:nvPr/>
        </p:nvSpPr>
        <p:spPr>
          <a:xfrm>
            <a:off x="1167130" y="100965"/>
            <a:ext cx="7915275" cy="1334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indent="0" algn="ctr">
              <a:spcAft>
                <a:spcPts val="1145"/>
              </a:spcAft>
              <a:buNone/>
              <a:defRPr lang="en-us" sz="2400">
                <a:latin typeface="Noto Sans" pitchFamily="1" charset="0"/>
                <a:ea typeface="DejaVu Sans" pitchFamily="1" charset="0"/>
                <a:cs typeface="DejaVu Sans" pitchFamily="1" charset="0"/>
              </a:defRPr>
            </a:pPr>
            <a:r>
              <a:t>APLIKASI PENJADWALAN MATA KULIAH MENGGUNAKAN ALGORITMA PARTICLE SWARM OPTIMIZATION (PSO)</a:t>
            </a:r>
          </a:p>
        </p:txBody>
      </p:sp>
    </p:spTree>
  </p:cSld>
  <p:clrMapOvr>
    <a:masterClrMapping/>
  </p:clrMapOvr>
  <p:transition spd="slow" p14:dur="2000">
    <p:fade/>
    <p:extLst>
      <p:ext uri="smNativeData">
        <pr:smNativeData xmlns:pr="smNativeData" val="FHasXQAAAADQBwAAAAAAAAYAAAAAAAAAAAAAAAAAAAAAAAAAAQAAAAAAAAAAAAAAAAAAAAAAAAAAAAAA"/>
      </p:ext>
    </p:extLst>
  </p:transition>
  <p:timing>
    <p:tnLst>
      <p:par>
        <p:cTn id="1" dur="indefinite" restart="never" nodeType="tmRoot">
          <p:childTnLst/>
        </p:cTn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FHasX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8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JAAAAPf///2gzAACEBAAAEAAAACYAAAAIAAAA//////////8="/>
              </a:ext>
            </a:extLst>
          </p:cNvSpPr>
          <p:nvPr/>
        </p:nvSpPr>
        <p:spPr>
          <a:xfrm rot="20951399">
            <a:off x="127635" y="-123825"/>
            <a:ext cx="8228965" cy="857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/>
            <a:r>
              <a:rPr lang="id-id" sz="4800" b="1"/>
              <a:t>UTS Hari Ini:</a:t>
            </a:r>
            <a:endParaRPr lang="id-id" sz="4800" b="1"/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FHasXR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I0N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1AgAAtgkAAGk1AACGFQAAACAAACYAAAAIAAAA//////////8="/>
              </a:ext>
            </a:extLst>
          </p:cNvSpPr>
          <p:nvPr/>
        </p:nvSpPr>
        <p:spPr>
          <a:xfrm>
            <a:off x="358775" y="1578610"/>
            <a:ext cx="8323580" cy="1920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/>
            </a:pPr>
            <a:r>
              <a:t>5) Buatlah Rumusan Masalah dari Abstrak</a:t>
            </a:r>
          </a:p>
          <a:p>
            <a:pPr>
              <a:defRPr sz="2400"/>
            </a:pPr>
            <a:r>
              <a:t>6) Buatlah PICOC dari Abstrak</a:t>
            </a:r>
          </a:p>
          <a:p>
            <a:pPr>
              <a:defRPr sz="2400"/>
            </a:pPr>
            <a:r>
              <a:t>7) Buatlah Search String dari Abstrak</a:t>
            </a:r>
          </a:p>
          <a:p>
            <a:pPr>
              <a:defRPr sz="2400"/>
            </a:pPr>
            <a:r>
              <a:t>8) Jelaskan Kriteria Inklusi dan Eksklusi yang sesuai dengan Abstrak sebelumnya</a:t>
            </a:r>
          </a:p>
        </p:txBody>
      </p:sp>
    </p:spTree>
  </p:cSld>
  <p:clrMapOvr>
    <a:masterClrMapping/>
  </p:clrMapOvr>
  <p:transition spd="slow" p14:dur="2000">
    <p:fade/>
    <p:extLst>
      <p:ext uri="smNativeData">
        <pr:smNativeData xmlns:pr="smNativeData" val="FHasXQAAAADQBwAAAAAAAAYAAAAAAAAAAAAAAAAAAAAAAAAAAQAAAAAAAAAAAAAAAAAAAAAAAAAAAAAA"/>
      </p:ext>
    </p:extLst>
  </p:transition>
  <p:timing>
    <p:tnLst>
      <p:par>
        <p:cTn id="1" dur="indefinite" restart="never" nodeType="tmRoot">
          <p:childTnLst/>
        </p:cTn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subject/>
  <dc:creator/>
  <cp:keywords/>
  <dc:description/>
  <cp:lastModifiedBy>maulana</cp:lastModifiedBy>
  <cp:revision>0</cp:revision>
  <dcterms:created xsi:type="dcterms:W3CDTF">2018-10-28T11:52:42Z</dcterms:created>
  <dcterms:modified xsi:type="dcterms:W3CDTF">2019-10-20T14:58:28Z</dcterms:modified>
</cp:coreProperties>
</file>