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6" r:id="rId9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83844337" val="974" rev64="64" revOS="3"/>
      <pr:smFileRevision xmlns:pr="smNativeData" xmlns:p14="http://schemas.microsoft.com/office/powerpoint/2010/main" xmlns="" dt="1583844337" val="101"/>
      <pr:guideOptions xmlns:pr="smNativeData" xmlns:p14="http://schemas.microsoft.com/office/powerpoint/2010/main" xmlns="" dt="158384433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325" y="20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5B4606DF-91B6-13F0-F8FE-67A548B00E32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133C9AE3-ADFE-696C-B084-5B39D4CA460E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5FD6D3F-71E8-A89B-A645-87CE230B50D2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A378ADB-95F7-627C-B98F-6329C4C14F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c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0B56DD2-9CAD-E09B-E30D-6ACE2343153F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99B2E47-09F4-CED8-BA23-FF8D606D4C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200AF73-3DBF-5559-F1B8-CB0CE1F6079E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2DC51BB-F58F-89A7-C164-03F21F2A37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6DB7BC1-8FFB-8E8D-B563-79D8352D432C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N8P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F6C1190-DEB2-39E7-FCD4-28B25F9A0A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LEiM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cX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3C8A07D-338E-9D56-C070-C503EE3E3690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0A4534-7AEE-5FB3-A0B2-8CE60BFC56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AB66207-49A7-E394-E90E-BFC12C401FEA}" type="datetime1">
              <a:t>9/13/2021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5E9B7FF-B198-BC41-D651-4714F91F20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3EB12FC-B2AE-BEE4-E053-44B15C1D1611}" type="datetime1">
              <a:t>9/13/2021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94780C1-8FE4-1276-AAFF-7923CEB15C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4C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9A75B68-26D4-F2AD-9A1F-D0F815516C85}" type="datetime1">
              <a:t>9/13/2021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8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7D236D3-9DDA-87C0-946A-6B95782462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PeA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XYq7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6519C9B-D58B-046A-C5E9-233FD2A73376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iMVg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FC12D3D-73A2-94DB-EC79-858E63371A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LPrI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B6B8F3A-74D6-3E79-98D3-822CC19D6ED7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FEXw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406DEB0-FEB9-5328-F7BE-087D90F001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Red cloud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682331E-509B-D7C5-D53A-A6907D7423F3}" type="datetime1">
              <a:t>9/13/2021</a:t>
            </a:fld>
            <a:endParaRPr/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88A287-C9BD-DD54-F330-3F01EC7E056A}" type="slidenum">
              <a:t>‹#›</a:t>
            </a:fld>
            <a:endParaRPr/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d3zero.net/201605/google-io-2016-firebase-pars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using-go-library-in-flutter-a04e3496aa0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xHZN4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Mobile </a:t>
            </a:r>
            <a:r>
              <a:rPr lang="en-US"/>
              <a:t>Application</a:t>
            </a:r>
            <a:endParaR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Pertemuan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A9rw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Ketertiban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rPr lang="en-US" sz="2800"/>
              <a:t> Tugas, Ujian, dan Praktikum dikerjakan tepat waktu</a:t>
            </a:r>
          </a:p>
          <a:p>
            <a:pPr>
              <a:defRPr sz="3600"/>
            </a:pPr>
            <a:r>
              <a:rPr lang="en-US" sz="2800"/>
              <a:t> Jika ada halangan HARAP HUBUNGI DOSEN segera, jangan sampai terlambat</a:t>
            </a:r>
          </a:p>
          <a:p>
            <a:pPr>
              <a:defRPr sz="3600"/>
            </a:pPr>
            <a:r>
              <a:rPr lang="en-US" sz="2800"/>
              <a:t> Jika nilai tidak sesuai antara Gradebook E-Learning dengan Tabel Simulasi, jangan ragu untuk hubungi dosen.</a:t>
            </a:r>
          </a:p>
          <a:p>
            <a:pPr>
              <a:defRPr sz="3600"/>
            </a:pPr>
            <a:r>
              <a:rPr lang="en-US" sz="2800"/>
              <a:t> Protes atau minta perbaikan nilai tidak sesuai dengan waktu yang sudah disesuaikan akan diabaikan dan TIDAK DIBERI KESEMPATAN</a:t>
            </a:r>
            <a:endParaRPr sz="2800">
              <a:latin typeface="Chantilly Pro" charset="0"/>
              <a:ea typeface="Chantilly Pro" charset="0"/>
              <a:cs typeface="Chantilly Pr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Kontrak Kuliah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60779"/>
              </p:ext>
            </p:extLst>
          </p:nvPr>
        </p:nvGraphicFramePr>
        <p:xfrm>
          <a:off x="502285" y="1949450"/>
          <a:ext cx="8273415" cy="45802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670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Persentase Nilai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Presensi Mahasiswa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10%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Nilai Tugas Total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20%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Ujian Tengah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3</a:t>
                      </a:r>
                      <a:r>
                        <a:rPr lang="en-US"/>
                        <a:t>5</a:t>
                      </a:r>
                      <a:r>
                        <a:t>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83844337" type="min" val="91567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Ujian Akhir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rPr lang="en-US"/>
                        <a:t>35</a:t>
                      </a:r>
                      <a:r>
                        <a:t>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83844337" type="min" val="917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Definisi 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Definisi Program Mobile: Aplikasi yang berjalan di perangkat mobile</a:t>
            </a:r>
          </a:p>
          <a:p>
            <a:r>
              <a:t>Dikemas menggunakan format APK, IPA</a:t>
            </a:r>
          </a:p>
          <a:p>
            <a:endParaRPr/>
          </a:p>
          <a:p>
            <a:r>
              <a:t>Dapat dibuat dengan bermacam bahasa pemrograman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Platform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Cx4eSWXtvLvzx6VBr5nOq/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8AIAAAkLAADdEwAA5h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793875"/>
            <a:ext cx="2751455" cy="3228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ZRcAAOsLAADRKgAAVx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03015" y="1937385"/>
            <a:ext cx="3157220" cy="3157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xmlns:p14="http://schemas.microsoft.com/office/powerpoint/2010/main" xmlns="" val="SMDATA_13_8YtnXhMAAAAlAAAAEgAAAE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+PlwKAAAAACgAAAAoAAAAZAAAAGQAAAAAAAAAzMzMAAAAAABQAAAAUAAAAGQAAABkAAAAAAAAABcAAAAUAAAAAAAAAL0FAAD/fwAA/38AAAAAAAAJAAAABAAAAOwB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qiAAAHAxAAD6JwAAECAAACYAAAAIAAAA//////////8="/>
              </a:ext>
            </a:extLst>
          </p:cNvSpPr>
          <p:nvPr/>
        </p:nvSpPr>
        <p:spPr>
          <a:xfrm>
            <a:off x="430530" y="5309870"/>
            <a:ext cx="760603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/>
            </a:pPr>
            <a:r>
              <a:t>Dapat dibangun dengan SDK masing-masing atau bahasa lain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SDK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t>SDK atau Software Development Kit berisi peralatan yang berguna membantu  pembuatan aplikasi masing-masing perangkat</a:t>
            </a:r>
          </a:p>
          <a:p>
            <a:pPr algn="l"/>
            <a:r>
              <a:t>Android SDK utk Android</a:t>
            </a:r>
          </a:p>
          <a:p>
            <a:pPr algn="l"/>
            <a:r>
              <a:t>Swift utk 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</a:t>
            </a:r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Teknologi/Platform buatan google yang digunakan untuk aplikasi Mobile/Web</a:t>
            </a:r>
          </a:p>
          <a:p>
            <a:r>
              <a:rPr lang="en-US"/>
              <a:t>Menggunakan database NoSQL untuk sinkronisasi data secara realtime</a:t>
            </a:r>
            <a:endParaRPr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2BB9C79-6659-4C17-9428-E0375853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783205"/>
            <a:ext cx="9144000" cy="468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F65C4-01F7-4A07-AACE-E38D2B3AF5FC}"/>
              </a:ext>
            </a:extLst>
          </p:cNvPr>
          <p:cNvSpPr txBox="1"/>
          <p:nvPr/>
        </p:nvSpPr>
        <p:spPr>
          <a:xfrm>
            <a:off x="0" y="6570345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>
                <a:hlinkClick r:id="rId3" tooltip="https://www.dad3zero.net/201605/google-io-2016-firebase-parse/"/>
              </a:rPr>
              <a:t>This Photo</a:t>
            </a:r>
            <a:r>
              <a:rPr lang="id-ID" sz="900"/>
              <a:t> by Unknown Author is licensed under </a:t>
            </a:r>
            <a:r>
              <a:rPr lang="id-ID" sz="900">
                <a:hlinkClick r:id="rId4" tooltip="https://creativecommons.org/licenses/by-nc-nd/3.0/"/>
              </a:rPr>
              <a:t>CC BY-NC-ND</a:t>
            </a:r>
            <a:endParaRPr lang="id-ID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457F-78D9-4419-BBBB-2191D147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Flutter</a:t>
            </a:r>
            <a:endParaRPr lang="id-ID" sz="340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00C5EC3-E5D8-4E04-B182-3F7A6B6C8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1970" y="1299210"/>
            <a:ext cx="5486400" cy="2743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179E-E85F-42C2-99AF-B0E19493692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Sebuat SDK yang dibuat oleh Google untuk membuat tampilan UI.</a:t>
            </a:r>
            <a:endParaRPr lang="id-ID" sz="2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75B34-11A5-455F-B4B5-816AE732EB18}"/>
              </a:ext>
            </a:extLst>
          </p:cNvPr>
          <p:cNvSpPr txBox="1"/>
          <p:nvPr/>
        </p:nvSpPr>
        <p:spPr>
          <a:xfrm>
            <a:off x="4567756" y="3842355"/>
            <a:ext cx="271061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d-ID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 tooltip="https://medium.com/flutter-community/using-go-library-in-flutter-a04e3496aa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id-ID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by Unknown Author is licensed under </a:t>
            </a:r>
            <a:r>
              <a:rPr lang="id-ID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id-ID" sz="7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3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Basic Sans</vt:lpstr>
      <vt:lpstr>Chantilly Pro</vt:lpstr>
      <vt:lpstr>Presentation</vt:lpstr>
      <vt:lpstr>Mobile Application</vt:lpstr>
      <vt:lpstr>Ketertiban</vt:lpstr>
      <vt:lpstr>Kontrak Kuliah</vt:lpstr>
      <vt:lpstr>Definisi </vt:lpstr>
      <vt:lpstr>Platform</vt:lpstr>
      <vt:lpstr>SDK</vt:lpstr>
      <vt:lpstr>Firebase</vt:lpstr>
      <vt:lpstr>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5</cp:revision>
  <dcterms:created xsi:type="dcterms:W3CDTF">2017-10-26T06:45:49Z</dcterms:created>
  <dcterms:modified xsi:type="dcterms:W3CDTF">2021-09-13T11:12:28Z</dcterms:modified>
</cp:coreProperties>
</file>