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8833B-7AC5-48CB-9D30-6A98AC7468D3}" v="3330" dt="2021-09-21T06:54:56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lanahirzan" clId="Web-{1268833B-7AC5-48CB-9D30-6A98AC7468D3}"/>
    <pc:docChg chg="addSld modSld">
      <pc:chgData name="maulanahirzan" userId="" providerId="" clId="Web-{1268833B-7AC5-48CB-9D30-6A98AC7468D3}" dt="2021-09-21T06:24:19.663" v="202" actId="20577"/>
      <pc:docMkLst>
        <pc:docMk/>
      </pc:docMkLst>
      <pc:sldChg chg="modSp">
        <pc:chgData name="maulanahirzan" userId="" providerId="" clId="Web-{1268833B-7AC5-48CB-9D30-6A98AC7468D3}" dt="2021-09-21T06:21:35.794" v="80" actId="20577"/>
        <pc:sldMkLst>
          <pc:docMk/>
          <pc:sldMk cId="663606753" sldId="268"/>
        </pc:sldMkLst>
        <pc:spChg chg="mod">
          <ac:chgData name="maulanahirzan" userId="" providerId="" clId="Web-{1268833B-7AC5-48CB-9D30-6A98AC7468D3}" dt="2021-09-21T06:21:35.794" v="80" actId="20577"/>
          <ac:spMkLst>
            <pc:docMk/>
            <pc:sldMk cId="663606753" sldId="268"/>
            <ac:spMk id="3" creationId="{5C3914F3-2EC5-469F-9E6C-7E5FCD744000}"/>
          </ac:spMkLst>
        </pc:spChg>
      </pc:sldChg>
      <pc:sldChg chg="modSp new">
        <pc:chgData name="maulanahirzan" userId="" providerId="" clId="Web-{1268833B-7AC5-48CB-9D30-6A98AC7468D3}" dt="2021-09-21T06:24:19.663" v="202" actId="20577"/>
        <pc:sldMkLst>
          <pc:docMk/>
          <pc:sldMk cId="3432677035" sldId="270"/>
        </pc:sldMkLst>
        <pc:spChg chg="mod">
          <ac:chgData name="maulanahirzan" userId="" providerId="" clId="Web-{1268833B-7AC5-48CB-9D30-6A98AC7468D3}" dt="2021-09-21T06:22:48.798" v="105" actId="20577"/>
          <ac:spMkLst>
            <pc:docMk/>
            <pc:sldMk cId="3432677035" sldId="270"/>
            <ac:spMk id="2" creationId="{A114D4FC-4C78-4362-A1FB-522808236BA8}"/>
          </ac:spMkLst>
        </pc:spChg>
        <pc:spChg chg="mod">
          <ac:chgData name="maulanahirzan" userId="" providerId="" clId="Web-{1268833B-7AC5-48CB-9D30-6A98AC7468D3}" dt="2021-09-21T06:24:19.663" v="202" actId="20577"/>
          <ac:spMkLst>
            <pc:docMk/>
            <pc:sldMk cId="3432677035" sldId="270"/>
            <ac:spMk id="3" creationId="{B84D87AE-40EA-4705-8252-45AF7FBE5EC5}"/>
          </ac:spMkLst>
        </pc:spChg>
      </pc:sldChg>
    </pc:docChg>
  </pc:docChgLst>
  <pc:docChgLst>
    <pc:chgData name="maulanahirzan" userId="QZ9/UGr5K0C954TRx2YVemBIv6+ROOpGBScm1FuaWOk=" providerId="None" clId="Web-{1268833B-7AC5-48CB-9D30-6A98AC7468D3}"/>
    <pc:docChg chg="addSld delSld modSld addMainMaster delMainMaster">
      <pc:chgData name="maulanahirzan" userId="QZ9/UGr5K0C954TRx2YVemBIv6+ROOpGBScm1FuaWOk=" providerId="None" clId="Web-{1268833B-7AC5-48CB-9D30-6A98AC7468D3}" dt="2021-09-21T06:54:56.277" v="1370"/>
      <pc:docMkLst>
        <pc:docMk/>
      </pc:docMkLst>
      <pc:sldChg chg="modSp mod modClrScheme chgLayout">
        <pc:chgData name="maulanahirzan" userId="QZ9/UGr5K0C954TRx2YVemBIv6+ROOpGBScm1FuaWOk=" providerId="None" clId="Web-{1268833B-7AC5-48CB-9D30-6A98AC7468D3}" dt="2021-09-21T03:06:23.217" v="16" actId="20577"/>
        <pc:sldMkLst>
          <pc:docMk/>
          <pc:sldMk cId="2426011969" sldId="256"/>
        </pc:sldMkLst>
        <pc:spChg chg="mod ord">
          <ac:chgData name="maulanahirzan" userId="QZ9/UGr5K0C954TRx2YVemBIv6+ROOpGBScm1FuaWOk=" providerId="None" clId="Web-{1268833B-7AC5-48CB-9D30-6A98AC7468D3}" dt="2021-09-21T03:06:19.811" v="8" actId="20577"/>
          <ac:spMkLst>
            <pc:docMk/>
            <pc:sldMk cId="2426011969" sldId="256"/>
            <ac:spMk id="2" creationId="{00000000-0000-0000-0000-000000000000}"/>
          </ac:spMkLst>
        </pc:spChg>
        <pc:spChg chg="mod ord">
          <ac:chgData name="maulanahirzan" userId="QZ9/UGr5K0C954TRx2YVemBIv6+ROOpGBScm1FuaWOk=" providerId="None" clId="Web-{1268833B-7AC5-48CB-9D30-6A98AC7468D3}" dt="2021-09-21T03:06:23.217" v="16" actId="20577"/>
          <ac:spMkLst>
            <pc:docMk/>
            <pc:sldMk cId="2426011969" sldId="256"/>
            <ac:spMk id="3" creationId="{00000000-0000-0000-0000-000000000000}"/>
          </ac:spMkLst>
        </pc:spChg>
      </pc:sldChg>
      <pc:sldChg chg="addSp modSp new">
        <pc:chgData name="maulanahirzan" userId="QZ9/UGr5K0C954TRx2YVemBIv6+ROOpGBScm1FuaWOk=" providerId="None" clId="Web-{1268833B-7AC5-48CB-9D30-6A98AC7468D3}" dt="2021-09-21T03:21:16.625" v="147" actId="1076"/>
        <pc:sldMkLst>
          <pc:docMk/>
          <pc:sldMk cId="4094152409" sldId="257"/>
        </pc:sldMkLst>
        <pc:spChg chg="mod">
          <ac:chgData name="maulanahirzan" userId="QZ9/UGr5K0C954TRx2YVemBIv6+ROOpGBScm1FuaWOk=" providerId="None" clId="Web-{1268833B-7AC5-48CB-9D30-6A98AC7468D3}" dt="2021-09-21T03:06:33.686" v="29" actId="20577"/>
          <ac:spMkLst>
            <pc:docMk/>
            <pc:sldMk cId="4094152409" sldId="257"/>
            <ac:spMk id="2" creationId="{2B41B020-25B5-4CF0-A638-9D1344D1ED47}"/>
          </ac:spMkLst>
        </pc:spChg>
        <pc:spChg chg="mod">
          <ac:chgData name="maulanahirzan" userId="QZ9/UGr5K0C954TRx2YVemBIv6+ROOpGBScm1FuaWOk=" providerId="None" clId="Web-{1268833B-7AC5-48CB-9D30-6A98AC7468D3}" dt="2021-09-21T03:20:44.984" v="141" actId="20577"/>
          <ac:spMkLst>
            <pc:docMk/>
            <pc:sldMk cId="4094152409" sldId="257"/>
            <ac:spMk id="3" creationId="{E126FFED-DF3E-48ED-B5D8-6B53C8616E3C}"/>
          </ac:spMkLst>
        </pc:spChg>
        <pc:spChg chg="add mod">
          <ac:chgData name="maulanahirzan" userId="QZ9/UGr5K0C954TRx2YVemBIv6+ROOpGBScm1FuaWOk=" providerId="None" clId="Web-{1268833B-7AC5-48CB-9D30-6A98AC7468D3}" dt="2021-09-21T03:21:16.594" v="146" actId="1076"/>
          <ac:spMkLst>
            <pc:docMk/>
            <pc:sldMk cId="4094152409" sldId="257"/>
            <ac:spMk id="5" creationId="{52DFEA90-9B6D-48D9-8FE4-951FA1713C57}"/>
          </ac:spMkLst>
        </pc:spChg>
        <pc:picChg chg="add mod">
          <ac:chgData name="maulanahirzan" userId="QZ9/UGr5K0C954TRx2YVemBIv6+ROOpGBScm1FuaWOk=" providerId="None" clId="Web-{1268833B-7AC5-48CB-9D30-6A98AC7468D3}" dt="2021-09-21T03:21:16.625" v="147" actId="1076"/>
          <ac:picMkLst>
            <pc:docMk/>
            <pc:sldMk cId="4094152409" sldId="257"/>
            <ac:picMk id="4" creationId="{84A82609-5B4B-4CFE-AA47-D4BD4F909BCB}"/>
          </ac:picMkLst>
        </pc:picChg>
      </pc:sldChg>
      <pc:sldChg chg="addSp modSp new">
        <pc:chgData name="maulanahirzan" userId="QZ9/UGr5K0C954TRx2YVemBIv6+ROOpGBScm1FuaWOk=" providerId="None" clId="Web-{1268833B-7AC5-48CB-9D30-6A98AC7468D3}" dt="2021-09-21T03:23:58.472" v="348" actId="14100"/>
        <pc:sldMkLst>
          <pc:docMk/>
          <pc:sldMk cId="1308962011" sldId="258"/>
        </pc:sldMkLst>
        <pc:spChg chg="mod">
          <ac:chgData name="maulanahirzan" userId="QZ9/UGr5K0C954TRx2YVemBIv6+ROOpGBScm1FuaWOk=" providerId="None" clId="Web-{1268833B-7AC5-48CB-9D30-6A98AC7468D3}" dt="2021-09-21T03:21:42.172" v="159" actId="20577"/>
          <ac:spMkLst>
            <pc:docMk/>
            <pc:sldMk cId="1308962011" sldId="258"/>
            <ac:spMk id="2" creationId="{0B889E7D-F60C-4C85-9046-961C1A111B46}"/>
          </ac:spMkLst>
        </pc:spChg>
        <pc:spChg chg="mod">
          <ac:chgData name="maulanahirzan" userId="QZ9/UGr5K0C954TRx2YVemBIv6+ROOpGBScm1FuaWOk=" providerId="None" clId="Web-{1268833B-7AC5-48CB-9D30-6A98AC7468D3}" dt="2021-09-21T03:23:21.065" v="341" actId="20577"/>
          <ac:spMkLst>
            <pc:docMk/>
            <pc:sldMk cId="1308962011" sldId="258"/>
            <ac:spMk id="3" creationId="{3525189B-7DD9-46F9-977F-A9E13ED1E966}"/>
          </ac:spMkLst>
        </pc:spChg>
        <pc:spChg chg="add mod">
          <ac:chgData name="maulanahirzan" userId="QZ9/UGr5K0C954TRx2YVemBIv6+ROOpGBScm1FuaWOk=" providerId="None" clId="Web-{1268833B-7AC5-48CB-9D30-6A98AC7468D3}" dt="2021-09-21T03:23:54.972" v="346" actId="1076"/>
          <ac:spMkLst>
            <pc:docMk/>
            <pc:sldMk cId="1308962011" sldId="258"/>
            <ac:spMk id="5" creationId="{DF48C8F6-9547-44DD-8E54-3C380656E20D}"/>
          </ac:spMkLst>
        </pc:spChg>
        <pc:picChg chg="add mod">
          <ac:chgData name="maulanahirzan" userId="QZ9/UGr5K0C954TRx2YVemBIv6+ROOpGBScm1FuaWOk=" providerId="None" clId="Web-{1268833B-7AC5-48CB-9D30-6A98AC7468D3}" dt="2021-09-21T03:23:58.472" v="348" actId="14100"/>
          <ac:picMkLst>
            <pc:docMk/>
            <pc:sldMk cId="1308962011" sldId="258"/>
            <ac:picMk id="4" creationId="{A99C3D1E-350C-4883-8874-3709C8FB8550}"/>
          </ac:picMkLst>
        </pc:picChg>
      </pc:sldChg>
      <pc:sldChg chg="modSp new">
        <pc:chgData name="maulanahirzan" userId="QZ9/UGr5K0C954TRx2YVemBIv6+ROOpGBScm1FuaWOk=" providerId="None" clId="Web-{1268833B-7AC5-48CB-9D30-6A98AC7468D3}" dt="2021-09-21T03:26:34.350" v="609" actId="20577"/>
        <pc:sldMkLst>
          <pc:docMk/>
          <pc:sldMk cId="2659861644" sldId="259"/>
        </pc:sldMkLst>
        <pc:spChg chg="mod">
          <ac:chgData name="maulanahirzan" userId="QZ9/UGr5K0C954TRx2YVemBIv6+ROOpGBScm1FuaWOk=" providerId="None" clId="Web-{1268833B-7AC5-48CB-9D30-6A98AC7468D3}" dt="2021-09-21T03:24:19.269" v="360" actId="20577"/>
          <ac:spMkLst>
            <pc:docMk/>
            <pc:sldMk cId="2659861644" sldId="259"/>
            <ac:spMk id="2" creationId="{10815A4B-301E-4DDD-8E44-215F4D2A693B}"/>
          </ac:spMkLst>
        </pc:spChg>
        <pc:spChg chg="mod">
          <ac:chgData name="maulanahirzan" userId="QZ9/UGr5K0C954TRx2YVemBIv6+ROOpGBScm1FuaWOk=" providerId="None" clId="Web-{1268833B-7AC5-48CB-9D30-6A98AC7468D3}" dt="2021-09-21T03:26:34.350" v="609" actId="20577"/>
          <ac:spMkLst>
            <pc:docMk/>
            <pc:sldMk cId="2659861644" sldId="259"/>
            <ac:spMk id="3" creationId="{F3ADE7A4-4D96-4EB7-9F01-F4382046965F}"/>
          </ac:spMkLst>
        </pc:spChg>
      </pc:sldChg>
      <pc:sldChg chg="addSp delSp modSp new">
        <pc:chgData name="maulanahirzan" userId="QZ9/UGr5K0C954TRx2YVemBIv6+ROOpGBScm1FuaWOk=" providerId="None" clId="Web-{1268833B-7AC5-48CB-9D30-6A98AC7468D3}" dt="2021-09-21T03:38:11.473" v="727" actId="1076"/>
        <pc:sldMkLst>
          <pc:docMk/>
          <pc:sldMk cId="70250797" sldId="260"/>
        </pc:sldMkLst>
        <pc:spChg chg="mod">
          <ac:chgData name="maulanahirzan" userId="QZ9/UGr5K0C954TRx2YVemBIv6+ROOpGBScm1FuaWOk=" providerId="None" clId="Web-{1268833B-7AC5-48CB-9D30-6A98AC7468D3}" dt="2021-09-21T03:32:20.435" v="636" actId="20577"/>
          <ac:spMkLst>
            <pc:docMk/>
            <pc:sldMk cId="70250797" sldId="260"/>
            <ac:spMk id="2" creationId="{CC41BA16-E48D-4E4D-8047-71091D76E91E}"/>
          </ac:spMkLst>
        </pc:spChg>
        <pc:spChg chg="del mod">
          <ac:chgData name="maulanahirzan" userId="QZ9/UGr5K0C954TRx2YVemBIv6+ROOpGBScm1FuaWOk=" providerId="None" clId="Web-{1268833B-7AC5-48CB-9D30-6A98AC7468D3}" dt="2021-09-21T03:38:03.035" v="723"/>
          <ac:spMkLst>
            <pc:docMk/>
            <pc:sldMk cId="70250797" sldId="260"/>
            <ac:spMk id="3" creationId="{67652C1C-5D5B-453C-B755-8872ACCEC840}"/>
          </ac:spMkLst>
        </pc:spChg>
        <pc:picChg chg="add mod">
          <ac:chgData name="maulanahirzan" userId="QZ9/UGr5K0C954TRx2YVemBIv6+ROOpGBScm1FuaWOk=" providerId="None" clId="Web-{1268833B-7AC5-48CB-9D30-6A98AC7468D3}" dt="2021-09-21T03:38:11.473" v="727" actId="1076"/>
          <ac:picMkLst>
            <pc:docMk/>
            <pc:sldMk cId="70250797" sldId="260"/>
            <ac:picMk id="4" creationId="{7D9F11DE-EEC5-4E80-BE5D-0406D1E2A624}"/>
          </ac:picMkLst>
        </pc:picChg>
      </pc:sldChg>
      <pc:sldChg chg="addSp delSp modSp new">
        <pc:chgData name="maulanahirzan" userId="QZ9/UGr5K0C954TRx2YVemBIv6+ROOpGBScm1FuaWOk=" providerId="None" clId="Web-{1268833B-7AC5-48CB-9D30-6A98AC7468D3}" dt="2021-09-21T03:45:20.559" v="746" actId="1076"/>
        <pc:sldMkLst>
          <pc:docMk/>
          <pc:sldMk cId="1051464010" sldId="261"/>
        </pc:sldMkLst>
        <pc:spChg chg="mod">
          <ac:chgData name="maulanahirzan" userId="QZ9/UGr5K0C954TRx2YVemBIv6+ROOpGBScm1FuaWOk=" providerId="None" clId="Web-{1268833B-7AC5-48CB-9D30-6A98AC7468D3}" dt="2021-09-21T03:43:23.120" v="738" actId="20577"/>
          <ac:spMkLst>
            <pc:docMk/>
            <pc:sldMk cId="1051464010" sldId="261"/>
            <ac:spMk id="2" creationId="{176701A2-0E35-4CDC-8462-2A1881D7E060}"/>
          </ac:spMkLst>
        </pc:spChg>
        <pc:spChg chg="del">
          <ac:chgData name="maulanahirzan" userId="QZ9/UGr5K0C954TRx2YVemBIv6+ROOpGBScm1FuaWOk=" providerId="None" clId="Web-{1268833B-7AC5-48CB-9D30-6A98AC7468D3}" dt="2021-09-21T03:43:25.167" v="739"/>
          <ac:spMkLst>
            <pc:docMk/>
            <pc:sldMk cId="1051464010" sldId="261"/>
            <ac:spMk id="3" creationId="{7CC69B57-411A-4C29-A070-92DD94919632}"/>
          </ac:spMkLst>
        </pc:spChg>
        <pc:picChg chg="add mod ord">
          <ac:chgData name="maulanahirzan" userId="QZ9/UGr5K0C954TRx2YVemBIv6+ROOpGBScm1FuaWOk=" providerId="None" clId="Web-{1268833B-7AC5-48CB-9D30-6A98AC7468D3}" dt="2021-09-21T03:45:20.528" v="745" actId="1076"/>
          <ac:picMkLst>
            <pc:docMk/>
            <pc:sldMk cId="1051464010" sldId="261"/>
            <ac:picMk id="4" creationId="{455E3A73-B04B-4C58-85FE-030491EF63AB}"/>
          </ac:picMkLst>
        </pc:picChg>
        <pc:picChg chg="add mod">
          <ac:chgData name="maulanahirzan" userId="QZ9/UGr5K0C954TRx2YVemBIv6+ROOpGBScm1FuaWOk=" providerId="None" clId="Web-{1268833B-7AC5-48CB-9D30-6A98AC7468D3}" dt="2021-09-21T03:45:20.559" v="746" actId="1076"/>
          <ac:picMkLst>
            <pc:docMk/>
            <pc:sldMk cId="1051464010" sldId="261"/>
            <ac:picMk id="5" creationId="{D0F2DB64-6D56-4700-8D70-B692DB7D12D2}"/>
          </ac:picMkLst>
        </pc:picChg>
      </pc:sldChg>
      <pc:sldChg chg="addSp delSp modSp new">
        <pc:chgData name="maulanahirzan" userId="QZ9/UGr5K0C954TRx2YVemBIv6+ROOpGBScm1FuaWOk=" providerId="None" clId="Web-{1268833B-7AC5-48CB-9D30-6A98AC7468D3}" dt="2021-09-21T03:47:19.999" v="765" actId="1076"/>
        <pc:sldMkLst>
          <pc:docMk/>
          <pc:sldMk cId="963553548" sldId="262"/>
        </pc:sldMkLst>
        <pc:spChg chg="mod">
          <ac:chgData name="maulanahirzan" userId="QZ9/UGr5K0C954TRx2YVemBIv6+ROOpGBScm1FuaWOk=" providerId="None" clId="Web-{1268833B-7AC5-48CB-9D30-6A98AC7468D3}" dt="2021-09-21T03:47:04.952" v="760" actId="20577"/>
          <ac:spMkLst>
            <pc:docMk/>
            <pc:sldMk cId="963553548" sldId="262"/>
            <ac:spMk id="2" creationId="{62A44FD6-96C5-4991-8777-7954F924BAAC}"/>
          </ac:spMkLst>
        </pc:spChg>
        <pc:spChg chg="del">
          <ac:chgData name="maulanahirzan" userId="QZ9/UGr5K0C954TRx2YVemBIv6+ROOpGBScm1FuaWOk=" providerId="None" clId="Web-{1268833B-7AC5-48CB-9D30-6A98AC7468D3}" dt="2021-09-21T03:47:09.343" v="761"/>
          <ac:spMkLst>
            <pc:docMk/>
            <pc:sldMk cId="963553548" sldId="262"/>
            <ac:spMk id="3" creationId="{CDE053B4-9A01-48F9-A649-39A297865867}"/>
          </ac:spMkLst>
        </pc:spChg>
        <pc:picChg chg="add mod">
          <ac:chgData name="maulanahirzan" userId="QZ9/UGr5K0C954TRx2YVemBIv6+ROOpGBScm1FuaWOk=" providerId="None" clId="Web-{1268833B-7AC5-48CB-9D30-6A98AC7468D3}" dt="2021-09-21T03:47:19.999" v="765" actId="1076"/>
          <ac:picMkLst>
            <pc:docMk/>
            <pc:sldMk cId="963553548" sldId="262"/>
            <ac:picMk id="4" creationId="{5DCF7727-A1CE-485D-A631-044406A0117A}"/>
          </ac:picMkLst>
        </pc:picChg>
      </pc:sldChg>
      <pc:sldChg chg="addSp delSp modSp new">
        <pc:chgData name="maulanahirzan" userId="QZ9/UGr5K0C954TRx2YVemBIv6+ROOpGBScm1FuaWOk=" providerId="None" clId="Web-{1268833B-7AC5-48CB-9D30-6A98AC7468D3}" dt="2021-09-21T03:48:40.423" v="783" actId="1076"/>
        <pc:sldMkLst>
          <pc:docMk/>
          <pc:sldMk cId="4228921710" sldId="263"/>
        </pc:sldMkLst>
        <pc:spChg chg="mod">
          <ac:chgData name="maulanahirzan" userId="QZ9/UGr5K0C954TRx2YVemBIv6+ROOpGBScm1FuaWOk=" providerId="None" clId="Web-{1268833B-7AC5-48CB-9D30-6A98AC7468D3}" dt="2021-09-21T03:47:30.593" v="778" actId="20577"/>
          <ac:spMkLst>
            <pc:docMk/>
            <pc:sldMk cId="4228921710" sldId="263"/>
            <ac:spMk id="2" creationId="{8A4DE178-DD42-43E8-86FA-BD440AB36AE4}"/>
          </ac:spMkLst>
        </pc:spChg>
        <pc:spChg chg="del">
          <ac:chgData name="maulanahirzan" userId="QZ9/UGr5K0C954TRx2YVemBIv6+ROOpGBScm1FuaWOk=" providerId="None" clId="Web-{1268833B-7AC5-48CB-9D30-6A98AC7468D3}" dt="2021-09-21T03:48:25.829" v="779"/>
          <ac:spMkLst>
            <pc:docMk/>
            <pc:sldMk cId="4228921710" sldId="263"/>
            <ac:spMk id="3" creationId="{B623C31F-7FF8-49C4-9335-DDE473EE17B9}"/>
          </ac:spMkLst>
        </pc:spChg>
        <pc:picChg chg="add mod">
          <ac:chgData name="maulanahirzan" userId="QZ9/UGr5K0C954TRx2YVemBIv6+ROOpGBScm1FuaWOk=" providerId="None" clId="Web-{1268833B-7AC5-48CB-9D30-6A98AC7468D3}" dt="2021-09-21T03:48:40.423" v="783" actId="1076"/>
          <ac:picMkLst>
            <pc:docMk/>
            <pc:sldMk cId="4228921710" sldId="263"/>
            <ac:picMk id="4" creationId="{7D4A3016-371D-4D7D-A798-482909562374}"/>
          </ac:picMkLst>
        </pc:picChg>
      </pc:sldChg>
      <pc:sldChg chg="addSp delSp modSp new">
        <pc:chgData name="maulanahirzan" userId="QZ9/UGr5K0C954TRx2YVemBIv6+ROOpGBScm1FuaWOk=" providerId="None" clId="Web-{1268833B-7AC5-48CB-9D30-6A98AC7468D3}" dt="2021-09-21T03:49:35.221" v="799" actId="1076"/>
        <pc:sldMkLst>
          <pc:docMk/>
          <pc:sldMk cId="2400593876" sldId="264"/>
        </pc:sldMkLst>
        <pc:spChg chg="mod">
          <ac:chgData name="maulanahirzan" userId="QZ9/UGr5K0C954TRx2YVemBIv6+ROOpGBScm1FuaWOk=" providerId="None" clId="Web-{1268833B-7AC5-48CB-9D30-6A98AC7468D3}" dt="2021-09-21T03:48:53.142" v="790" actId="20577"/>
          <ac:spMkLst>
            <pc:docMk/>
            <pc:sldMk cId="2400593876" sldId="264"/>
            <ac:spMk id="2" creationId="{A173978E-6287-4F27-B953-42C32E5F2D68}"/>
          </ac:spMkLst>
        </pc:spChg>
        <pc:spChg chg="del">
          <ac:chgData name="maulanahirzan" userId="QZ9/UGr5K0C954TRx2YVemBIv6+ROOpGBScm1FuaWOk=" providerId="None" clId="Web-{1268833B-7AC5-48CB-9D30-6A98AC7468D3}" dt="2021-09-21T03:49:12.486" v="791"/>
          <ac:spMkLst>
            <pc:docMk/>
            <pc:sldMk cId="2400593876" sldId="264"/>
            <ac:spMk id="3" creationId="{75854A57-386D-4AEE-A6B8-352DE7F0886D}"/>
          </ac:spMkLst>
        </pc:spChg>
        <pc:picChg chg="add mod ord">
          <ac:chgData name="maulanahirzan" userId="QZ9/UGr5K0C954TRx2YVemBIv6+ROOpGBScm1FuaWOk=" providerId="None" clId="Web-{1268833B-7AC5-48CB-9D30-6A98AC7468D3}" dt="2021-09-21T03:49:35.221" v="799" actId="1076"/>
          <ac:picMkLst>
            <pc:docMk/>
            <pc:sldMk cId="2400593876" sldId="264"/>
            <ac:picMk id="4" creationId="{9C5292A7-5921-4333-9FC0-FC03FF9D8F2B}"/>
          </ac:picMkLst>
        </pc:picChg>
      </pc:sldChg>
      <pc:sldChg chg="modSp new">
        <pc:chgData name="maulanahirzan" userId="QZ9/UGr5K0C954TRx2YVemBIv6+ROOpGBScm1FuaWOk=" providerId="None" clId="Web-{1268833B-7AC5-48CB-9D30-6A98AC7468D3}" dt="2021-09-21T03:54:06.226" v="996" actId="20577"/>
        <pc:sldMkLst>
          <pc:docMk/>
          <pc:sldMk cId="2575309931" sldId="265"/>
        </pc:sldMkLst>
        <pc:spChg chg="mod">
          <ac:chgData name="maulanahirzan" userId="QZ9/UGr5K0C954TRx2YVemBIv6+ROOpGBScm1FuaWOk=" providerId="None" clId="Web-{1268833B-7AC5-48CB-9D30-6A98AC7468D3}" dt="2021-09-21T03:49:53.424" v="809" actId="20577"/>
          <ac:spMkLst>
            <pc:docMk/>
            <pc:sldMk cId="2575309931" sldId="265"/>
            <ac:spMk id="2" creationId="{E6E4E3B8-A8D5-45FA-BB22-C5680EC1975B}"/>
          </ac:spMkLst>
        </pc:spChg>
        <pc:spChg chg="mod">
          <ac:chgData name="maulanahirzan" userId="QZ9/UGr5K0C954TRx2YVemBIv6+ROOpGBScm1FuaWOk=" providerId="None" clId="Web-{1268833B-7AC5-48CB-9D30-6A98AC7468D3}" dt="2021-09-21T03:54:06.226" v="996" actId="20577"/>
          <ac:spMkLst>
            <pc:docMk/>
            <pc:sldMk cId="2575309931" sldId="265"/>
            <ac:spMk id="3" creationId="{F6B960C9-196B-4C15-9875-51299F833933}"/>
          </ac:spMkLst>
        </pc:spChg>
      </pc:sldChg>
      <pc:sldChg chg="addSp delSp modSp new">
        <pc:chgData name="maulanahirzan" userId="QZ9/UGr5K0C954TRx2YVemBIv6+ROOpGBScm1FuaWOk=" providerId="None" clId="Web-{1268833B-7AC5-48CB-9D30-6A98AC7468D3}" dt="2021-09-21T04:31:17.945" v="1128" actId="14100"/>
        <pc:sldMkLst>
          <pc:docMk/>
          <pc:sldMk cId="4009654088" sldId="266"/>
        </pc:sldMkLst>
        <pc:spChg chg="mod">
          <ac:chgData name="maulanahirzan" userId="QZ9/UGr5K0C954TRx2YVemBIv6+ROOpGBScm1FuaWOk=" providerId="None" clId="Web-{1268833B-7AC5-48CB-9D30-6A98AC7468D3}" dt="2021-09-21T03:55:55.134" v="999" actId="20577"/>
          <ac:spMkLst>
            <pc:docMk/>
            <pc:sldMk cId="4009654088" sldId="266"/>
            <ac:spMk id="2" creationId="{A31CBD0C-A634-46F0-B5B9-398E667556AA}"/>
          </ac:spMkLst>
        </pc:spChg>
        <pc:spChg chg="del">
          <ac:chgData name="maulanahirzan" userId="QZ9/UGr5K0C954TRx2YVemBIv6+ROOpGBScm1FuaWOk=" providerId="None" clId="Web-{1268833B-7AC5-48CB-9D30-6A98AC7468D3}" dt="2021-09-21T03:56:13.510" v="1000"/>
          <ac:spMkLst>
            <pc:docMk/>
            <pc:sldMk cId="4009654088" sldId="266"/>
            <ac:spMk id="3" creationId="{899BDB18-8043-4057-A777-8436B8D074A9}"/>
          </ac:spMkLst>
        </pc:spChg>
        <pc:spChg chg="add mod">
          <ac:chgData name="maulanahirzan" userId="QZ9/UGr5K0C954TRx2YVemBIv6+ROOpGBScm1FuaWOk=" providerId="None" clId="Web-{1268833B-7AC5-48CB-9D30-6A98AC7468D3}" dt="2021-09-21T03:56:24.479" v="1007" actId="14100"/>
          <ac:spMkLst>
            <pc:docMk/>
            <pc:sldMk cId="4009654088" sldId="266"/>
            <ac:spMk id="5" creationId="{9E616591-0F90-450F-A19F-32A8B09EA4FE}"/>
          </ac:spMkLst>
        </pc:spChg>
        <pc:spChg chg="add mod">
          <ac:chgData name="maulanahirzan" userId="QZ9/UGr5K0C954TRx2YVemBIv6+ROOpGBScm1FuaWOk=" providerId="None" clId="Web-{1268833B-7AC5-48CB-9D30-6A98AC7468D3}" dt="2021-09-21T04:31:14.304" v="1126" actId="1076"/>
          <ac:spMkLst>
            <pc:docMk/>
            <pc:sldMk cId="4009654088" sldId="266"/>
            <ac:spMk id="6" creationId="{0A5F3982-D8EF-44E3-B145-6F51016E0F67}"/>
          </ac:spMkLst>
        </pc:spChg>
        <pc:spChg chg="add mod">
          <ac:chgData name="maulanahirzan" userId="QZ9/UGr5K0C954TRx2YVemBIv6+ROOpGBScm1FuaWOk=" providerId="None" clId="Web-{1268833B-7AC5-48CB-9D30-6A98AC7468D3}" dt="2021-09-21T03:58:38.262" v="1120" actId="20577"/>
          <ac:spMkLst>
            <pc:docMk/>
            <pc:sldMk cId="4009654088" sldId="266"/>
            <ac:spMk id="7" creationId="{F6FAE809-EB6F-4BBC-9D00-256905F38374}"/>
          </ac:spMkLst>
        </pc:spChg>
        <pc:picChg chg="add mod">
          <ac:chgData name="maulanahirzan" userId="QZ9/UGr5K0C954TRx2YVemBIv6+ROOpGBScm1FuaWOk=" providerId="None" clId="Web-{1268833B-7AC5-48CB-9D30-6A98AC7468D3}" dt="2021-09-21T04:31:17.945" v="1128" actId="14100"/>
          <ac:picMkLst>
            <pc:docMk/>
            <pc:sldMk cId="4009654088" sldId="266"/>
            <ac:picMk id="3" creationId="{2FE75611-1DD8-42BE-877C-DB302E6D8224}"/>
          </ac:picMkLst>
        </pc:picChg>
        <pc:picChg chg="add mod ord">
          <ac:chgData name="maulanahirzan" userId="QZ9/UGr5K0C954TRx2YVemBIv6+ROOpGBScm1FuaWOk=" providerId="None" clId="Web-{1268833B-7AC5-48CB-9D30-6A98AC7468D3}" dt="2021-09-21T03:58:40.356" v="1121" actId="14100"/>
          <ac:picMkLst>
            <pc:docMk/>
            <pc:sldMk cId="4009654088" sldId="266"/>
            <ac:picMk id="4" creationId="{2CCAB629-52A1-4938-BA23-560D048321F7}"/>
          </ac:picMkLst>
        </pc:picChg>
      </pc:sldChg>
      <pc:sldChg chg="addSp modSp new">
        <pc:chgData name="maulanahirzan" userId="QZ9/UGr5K0C954TRx2YVemBIv6+ROOpGBScm1FuaWOk=" providerId="None" clId="Web-{1268833B-7AC5-48CB-9D30-6A98AC7468D3}" dt="2021-09-21T04:49:23.154" v="1286" actId="1076"/>
        <pc:sldMkLst>
          <pc:docMk/>
          <pc:sldMk cId="1130879627" sldId="267"/>
        </pc:sldMkLst>
        <pc:spChg chg="mod">
          <ac:chgData name="maulanahirzan" userId="QZ9/UGr5K0C954TRx2YVemBIv6+ROOpGBScm1FuaWOk=" providerId="None" clId="Web-{1268833B-7AC5-48CB-9D30-6A98AC7468D3}" dt="2021-09-21T04:31:28.945" v="1133" actId="20577"/>
          <ac:spMkLst>
            <pc:docMk/>
            <pc:sldMk cId="1130879627" sldId="267"/>
            <ac:spMk id="2" creationId="{FC74FE44-53E4-4E02-9049-BAC97B136B50}"/>
          </ac:spMkLst>
        </pc:spChg>
        <pc:spChg chg="mod">
          <ac:chgData name="maulanahirzan" userId="QZ9/UGr5K0C954TRx2YVemBIv6+ROOpGBScm1FuaWOk=" providerId="None" clId="Web-{1268833B-7AC5-48CB-9D30-6A98AC7468D3}" dt="2021-09-21T04:38:55.282" v="1280" actId="20577"/>
          <ac:spMkLst>
            <pc:docMk/>
            <pc:sldMk cId="1130879627" sldId="267"/>
            <ac:spMk id="3" creationId="{3EC333B3-C07C-40A5-B267-6F9704BE7D2B}"/>
          </ac:spMkLst>
        </pc:spChg>
        <pc:spChg chg="add mod">
          <ac:chgData name="maulanahirzan" userId="QZ9/UGr5K0C954TRx2YVemBIv6+ROOpGBScm1FuaWOk=" providerId="None" clId="Web-{1268833B-7AC5-48CB-9D30-6A98AC7468D3}" dt="2021-09-21T04:49:23.138" v="1285" actId="1076"/>
          <ac:spMkLst>
            <pc:docMk/>
            <pc:sldMk cId="1130879627" sldId="267"/>
            <ac:spMk id="5" creationId="{B4C88562-B833-44E1-80CE-82539D07FD01}"/>
          </ac:spMkLst>
        </pc:spChg>
        <pc:picChg chg="add mod">
          <ac:chgData name="maulanahirzan" userId="QZ9/UGr5K0C954TRx2YVemBIv6+ROOpGBScm1FuaWOk=" providerId="None" clId="Web-{1268833B-7AC5-48CB-9D30-6A98AC7468D3}" dt="2021-09-21T04:49:23.154" v="1286" actId="1076"/>
          <ac:picMkLst>
            <pc:docMk/>
            <pc:sldMk cId="1130879627" sldId="267"/>
            <ac:picMk id="4" creationId="{DD0469E4-A2E6-4F5A-9248-DFB087C4D7A9}"/>
          </ac:picMkLst>
        </pc:picChg>
      </pc:sldChg>
      <pc:sldChg chg="addSp modSp new">
        <pc:chgData name="maulanahirzan" userId="QZ9/UGr5K0C954TRx2YVemBIv6+ROOpGBScm1FuaWOk=" providerId="None" clId="Web-{1268833B-7AC5-48CB-9D30-6A98AC7468D3}" dt="2021-09-21T06:53:07.212" v="1358" actId="14100"/>
        <pc:sldMkLst>
          <pc:docMk/>
          <pc:sldMk cId="663606753" sldId="268"/>
        </pc:sldMkLst>
        <pc:spChg chg="mod">
          <ac:chgData name="maulanahirzan" userId="QZ9/UGr5K0C954TRx2YVemBIv6+ROOpGBScm1FuaWOk=" providerId="None" clId="Web-{1268833B-7AC5-48CB-9D30-6A98AC7468D3}" dt="2021-09-21T04:54:05.738" v="1310" actId="20577"/>
          <ac:spMkLst>
            <pc:docMk/>
            <pc:sldMk cId="663606753" sldId="268"/>
            <ac:spMk id="2" creationId="{1231C570-D085-4B49-8A24-50515A00D708}"/>
          </ac:spMkLst>
        </pc:spChg>
        <pc:spChg chg="add mod">
          <ac:chgData name="maulanahirzan" userId="QZ9/UGr5K0C954TRx2YVemBIv6+ROOpGBScm1FuaWOk=" providerId="None" clId="Web-{1268833B-7AC5-48CB-9D30-6A98AC7468D3}" dt="2021-09-21T06:53:01.040" v="1355" actId="1076"/>
          <ac:spMkLst>
            <pc:docMk/>
            <pc:sldMk cId="663606753" sldId="268"/>
            <ac:spMk id="5" creationId="{6261A5FE-1474-4D7D-81CA-490D3DD6830C}"/>
          </ac:spMkLst>
        </pc:spChg>
        <pc:picChg chg="add mod">
          <ac:chgData name="maulanahirzan" userId="QZ9/UGr5K0C954TRx2YVemBIv6+ROOpGBScm1FuaWOk=" providerId="None" clId="Web-{1268833B-7AC5-48CB-9D30-6A98AC7468D3}" dt="2021-09-21T06:53:07.212" v="1358" actId="14100"/>
          <ac:picMkLst>
            <pc:docMk/>
            <pc:sldMk cId="663606753" sldId="268"/>
            <ac:picMk id="4" creationId="{3E271C82-54F8-4526-987D-5BF028BADD2C}"/>
          </ac:picMkLst>
        </pc:picChg>
      </pc:sldChg>
      <pc:sldChg chg="addSp modSp new">
        <pc:chgData name="maulanahirzan" userId="QZ9/UGr5K0C954TRx2YVemBIv6+ROOpGBScm1FuaWOk=" providerId="None" clId="Web-{1268833B-7AC5-48CB-9D30-6A98AC7468D3}" dt="2021-09-21T06:53:33.447" v="1365" actId="14100"/>
        <pc:sldMkLst>
          <pc:docMk/>
          <pc:sldMk cId="2759666110" sldId="269"/>
        </pc:sldMkLst>
        <pc:spChg chg="mod">
          <ac:chgData name="maulanahirzan" userId="QZ9/UGr5K0C954TRx2YVemBIv6+ROOpGBScm1FuaWOk=" providerId="None" clId="Web-{1268833B-7AC5-48CB-9D30-6A98AC7468D3}" dt="2021-09-21T04:53:52.191" v="1309" actId="20577"/>
          <ac:spMkLst>
            <pc:docMk/>
            <pc:sldMk cId="2759666110" sldId="269"/>
            <ac:spMk id="2" creationId="{2E1232CE-F809-4496-97A2-BD1572068B05}"/>
          </ac:spMkLst>
        </pc:spChg>
        <pc:spChg chg="mod">
          <ac:chgData name="maulanahirzan" userId="QZ9/UGr5K0C954TRx2YVemBIv6+ROOpGBScm1FuaWOk=" providerId="None" clId="Web-{1268833B-7AC5-48CB-9D30-6A98AC7468D3}" dt="2021-09-21T06:52:05.242" v="1350" actId="20577"/>
          <ac:spMkLst>
            <pc:docMk/>
            <pc:sldMk cId="2759666110" sldId="269"/>
            <ac:spMk id="3" creationId="{04412664-6F9E-4C9D-B3A9-C76C24532AE4}"/>
          </ac:spMkLst>
        </pc:spChg>
        <pc:spChg chg="add mod">
          <ac:chgData name="maulanahirzan" userId="QZ9/UGr5K0C954TRx2YVemBIv6+ROOpGBScm1FuaWOk=" providerId="None" clId="Web-{1268833B-7AC5-48CB-9D30-6A98AC7468D3}" dt="2021-09-21T06:53:30.056" v="1363" actId="1076"/>
          <ac:spMkLst>
            <pc:docMk/>
            <pc:sldMk cId="2759666110" sldId="269"/>
            <ac:spMk id="5" creationId="{85E6F2A2-4E82-455A-8D08-1811DFBFAE1E}"/>
          </ac:spMkLst>
        </pc:spChg>
        <pc:picChg chg="add mod">
          <ac:chgData name="maulanahirzan" userId="QZ9/UGr5K0C954TRx2YVemBIv6+ROOpGBScm1FuaWOk=" providerId="None" clId="Web-{1268833B-7AC5-48CB-9D30-6A98AC7468D3}" dt="2021-09-21T06:53:33.447" v="1365" actId="14100"/>
          <ac:picMkLst>
            <pc:docMk/>
            <pc:sldMk cId="2759666110" sldId="269"/>
            <ac:picMk id="4" creationId="{D75549D5-1F02-47FC-966E-7A8BBF9FEA13}"/>
          </ac:picMkLst>
        </pc:picChg>
      </pc:sldChg>
      <pc:sldChg chg="del">
        <pc:chgData name="maulanahirzan" userId="QZ9/UGr5K0C954TRx2YVemBIv6+ROOpGBScm1FuaWOk=" providerId="None" clId="Web-{1268833B-7AC5-48CB-9D30-6A98AC7468D3}" dt="2021-09-21T06:51:34.210" v="1311"/>
        <pc:sldMkLst>
          <pc:docMk/>
          <pc:sldMk cId="3432677035" sldId="270"/>
        </pc:sldMkLst>
      </pc:sldChg>
      <pc:sldChg chg="addSp delSp modSp new">
        <pc:chgData name="maulanahirzan" userId="QZ9/UGr5K0C954TRx2YVemBIv6+ROOpGBScm1FuaWOk=" providerId="None" clId="Web-{1268833B-7AC5-48CB-9D30-6A98AC7468D3}" dt="2021-09-21T06:54:56.277" v="1370"/>
        <pc:sldMkLst>
          <pc:docMk/>
          <pc:sldMk cId="4155139153" sldId="270"/>
        </pc:sldMkLst>
        <pc:spChg chg="del">
          <ac:chgData name="maulanahirzan" userId="QZ9/UGr5K0C954TRx2YVemBIv6+ROOpGBScm1FuaWOk=" providerId="None" clId="Web-{1268833B-7AC5-48CB-9D30-6A98AC7468D3}" dt="2021-09-21T06:54:56.201" v="1367"/>
          <ac:spMkLst>
            <pc:docMk/>
            <pc:sldMk cId="4155139153" sldId="270"/>
            <ac:spMk id="3" creationId="{1F48C54B-08C2-42D6-92CE-3AB308BE7445}"/>
          </ac:spMkLst>
        </pc:spChg>
        <pc:spChg chg="add mod">
          <ac:chgData name="maulanahirzan" userId="QZ9/UGr5K0C954TRx2YVemBIv6+ROOpGBScm1FuaWOk=" providerId="None" clId="Web-{1268833B-7AC5-48CB-9D30-6A98AC7468D3}" dt="2021-09-21T06:54:56.277" v="1370"/>
          <ac:spMkLst>
            <pc:docMk/>
            <pc:sldMk cId="4155139153" sldId="270"/>
            <ac:spMk id="5" creationId="{C7A4C32B-E300-4391-89F3-E6A7D4D4CE84}"/>
          </ac:spMkLst>
        </pc:spChg>
        <pc:picChg chg="add mod ord">
          <ac:chgData name="maulanahirzan" userId="QZ9/UGr5K0C954TRx2YVemBIv6+ROOpGBScm1FuaWOk=" providerId="None" clId="Web-{1268833B-7AC5-48CB-9D30-6A98AC7468D3}" dt="2021-09-21T06:54:56.246" v="1368"/>
          <ac:picMkLst>
            <pc:docMk/>
            <pc:sldMk cId="4155139153" sldId="270"/>
            <ac:picMk id="4" creationId="{A7A4555B-0C5F-4231-A407-AF5B62DE6168}"/>
          </ac:picMkLst>
        </pc:picChg>
      </pc:sldChg>
      <pc:sldMasterChg chg="del delSldLayout">
        <pc:chgData name="maulanahirzan" userId="QZ9/UGr5K0C954TRx2YVemBIv6+ROOpGBScm1FuaWOk=" providerId="None" clId="Web-{1268833B-7AC5-48CB-9D30-6A98AC7468D3}" dt="2021-09-21T03:05:26.419" v="0"/>
        <pc:sldMasterMkLst>
          <pc:docMk/>
          <pc:sldMasterMk cId="4124136512" sldId="2147483672"/>
        </pc:sldMasterMkLst>
        <pc:sldLayoutChg chg="del">
          <pc:chgData name="maulanahirzan" userId="QZ9/UGr5K0C954TRx2YVemBIv6+ROOpGBScm1FuaWOk=" providerId="None" clId="Web-{1268833B-7AC5-48CB-9D30-6A98AC7468D3}" dt="2021-09-21T03:05:26.419" v="0"/>
          <pc:sldLayoutMkLst>
            <pc:docMk/>
            <pc:sldMasterMk cId="4124136512" sldId="2147483672"/>
            <pc:sldLayoutMk cId="2520518546" sldId="2147483673"/>
          </pc:sldLayoutMkLst>
        </pc:sldLayoutChg>
        <pc:sldLayoutChg chg="del">
          <pc:chgData name="maulanahirzan" userId="QZ9/UGr5K0C954TRx2YVemBIv6+ROOpGBScm1FuaWOk=" providerId="None" clId="Web-{1268833B-7AC5-48CB-9D30-6A98AC7468D3}" dt="2021-09-21T03:05:26.419" v="0"/>
          <pc:sldLayoutMkLst>
            <pc:docMk/>
            <pc:sldMasterMk cId="4124136512" sldId="2147483672"/>
            <pc:sldLayoutMk cId="2960619921" sldId="2147483674"/>
          </pc:sldLayoutMkLst>
        </pc:sldLayoutChg>
        <pc:sldLayoutChg chg="del">
          <pc:chgData name="maulanahirzan" userId="QZ9/UGr5K0C954TRx2YVemBIv6+ROOpGBScm1FuaWOk=" providerId="None" clId="Web-{1268833B-7AC5-48CB-9D30-6A98AC7468D3}" dt="2021-09-21T03:05:26.419" v="0"/>
          <pc:sldLayoutMkLst>
            <pc:docMk/>
            <pc:sldMasterMk cId="4124136512" sldId="2147483672"/>
            <pc:sldLayoutMk cId="2072125890" sldId="2147483675"/>
          </pc:sldLayoutMkLst>
        </pc:sldLayoutChg>
        <pc:sldLayoutChg chg="del">
          <pc:chgData name="maulanahirzan" userId="QZ9/UGr5K0C954TRx2YVemBIv6+ROOpGBScm1FuaWOk=" providerId="None" clId="Web-{1268833B-7AC5-48CB-9D30-6A98AC7468D3}" dt="2021-09-21T03:05:26.419" v="0"/>
          <pc:sldLayoutMkLst>
            <pc:docMk/>
            <pc:sldMasterMk cId="4124136512" sldId="2147483672"/>
            <pc:sldLayoutMk cId="4243403397" sldId="2147483676"/>
          </pc:sldLayoutMkLst>
        </pc:sldLayoutChg>
        <pc:sldLayoutChg chg="del">
          <pc:chgData name="maulanahirzan" userId="QZ9/UGr5K0C954TRx2YVemBIv6+ROOpGBScm1FuaWOk=" providerId="None" clId="Web-{1268833B-7AC5-48CB-9D30-6A98AC7468D3}" dt="2021-09-21T03:05:26.419" v="0"/>
          <pc:sldLayoutMkLst>
            <pc:docMk/>
            <pc:sldMasterMk cId="4124136512" sldId="2147483672"/>
            <pc:sldLayoutMk cId="3953759558" sldId="2147483677"/>
          </pc:sldLayoutMkLst>
        </pc:sldLayoutChg>
        <pc:sldLayoutChg chg="del">
          <pc:chgData name="maulanahirzan" userId="QZ9/UGr5K0C954TRx2YVemBIv6+ROOpGBScm1FuaWOk=" providerId="None" clId="Web-{1268833B-7AC5-48CB-9D30-6A98AC7468D3}" dt="2021-09-21T03:05:26.419" v="0"/>
          <pc:sldLayoutMkLst>
            <pc:docMk/>
            <pc:sldMasterMk cId="4124136512" sldId="2147483672"/>
            <pc:sldLayoutMk cId="3815284972" sldId="2147483678"/>
          </pc:sldLayoutMkLst>
        </pc:sldLayoutChg>
        <pc:sldLayoutChg chg="del">
          <pc:chgData name="maulanahirzan" userId="QZ9/UGr5K0C954TRx2YVemBIv6+ROOpGBScm1FuaWOk=" providerId="None" clId="Web-{1268833B-7AC5-48CB-9D30-6A98AC7468D3}" dt="2021-09-21T03:05:26.419" v="0"/>
          <pc:sldLayoutMkLst>
            <pc:docMk/>
            <pc:sldMasterMk cId="4124136512" sldId="2147483672"/>
            <pc:sldLayoutMk cId="3035599116" sldId="2147483679"/>
          </pc:sldLayoutMkLst>
        </pc:sldLayoutChg>
        <pc:sldLayoutChg chg="del">
          <pc:chgData name="maulanahirzan" userId="QZ9/UGr5K0C954TRx2YVemBIv6+ROOpGBScm1FuaWOk=" providerId="None" clId="Web-{1268833B-7AC5-48CB-9D30-6A98AC7468D3}" dt="2021-09-21T03:05:26.419" v="0"/>
          <pc:sldLayoutMkLst>
            <pc:docMk/>
            <pc:sldMasterMk cId="4124136512" sldId="2147483672"/>
            <pc:sldLayoutMk cId="1714960738" sldId="2147483680"/>
          </pc:sldLayoutMkLst>
        </pc:sldLayoutChg>
        <pc:sldLayoutChg chg="del">
          <pc:chgData name="maulanahirzan" userId="QZ9/UGr5K0C954TRx2YVemBIv6+ROOpGBScm1FuaWOk=" providerId="None" clId="Web-{1268833B-7AC5-48CB-9D30-6A98AC7468D3}" dt="2021-09-21T03:05:26.419" v="0"/>
          <pc:sldLayoutMkLst>
            <pc:docMk/>
            <pc:sldMasterMk cId="4124136512" sldId="2147483672"/>
            <pc:sldLayoutMk cId="3255540774" sldId="2147483681"/>
          </pc:sldLayoutMkLst>
        </pc:sldLayoutChg>
        <pc:sldLayoutChg chg="del">
          <pc:chgData name="maulanahirzan" userId="QZ9/UGr5K0C954TRx2YVemBIv6+ROOpGBScm1FuaWOk=" providerId="None" clId="Web-{1268833B-7AC5-48CB-9D30-6A98AC7468D3}" dt="2021-09-21T03:05:26.419" v="0"/>
          <pc:sldLayoutMkLst>
            <pc:docMk/>
            <pc:sldMasterMk cId="4124136512" sldId="2147483672"/>
            <pc:sldLayoutMk cId="2377304659" sldId="2147483682"/>
          </pc:sldLayoutMkLst>
        </pc:sldLayoutChg>
        <pc:sldLayoutChg chg="del">
          <pc:chgData name="maulanahirzan" userId="QZ9/UGr5K0C954TRx2YVemBIv6+ROOpGBScm1FuaWOk=" providerId="None" clId="Web-{1268833B-7AC5-48CB-9D30-6A98AC7468D3}" dt="2021-09-21T03:05:26.419" v="0"/>
          <pc:sldLayoutMkLst>
            <pc:docMk/>
            <pc:sldMasterMk cId="4124136512" sldId="2147483672"/>
            <pc:sldLayoutMk cId="4161801277" sldId="2147483683"/>
          </pc:sldLayoutMkLst>
        </pc:sldLayoutChg>
      </pc:sldMasterChg>
      <pc:sldMasterChg chg="add del addSldLayout delSldLayout modSldLayout">
        <pc:chgData name="maulanahirzan" userId="QZ9/UGr5K0C954TRx2YVemBIv6+ROOpGBScm1FuaWOk=" providerId="None" clId="Web-{1268833B-7AC5-48CB-9D30-6A98AC7468D3}" dt="2021-09-21T03:06:01.201" v="1"/>
        <pc:sldMasterMkLst>
          <pc:docMk/>
          <pc:sldMasterMk cId="1514839595" sldId="2147483684"/>
        </pc:sldMasterMkLst>
        <pc:sldLayoutChg chg="add del mod replId">
          <pc:chgData name="maulanahirzan" userId="QZ9/UGr5K0C954TRx2YVemBIv6+ROOpGBScm1FuaWOk=" providerId="None" clId="Web-{1268833B-7AC5-48CB-9D30-6A98AC7468D3}" dt="2021-09-21T03:06:01.201" v="1"/>
          <pc:sldLayoutMkLst>
            <pc:docMk/>
            <pc:sldMasterMk cId="1514839595" sldId="2147483684"/>
            <pc:sldLayoutMk cId="1186920983" sldId="2147483685"/>
          </pc:sldLayoutMkLst>
        </pc:sldLayoutChg>
        <pc:sldLayoutChg chg="add del mod replId">
          <pc:chgData name="maulanahirzan" userId="QZ9/UGr5K0C954TRx2YVemBIv6+ROOpGBScm1FuaWOk=" providerId="None" clId="Web-{1268833B-7AC5-48CB-9D30-6A98AC7468D3}" dt="2021-09-21T03:06:01.201" v="1"/>
          <pc:sldLayoutMkLst>
            <pc:docMk/>
            <pc:sldMasterMk cId="1514839595" sldId="2147483684"/>
            <pc:sldLayoutMk cId="1237676152" sldId="2147483686"/>
          </pc:sldLayoutMkLst>
        </pc:sldLayoutChg>
        <pc:sldLayoutChg chg="add del mod replId">
          <pc:chgData name="maulanahirzan" userId="QZ9/UGr5K0C954TRx2YVemBIv6+ROOpGBScm1FuaWOk=" providerId="None" clId="Web-{1268833B-7AC5-48CB-9D30-6A98AC7468D3}" dt="2021-09-21T03:06:01.201" v="1"/>
          <pc:sldLayoutMkLst>
            <pc:docMk/>
            <pc:sldMasterMk cId="1514839595" sldId="2147483684"/>
            <pc:sldLayoutMk cId="3566716471" sldId="2147483687"/>
          </pc:sldLayoutMkLst>
        </pc:sldLayoutChg>
        <pc:sldLayoutChg chg="add del mod replId">
          <pc:chgData name="maulanahirzan" userId="QZ9/UGr5K0C954TRx2YVemBIv6+ROOpGBScm1FuaWOk=" providerId="None" clId="Web-{1268833B-7AC5-48CB-9D30-6A98AC7468D3}" dt="2021-09-21T03:06:01.201" v="1"/>
          <pc:sldLayoutMkLst>
            <pc:docMk/>
            <pc:sldMasterMk cId="1514839595" sldId="2147483684"/>
            <pc:sldLayoutMk cId="1630337489" sldId="2147483688"/>
          </pc:sldLayoutMkLst>
        </pc:sldLayoutChg>
        <pc:sldLayoutChg chg="add del mod replId">
          <pc:chgData name="maulanahirzan" userId="QZ9/UGr5K0C954TRx2YVemBIv6+ROOpGBScm1FuaWOk=" providerId="None" clId="Web-{1268833B-7AC5-48CB-9D30-6A98AC7468D3}" dt="2021-09-21T03:06:01.201" v="1"/>
          <pc:sldLayoutMkLst>
            <pc:docMk/>
            <pc:sldMasterMk cId="1514839595" sldId="2147483684"/>
            <pc:sldLayoutMk cId="3231112257" sldId="2147483689"/>
          </pc:sldLayoutMkLst>
        </pc:sldLayoutChg>
        <pc:sldLayoutChg chg="add del mod replId">
          <pc:chgData name="maulanahirzan" userId="QZ9/UGr5K0C954TRx2YVemBIv6+ROOpGBScm1FuaWOk=" providerId="None" clId="Web-{1268833B-7AC5-48CB-9D30-6A98AC7468D3}" dt="2021-09-21T03:06:01.201" v="1"/>
          <pc:sldLayoutMkLst>
            <pc:docMk/>
            <pc:sldMasterMk cId="1514839595" sldId="2147483684"/>
            <pc:sldLayoutMk cId="2157218925" sldId="2147483690"/>
          </pc:sldLayoutMkLst>
        </pc:sldLayoutChg>
        <pc:sldLayoutChg chg="add del mod replId">
          <pc:chgData name="maulanahirzan" userId="QZ9/UGr5K0C954TRx2YVemBIv6+ROOpGBScm1FuaWOk=" providerId="None" clId="Web-{1268833B-7AC5-48CB-9D30-6A98AC7468D3}" dt="2021-09-21T03:06:01.201" v="1"/>
          <pc:sldLayoutMkLst>
            <pc:docMk/>
            <pc:sldMasterMk cId="1514839595" sldId="2147483684"/>
            <pc:sldLayoutMk cId="2969146291" sldId="2147483691"/>
          </pc:sldLayoutMkLst>
        </pc:sldLayoutChg>
        <pc:sldLayoutChg chg="add del mod replId">
          <pc:chgData name="maulanahirzan" userId="QZ9/UGr5K0C954TRx2YVemBIv6+ROOpGBScm1FuaWOk=" providerId="None" clId="Web-{1268833B-7AC5-48CB-9D30-6A98AC7468D3}" dt="2021-09-21T03:06:01.201" v="1"/>
          <pc:sldLayoutMkLst>
            <pc:docMk/>
            <pc:sldMasterMk cId="1514839595" sldId="2147483684"/>
            <pc:sldLayoutMk cId="1069829636" sldId="2147483692"/>
          </pc:sldLayoutMkLst>
        </pc:sldLayoutChg>
        <pc:sldLayoutChg chg="add del mod replId">
          <pc:chgData name="maulanahirzan" userId="QZ9/UGr5K0C954TRx2YVemBIv6+ROOpGBScm1FuaWOk=" providerId="None" clId="Web-{1268833B-7AC5-48CB-9D30-6A98AC7468D3}" dt="2021-09-21T03:06:01.201" v="1"/>
          <pc:sldLayoutMkLst>
            <pc:docMk/>
            <pc:sldMasterMk cId="1514839595" sldId="2147483684"/>
            <pc:sldLayoutMk cId="2369332339" sldId="2147483693"/>
          </pc:sldLayoutMkLst>
        </pc:sldLayoutChg>
        <pc:sldLayoutChg chg="add del mod replId">
          <pc:chgData name="maulanahirzan" userId="QZ9/UGr5K0C954TRx2YVemBIv6+ROOpGBScm1FuaWOk=" providerId="None" clId="Web-{1268833B-7AC5-48CB-9D30-6A98AC7468D3}" dt="2021-09-21T03:06:01.201" v="1"/>
          <pc:sldLayoutMkLst>
            <pc:docMk/>
            <pc:sldMasterMk cId="1514839595" sldId="2147483684"/>
            <pc:sldLayoutMk cId="3941746694" sldId="2147483694"/>
          </pc:sldLayoutMkLst>
        </pc:sldLayoutChg>
        <pc:sldLayoutChg chg="add del mod replId">
          <pc:chgData name="maulanahirzan" userId="QZ9/UGr5K0C954TRx2YVemBIv6+ROOpGBScm1FuaWOk=" providerId="None" clId="Web-{1268833B-7AC5-48CB-9D30-6A98AC7468D3}" dt="2021-09-21T03:06:01.201" v="1"/>
          <pc:sldLayoutMkLst>
            <pc:docMk/>
            <pc:sldMasterMk cId="1514839595" sldId="2147483684"/>
            <pc:sldLayoutMk cId="3104434697" sldId="2147483695"/>
          </pc:sldLayoutMkLst>
        </pc:sldLayoutChg>
      </pc:sldMasterChg>
      <pc:sldMasterChg chg="add del addSldLayout delSldLayout modSldLayout">
        <pc:chgData name="maulanahirzan" userId="QZ9/UGr5K0C954TRx2YVemBIv6+ROOpGBScm1FuaWOk=" providerId="None" clId="Web-{1268833B-7AC5-48CB-9D30-6A98AC7468D3}" dt="2021-09-21T03:06:05.357" v="2"/>
        <pc:sldMasterMkLst>
          <pc:docMk/>
          <pc:sldMasterMk cId="2111521748" sldId="2147483696"/>
        </pc:sldMasterMkLst>
        <pc:sldLayoutChg chg="add del mod replId">
          <pc:chgData name="maulanahirzan" userId="QZ9/UGr5K0C954TRx2YVemBIv6+ROOpGBScm1FuaWOk=" providerId="None" clId="Web-{1268833B-7AC5-48CB-9D30-6A98AC7468D3}" dt="2021-09-21T03:06:05.357" v="2"/>
          <pc:sldLayoutMkLst>
            <pc:docMk/>
            <pc:sldMasterMk cId="2111521748" sldId="2147483696"/>
            <pc:sldLayoutMk cId="3815646947" sldId="2147483697"/>
          </pc:sldLayoutMkLst>
        </pc:sldLayoutChg>
        <pc:sldLayoutChg chg="add del mod replId">
          <pc:chgData name="maulanahirzan" userId="QZ9/UGr5K0C954TRx2YVemBIv6+ROOpGBScm1FuaWOk=" providerId="None" clId="Web-{1268833B-7AC5-48CB-9D30-6A98AC7468D3}" dt="2021-09-21T03:06:05.357" v="2"/>
          <pc:sldLayoutMkLst>
            <pc:docMk/>
            <pc:sldMasterMk cId="2111521748" sldId="2147483696"/>
            <pc:sldLayoutMk cId="602420284" sldId="2147483698"/>
          </pc:sldLayoutMkLst>
        </pc:sldLayoutChg>
        <pc:sldLayoutChg chg="add del mod replId">
          <pc:chgData name="maulanahirzan" userId="QZ9/UGr5K0C954TRx2YVemBIv6+ROOpGBScm1FuaWOk=" providerId="None" clId="Web-{1268833B-7AC5-48CB-9D30-6A98AC7468D3}" dt="2021-09-21T03:06:05.357" v="2"/>
          <pc:sldLayoutMkLst>
            <pc:docMk/>
            <pc:sldMasterMk cId="2111521748" sldId="2147483696"/>
            <pc:sldLayoutMk cId="835999875" sldId="2147483699"/>
          </pc:sldLayoutMkLst>
        </pc:sldLayoutChg>
        <pc:sldLayoutChg chg="add del mod replId">
          <pc:chgData name="maulanahirzan" userId="QZ9/UGr5K0C954TRx2YVemBIv6+ROOpGBScm1FuaWOk=" providerId="None" clId="Web-{1268833B-7AC5-48CB-9D30-6A98AC7468D3}" dt="2021-09-21T03:06:05.357" v="2"/>
          <pc:sldLayoutMkLst>
            <pc:docMk/>
            <pc:sldMasterMk cId="2111521748" sldId="2147483696"/>
            <pc:sldLayoutMk cId="2800244936" sldId="2147483700"/>
          </pc:sldLayoutMkLst>
        </pc:sldLayoutChg>
        <pc:sldLayoutChg chg="add del mod replId">
          <pc:chgData name="maulanahirzan" userId="QZ9/UGr5K0C954TRx2YVemBIv6+ROOpGBScm1FuaWOk=" providerId="None" clId="Web-{1268833B-7AC5-48CB-9D30-6A98AC7468D3}" dt="2021-09-21T03:06:05.357" v="2"/>
          <pc:sldLayoutMkLst>
            <pc:docMk/>
            <pc:sldMasterMk cId="2111521748" sldId="2147483696"/>
            <pc:sldLayoutMk cId="1916819993" sldId="2147483701"/>
          </pc:sldLayoutMkLst>
        </pc:sldLayoutChg>
        <pc:sldLayoutChg chg="add del mod replId">
          <pc:chgData name="maulanahirzan" userId="QZ9/UGr5K0C954TRx2YVemBIv6+ROOpGBScm1FuaWOk=" providerId="None" clId="Web-{1268833B-7AC5-48CB-9D30-6A98AC7468D3}" dt="2021-09-21T03:06:05.357" v="2"/>
          <pc:sldLayoutMkLst>
            <pc:docMk/>
            <pc:sldMasterMk cId="2111521748" sldId="2147483696"/>
            <pc:sldLayoutMk cId="3326796970" sldId="2147483702"/>
          </pc:sldLayoutMkLst>
        </pc:sldLayoutChg>
        <pc:sldLayoutChg chg="add del mod replId">
          <pc:chgData name="maulanahirzan" userId="QZ9/UGr5K0C954TRx2YVemBIv6+ROOpGBScm1FuaWOk=" providerId="None" clId="Web-{1268833B-7AC5-48CB-9D30-6A98AC7468D3}" dt="2021-09-21T03:06:05.357" v="2"/>
          <pc:sldLayoutMkLst>
            <pc:docMk/>
            <pc:sldMasterMk cId="2111521748" sldId="2147483696"/>
            <pc:sldLayoutMk cId="743575582" sldId="2147483703"/>
          </pc:sldLayoutMkLst>
        </pc:sldLayoutChg>
        <pc:sldLayoutChg chg="add del mod replId">
          <pc:chgData name="maulanahirzan" userId="QZ9/UGr5K0C954TRx2YVemBIv6+ROOpGBScm1FuaWOk=" providerId="None" clId="Web-{1268833B-7AC5-48CB-9D30-6A98AC7468D3}" dt="2021-09-21T03:06:05.357" v="2"/>
          <pc:sldLayoutMkLst>
            <pc:docMk/>
            <pc:sldMasterMk cId="2111521748" sldId="2147483696"/>
            <pc:sldLayoutMk cId="2921333910" sldId="2147483704"/>
          </pc:sldLayoutMkLst>
        </pc:sldLayoutChg>
        <pc:sldLayoutChg chg="add del mod replId">
          <pc:chgData name="maulanahirzan" userId="QZ9/UGr5K0C954TRx2YVemBIv6+ROOpGBScm1FuaWOk=" providerId="None" clId="Web-{1268833B-7AC5-48CB-9D30-6A98AC7468D3}" dt="2021-09-21T03:06:05.357" v="2"/>
          <pc:sldLayoutMkLst>
            <pc:docMk/>
            <pc:sldMasterMk cId="2111521748" sldId="2147483696"/>
            <pc:sldLayoutMk cId="3074806819" sldId="2147483705"/>
          </pc:sldLayoutMkLst>
        </pc:sldLayoutChg>
        <pc:sldLayoutChg chg="add del mod replId">
          <pc:chgData name="maulanahirzan" userId="QZ9/UGr5K0C954TRx2YVemBIv6+ROOpGBScm1FuaWOk=" providerId="None" clId="Web-{1268833B-7AC5-48CB-9D30-6A98AC7468D3}" dt="2021-09-21T03:06:05.357" v="2"/>
          <pc:sldLayoutMkLst>
            <pc:docMk/>
            <pc:sldMasterMk cId="2111521748" sldId="2147483696"/>
            <pc:sldLayoutMk cId="95658269" sldId="2147483706"/>
          </pc:sldLayoutMkLst>
        </pc:sldLayoutChg>
        <pc:sldLayoutChg chg="add del mod replId">
          <pc:chgData name="maulanahirzan" userId="QZ9/UGr5K0C954TRx2YVemBIv6+ROOpGBScm1FuaWOk=" providerId="None" clId="Web-{1268833B-7AC5-48CB-9D30-6A98AC7468D3}" dt="2021-09-21T03:06:05.357" v="2"/>
          <pc:sldLayoutMkLst>
            <pc:docMk/>
            <pc:sldMasterMk cId="2111521748" sldId="2147483696"/>
            <pc:sldLayoutMk cId="2773630946" sldId="2147483707"/>
          </pc:sldLayoutMkLst>
        </pc:sldLayoutChg>
      </pc:sldMasterChg>
      <pc:sldMasterChg chg="add del addSldLayout delSldLayout modSldLayout">
        <pc:chgData name="maulanahirzan" userId="QZ9/UGr5K0C954TRx2YVemBIv6+ROOpGBScm1FuaWOk=" providerId="None" clId="Web-{1268833B-7AC5-48CB-9D30-6A98AC7468D3}" dt="2021-09-21T03:06:11.139" v="3"/>
        <pc:sldMasterMkLst>
          <pc:docMk/>
          <pc:sldMasterMk cId="351155216" sldId="2147483708"/>
        </pc:sldMasterMkLst>
        <pc:sldLayoutChg chg="add del mod replId">
          <pc:chgData name="maulanahirzan" userId="QZ9/UGr5K0C954TRx2YVemBIv6+ROOpGBScm1FuaWOk=" providerId="None" clId="Web-{1268833B-7AC5-48CB-9D30-6A98AC7468D3}" dt="2021-09-21T03:06:11.139" v="3"/>
          <pc:sldLayoutMkLst>
            <pc:docMk/>
            <pc:sldMasterMk cId="351155216" sldId="2147483708"/>
            <pc:sldLayoutMk cId="121321946" sldId="2147483709"/>
          </pc:sldLayoutMkLst>
        </pc:sldLayoutChg>
        <pc:sldLayoutChg chg="add del mod replId">
          <pc:chgData name="maulanahirzan" userId="QZ9/UGr5K0C954TRx2YVemBIv6+ROOpGBScm1FuaWOk=" providerId="None" clId="Web-{1268833B-7AC5-48CB-9D30-6A98AC7468D3}" dt="2021-09-21T03:06:11.139" v="3"/>
          <pc:sldLayoutMkLst>
            <pc:docMk/>
            <pc:sldMasterMk cId="351155216" sldId="2147483708"/>
            <pc:sldLayoutMk cId="1868790852" sldId="2147483710"/>
          </pc:sldLayoutMkLst>
        </pc:sldLayoutChg>
        <pc:sldLayoutChg chg="add del mod replId">
          <pc:chgData name="maulanahirzan" userId="QZ9/UGr5K0C954TRx2YVemBIv6+ROOpGBScm1FuaWOk=" providerId="None" clId="Web-{1268833B-7AC5-48CB-9D30-6A98AC7468D3}" dt="2021-09-21T03:06:11.139" v="3"/>
          <pc:sldLayoutMkLst>
            <pc:docMk/>
            <pc:sldMasterMk cId="351155216" sldId="2147483708"/>
            <pc:sldLayoutMk cId="1657223804" sldId="2147483711"/>
          </pc:sldLayoutMkLst>
        </pc:sldLayoutChg>
        <pc:sldLayoutChg chg="add del mod replId">
          <pc:chgData name="maulanahirzan" userId="QZ9/UGr5K0C954TRx2YVemBIv6+ROOpGBScm1FuaWOk=" providerId="None" clId="Web-{1268833B-7AC5-48CB-9D30-6A98AC7468D3}" dt="2021-09-21T03:06:11.139" v="3"/>
          <pc:sldLayoutMkLst>
            <pc:docMk/>
            <pc:sldMasterMk cId="351155216" sldId="2147483708"/>
            <pc:sldLayoutMk cId="2153709164" sldId="2147483712"/>
          </pc:sldLayoutMkLst>
        </pc:sldLayoutChg>
        <pc:sldLayoutChg chg="add del mod replId">
          <pc:chgData name="maulanahirzan" userId="QZ9/UGr5K0C954TRx2YVemBIv6+ROOpGBScm1FuaWOk=" providerId="None" clId="Web-{1268833B-7AC5-48CB-9D30-6A98AC7468D3}" dt="2021-09-21T03:06:11.139" v="3"/>
          <pc:sldLayoutMkLst>
            <pc:docMk/>
            <pc:sldMasterMk cId="351155216" sldId="2147483708"/>
            <pc:sldLayoutMk cId="840126123" sldId="2147483713"/>
          </pc:sldLayoutMkLst>
        </pc:sldLayoutChg>
        <pc:sldLayoutChg chg="add del mod replId">
          <pc:chgData name="maulanahirzan" userId="QZ9/UGr5K0C954TRx2YVemBIv6+ROOpGBScm1FuaWOk=" providerId="None" clId="Web-{1268833B-7AC5-48CB-9D30-6A98AC7468D3}" dt="2021-09-21T03:06:11.139" v="3"/>
          <pc:sldLayoutMkLst>
            <pc:docMk/>
            <pc:sldMasterMk cId="351155216" sldId="2147483708"/>
            <pc:sldLayoutMk cId="286512552" sldId="2147483714"/>
          </pc:sldLayoutMkLst>
        </pc:sldLayoutChg>
        <pc:sldLayoutChg chg="add del mod replId">
          <pc:chgData name="maulanahirzan" userId="QZ9/UGr5K0C954TRx2YVemBIv6+ROOpGBScm1FuaWOk=" providerId="None" clId="Web-{1268833B-7AC5-48CB-9D30-6A98AC7468D3}" dt="2021-09-21T03:06:11.139" v="3"/>
          <pc:sldLayoutMkLst>
            <pc:docMk/>
            <pc:sldMasterMk cId="351155216" sldId="2147483708"/>
            <pc:sldLayoutMk cId="3957209610" sldId="2147483715"/>
          </pc:sldLayoutMkLst>
        </pc:sldLayoutChg>
        <pc:sldLayoutChg chg="add del mod replId">
          <pc:chgData name="maulanahirzan" userId="QZ9/UGr5K0C954TRx2YVemBIv6+ROOpGBScm1FuaWOk=" providerId="None" clId="Web-{1268833B-7AC5-48CB-9D30-6A98AC7468D3}" dt="2021-09-21T03:06:11.139" v="3"/>
          <pc:sldLayoutMkLst>
            <pc:docMk/>
            <pc:sldMasterMk cId="351155216" sldId="2147483708"/>
            <pc:sldLayoutMk cId="3164926363" sldId="2147483716"/>
          </pc:sldLayoutMkLst>
        </pc:sldLayoutChg>
        <pc:sldLayoutChg chg="add del mod replId">
          <pc:chgData name="maulanahirzan" userId="QZ9/UGr5K0C954TRx2YVemBIv6+ROOpGBScm1FuaWOk=" providerId="None" clId="Web-{1268833B-7AC5-48CB-9D30-6A98AC7468D3}" dt="2021-09-21T03:06:11.139" v="3"/>
          <pc:sldLayoutMkLst>
            <pc:docMk/>
            <pc:sldMasterMk cId="351155216" sldId="2147483708"/>
            <pc:sldLayoutMk cId="2653434377" sldId="2147483717"/>
          </pc:sldLayoutMkLst>
        </pc:sldLayoutChg>
        <pc:sldLayoutChg chg="add del mod replId">
          <pc:chgData name="maulanahirzan" userId="QZ9/UGr5K0C954TRx2YVemBIv6+ROOpGBScm1FuaWOk=" providerId="None" clId="Web-{1268833B-7AC5-48CB-9D30-6A98AC7468D3}" dt="2021-09-21T03:06:11.139" v="3"/>
          <pc:sldLayoutMkLst>
            <pc:docMk/>
            <pc:sldMasterMk cId="351155216" sldId="2147483708"/>
            <pc:sldLayoutMk cId="2049528655" sldId="2147483718"/>
          </pc:sldLayoutMkLst>
        </pc:sldLayoutChg>
        <pc:sldLayoutChg chg="add del mod replId">
          <pc:chgData name="maulanahirzan" userId="QZ9/UGr5K0C954TRx2YVemBIv6+ROOpGBScm1FuaWOk=" providerId="None" clId="Web-{1268833B-7AC5-48CB-9D30-6A98AC7468D3}" dt="2021-09-21T03:06:11.139" v="3"/>
          <pc:sldLayoutMkLst>
            <pc:docMk/>
            <pc:sldMasterMk cId="351155216" sldId="2147483708"/>
            <pc:sldLayoutMk cId="2135010504" sldId="2147483719"/>
          </pc:sldLayoutMkLst>
        </pc:sldLayoutChg>
      </pc:sldMasterChg>
      <pc:sldMasterChg chg="add addSldLayout modSldLayout">
        <pc:chgData name="maulanahirzan" userId="QZ9/UGr5K0C954TRx2YVemBIv6+ROOpGBScm1FuaWOk=" providerId="None" clId="Web-{1268833B-7AC5-48CB-9D30-6A98AC7468D3}" dt="2021-09-21T03:06:11.139" v="3"/>
        <pc:sldMasterMkLst>
          <pc:docMk/>
          <pc:sldMasterMk cId="768200814" sldId="2147483720"/>
        </pc:sldMasterMkLst>
        <pc:sldLayoutChg chg="add mod replId">
          <pc:chgData name="maulanahirzan" userId="QZ9/UGr5K0C954TRx2YVemBIv6+ROOpGBScm1FuaWOk=" providerId="None" clId="Web-{1268833B-7AC5-48CB-9D30-6A98AC7468D3}" dt="2021-09-21T03:06:11.139" v="3"/>
          <pc:sldLayoutMkLst>
            <pc:docMk/>
            <pc:sldMasterMk cId="768200814" sldId="2147483720"/>
            <pc:sldLayoutMk cId="1738985221" sldId="2147483721"/>
          </pc:sldLayoutMkLst>
        </pc:sldLayoutChg>
        <pc:sldLayoutChg chg="add mod replId">
          <pc:chgData name="maulanahirzan" userId="QZ9/UGr5K0C954TRx2YVemBIv6+ROOpGBScm1FuaWOk=" providerId="None" clId="Web-{1268833B-7AC5-48CB-9D30-6A98AC7468D3}" dt="2021-09-21T03:06:11.139" v="3"/>
          <pc:sldLayoutMkLst>
            <pc:docMk/>
            <pc:sldMasterMk cId="768200814" sldId="2147483720"/>
            <pc:sldLayoutMk cId="835684325" sldId="2147483722"/>
          </pc:sldLayoutMkLst>
        </pc:sldLayoutChg>
        <pc:sldLayoutChg chg="add mod replId">
          <pc:chgData name="maulanahirzan" userId="QZ9/UGr5K0C954TRx2YVemBIv6+ROOpGBScm1FuaWOk=" providerId="None" clId="Web-{1268833B-7AC5-48CB-9D30-6A98AC7468D3}" dt="2021-09-21T03:06:11.139" v="3"/>
          <pc:sldLayoutMkLst>
            <pc:docMk/>
            <pc:sldMasterMk cId="768200814" sldId="2147483720"/>
            <pc:sldLayoutMk cId="2876587766" sldId="2147483723"/>
          </pc:sldLayoutMkLst>
        </pc:sldLayoutChg>
        <pc:sldLayoutChg chg="add mod replId">
          <pc:chgData name="maulanahirzan" userId="QZ9/UGr5K0C954TRx2YVemBIv6+ROOpGBScm1FuaWOk=" providerId="None" clId="Web-{1268833B-7AC5-48CB-9D30-6A98AC7468D3}" dt="2021-09-21T03:06:11.139" v="3"/>
          <pc:sldLayoutMkLst>
            <pc:docMk/>
            <pc:sldMasterMk cId="768200814" sldId="2147483720"/>
            <pc:sldLayoutMk cId="3297754422" sldId="2147483724"/>
          </pc:sldLayoutMkLst>
        </pc:sldLayoutChg>
        <pc:sldLayoutChg chg="add mod replId">
          <pc:chgData name="maulanahirzan" userId="QZ9/UGr5K0C954TRx2YVemBIv6+ROOpGBScm1FuaWOk=" providerId="None" clId="Web-{1268833B-7AC5-48CB-9D30-6A98AC7468D3}" dt="2021-09-21T03:06:11.139" v="3"/>
          <pc:sldLayoutMkLst>
            <pc:docMk/>
            <pc:sldMasterMk cId="768200814" sldId="2147483720"/>
            <pc:sldLayoutMk cId="3786072804" sldId="2147483725"/>
          </pc:sldLayoutMkLst>
        </pc:sldLayoutChg>
        <pc:sldLayoutChg chg="add mod replId">
          <pc:chgData name="maulanahirzan" userId="QZ9/UGr5K0C954TRx2YVemBIv6+ROOpGBScm1FuaWOk=" providerId="None" clId="Web-{1268833B-7AC5-48CB-9D30-6A98AC7468D3}" dt="2021-09-21T03:06:11.139" v="3"/>
          <pc:sldLayoutMkLst>
            <pc:docMk/>
            <pc:sldMasterMk cId="768200814" sldId="2147483720"/>
            <pc:sldLayoutMk cId="3722590620" sldId="2147483726"/>
          </pc:sldLayoutMkLst>
        </pc:sldLayoutChg>
        <pc:sldLayoutChg chg="add mod replId">
          <pc:chgData name="maulanahirzan" userId="QZ9/UGr5K0C954TRx2YVemBIv6+ROOpGBScm1FuaWOk=" providerId="None" clId="Web-{1268833B-7AC5-48CB-9D30-6A98AC7468D3}" dt="2021-09-21T03:06:11.139" v="3"/>
          <pc:sldLayoutMkLst>
            <pc:docMk/>
            <pc:sldMasterMk cId="768200814" sldId="2147483720"/>
            <pc:sldLayoutMk cId="2488637840" sldId="2147483727"/>
          </pc:sldLayoutMkLst>
        </pc:sldLayoutChg>
        <pc:sldLayoutChg chg="add mod replId">
          <pc:chgData name="maulanahirzan" userId="QZ9/UGr5K0C954TRx2YVemBIv6+ROOpGBScm1FuaWOk=" providerId="None" clId="Web-{1268833B-7AC5-48CB-9D30-6A98AC7468D3}" dt="2021-09-21T03:06:11.139" v="3"/>
          <pc:sldLayoutMkLst>
            <pc:docMk/>
            <pc:sldMasterMk cId="768200814" sldId="2147483720"/>
            <pc:sldLayoutMk cId="1050226805" sldId="2147483728"/>
          </pc:sldLayoutMkLst>
        </pc:sldLayoutChg>
        <pc:sldLayoutChg chg="add mod replId">
          <pc:chgData name="maulanahirzan" userId="QZ9/UGr5K0C954TRx2YVemBIv6+ROOpGBScm1FuaWOk=" providerId="None" clId="Web-{1268833B-7AC5-48CB-9D30-6A98AC7468D3}" dt="2021-09-21T03:06:11.139" v="3"/>
          <pc:sldLayoutMkLst>
            <pc:docMk/>
            <pc:sldMasterMk cId="768200814" sldId="2147483720"/>
            <pc:sldLayoutMk cId="4014384325" sldId="2147483729"/>
          </pc:sldLayoutMkLst>
        </pc:sldLayoutChg>
        <pc:sldLayoutChg chg="add mod replId">
          <pc:chgData name="maulanahirzan" userId="QZ9/UGr5K0C954TRx2YVemBIv6+ROOpGBScm1FuaWOk=" providerId="None" clId="Web-{1268833B-7AC5-48CB-9D30-6A98AC7468D3}" dt="2021-09-21T03:06:11.139" v="3"/>
          <pc:sldLayoutMkLst>
            <pc:docMk/>
            <pc:sldMasterMk cId="768200814" sldId="2147483720"/>
            <pc:sldLayoutMk cId="1875382328" sldId="2147483730"/>
          </pc:sldLayoutMkLst>
        </pc:sldLayoutChg>
        <pc:sldLayoutChg chg="add mod replId">
          <pc:chgData name="maulanahirzan" userId="QZ9/UGr5K0C954TRx2YVemBIv6+ROOpGBScm1FuaWOk=" providerId="None" clId="Web-{1268833B-7AC5-48CB-9D30-6A98AC7468D3}" dt="2021-09-21T03:06:11.139" v="3"/>
          <pc:sldLayoutMkLst>
            <pc:docMk/>
            <pc:sldMasterMk cId="768200814" sldId="2147483720"/>
            <pc:sldLayoutMk cId="3054586420" sldId="214748373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8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8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8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8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8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5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07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9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3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2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84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20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ty_Technologie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.twsiyuan.com/2017/03/batchmode-cli-build-unity-android-project.html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creativecommons.org/licenses/by-sa/3.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miandeluca.com.ar/android-kotlin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tit-k.com/firebase-hosting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flutter-community/using-go-library-in-flutter-a04e3496aa05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flutter-app-icon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roundck.tistory.com/2186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48747/what-is-the-difference-between-a-framework-and-a-librar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Mobile Application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cs typeface="Calibri Light"/>
              </a:rPr>
              <a:t>Pertemuan</a:t>
            </a:r>
            <a:r>
              <a:rPr lang="ru-RU" dirty="0">
                <a:cs typeface="Calibri Light"/>
              </a:rPr>
              <a:t>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E3B8-A8D5-45FA-BB22-C5680EC1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Framework </a:t>
            </a:r>
            <a:r>
              <a:rPr lang="en-US" dirty="0" err="1">
                <a:cs typeface="Calibri Light"/>
              </a:rPr>
              <a:t>Tambahan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960C9-196B-4C15-9875-51299F833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cs typeface="Calibri Light"/>
              </a:rPr>
              <a:t>Unity : Framework Android Gaming</a:t>
            </a:r>
            <a:endParaRPr lang="en-US">
              <a:cs typeface="Calibri Light" panose="020F0302020204030204"/>
            </a:endParaRPr>
          </a:p>
          <a:p>
            <a:r>
              <a:rPr lang="en-US" sz="2800" dirty="0">
                <a:cs typeface="Calibri Light"/>
              </a:rPr>
              <a:t>Kotlin : Bahasa + Framework yang </a:t>
            </a:r>
            <a:r>
              <a:rPr lang="en-US" sz="2800" dirty="0" err="1">
                <a:cs typeface="Calibri Light"/>
              </a:rPr>
              <a:t>kompatibel</a:t>
            </a:r>
            <a:r>
              <a:rPr lang="en-US" sz="2800" dirty="0">
                <a:cs typeface="Calibri Light"/>
              </a:rPr>
              <a:t> </a:t>
            </a:r>
            <a:r>
              <a:rPr lang="en-US" sz="2800" dirty="0" err="1">
                <a:cs typeface="Calibri Light"/>
              </a:rPr>
              <a:t>dengan</a:t>
            </a:r>
            <a:r>
              <a:rPr lang="en-US" sz="2800" dirty="0">
                <a:cs typeface="Calibri Light"/>
              </a:rPr>
              <a:t> Java Virtual Machine</a:t>
            </a:r>
          </a:p>
          <a:p>
            <a:r>
              <a:rPr lang="en-US" sz="2800" dirty="0">
                <a:cs typeface="Calibri Light"/>
              </a:rPr>
              <a:t>Sencha Touch : Universal App Framework</a:t>
            </a:r>
          </a:p>
          <a:p>
            <a:r>
              <a:rPr lang="en-US" sz="2800" dirty="0" err="1">
                <a:cs typeface="Calibri Light"/>
              </a:rPr>
              <a:t>SproutCore</a:t>
            </a:r>
            <a:r>
              <a:rPr lang="en-US" sz="2800" dirty="0">
                <a:cs typeface="Calibri Light"/>
              </a:rPr>
              <a:t> : Framework </a:t>
            </a:r>
            <a:r>
              <a:rPr lang="en-US" sz="2800" dirty="0" err="1">
                <a:cs typeface="Calibri Light"/>
              </a:rPr>
              <a:t>berbasis</a:t>
            </a:r>
            <a:r>
              <a:rPr lang="en-US" sz="2800" dirty="0">
                <a:cs typeface="Calibri Light"/>
              </a:rPr>
              <a:t> </a:t>
            </a:r>
            <a:r>
              <a:rPr lang="en-US" sz="2800" dirty="0" err="1">
                <a:cs typeface="Calibri Light"/>
              </a:rPr>
              <a:t>Javascript</a:t>
            </a:r>
            <a:endParaRPr lang="en-US" sz="2800" dirty="0">
              <a:cs typeface="Calibri Light"/>
            </a:endParaRPr>
          </a:p>
          <a:p>
            <a:r>
              <a:rPr lang="en-US" sz="2800" b="1" dirty="0">
                <a:cs typeface="Calibri Light"/>
              </a:rPr>
              <a:t>Flutter : Framework official Google </a:t>
            </a:r>
            <a:r>
              <a:rPr lang="en-US" sz="2800" b="1" dirty="0" err="1">
                <a:cs typeface="Calibri Light"/>
              </a:rPr>
              <a:t>untuk</a:t>
            </a:r>
            <a:r>
              <a:rPr lang="en-US" sz="2800" b="1" dirty="0">
                <a:cs typeface="Calibri Light"/>
              </a:rPr>
              <a:t> development UI</a:t>
            </a:r>
          </a:p>
          <a:p>
            <a:r>
              <a:rPr lang="en-US" sz="2800" b="1" dirty="0">
                <a:cs typeface="Calibri Light"/>
              </a:rPr>
              <a:t>Firebase : Framework </a:t>
            </a:r>
            <a:r>
              <a:rPr lang="en-US" sz="2800" b="1" dirty="0" err="1">
                <a:cs typeface="Calibri Light"/>
              </a:rPr>
              <a:t>untuk</a:t>
            </a:r>
            <a:r>
              <a:rPr lang="en-US" sz="2800" b="1" dirty="0">
                <a:cs typeface="Calibri Light"/>
              </a:rPr>
              <a:t> </a:t>
            </a:r>
            <a:r>
              <a:rPr lang="en-US" sz="2800" b="1" dirty="0" err="1">
                <a:cs typeface="Calibri Light"/>
              </a:rPr>
              <a:t>sinkronisasi</a:t>
            </a:r>
            <a:r>
              <a:rPr lang="en-US" sz="2800" b="1" dirty="0">
                <a:cs typeface="Calibri Light"/>
              </a:rPr>
              <a:t> database </a:t>
            </a:r>
            <a:r>
              <a:rPr lang="en-US" sz="2800" b="1" dirty="0" err="1">
                <a:cs typeface="Calibri Light"/>
              </a:rPr>
              <a:t>secara</a:t>
            </a:r>
            <a:r>
              <a:rPr lang="en-US" sz="2800" b="1" dirty="0">
                <a:cs typeface="Calibri Light"/>
              </a:rPr>
              <a:t> </a:t>
            </a:r>
            <a:r>
              <a:rPr lang="en-US" sz="2800" b="1" dirty="0" err="1">
                <a:cs typeface="Calibri Light"/>
              </a:rPr>
              <a:t>realtime</a:t>
            </a:r>
            <a:endParaRPr lang="en-US" sz="2800" b="1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75309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BD0C-A634-46F0-B5B9-398E6675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Unity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CCAB629-52A1-4938-BA23-560D04832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50027" y="5040776"/>
            <a:ext cx="3956316" cy="14346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616591-0F90-450F-A19F-32A8B09EA4FE}"/>
              </a:ext>
            </a:extLst>
          </p:cNvPr>
          <p:cNvSpPr txBox="1"/>
          <p:nvPr/>
        </p:nvSpPr>
        <p:spPr>
          <a:xfrm>
            <a:off x="6555485" y="6568377"/>
            <a:ext cx="5342209" cy="224574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AE809-EB6F-4BBC-9D00-256905F38374}"/>
              </a:ext>
            </a:extLst>
          </p:cNvPr>
          <p:cNvSpPr txBox="1"/>
          <p:nvPr/>
        </p:nvSpPr>
        <p:spPr>
          <a:xfrm>
            <a:off x="654205" y="1713571"/>
            <a:ext cx="1129246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Unity </a:t>
            </a:r>
            <a:r>
              <a:rPr lang="en-US" sz="2400" dirty="0" err="1"/>
              <a:t>dikenal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game engine yang </a:t>
            </a:r>
            <a:r>
              <a:rPr lang="en-US" sz="2400" dirty="0" err="1"/>
              <a:t>digunakan</a:t>
            </a:r>
            <a:r>
              <a:rPr lang="en-US" sz="2400" dirty="0"/>
              <a:t> di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amcam</a:t>
            </a:r>
            <a:r>
              <a:rPr lang="en-US" sz="2400" dirty="0"/>
              <a:t> game di Play Store. Unity </a:t>
            </a:r>
            <a:r>
              <a:rPr lang="en-US" sz="2400" dirty="0" err="1"/>
              <a:t>memiliki</a:t>
            </a:r>
            <a:r>
              <a:rPr lang="en-US" sz="2400" dirty="0"/>
              <a:t> tool yang </a:t>
            </a:r>
            <a:r>
              <a:rPr lang="en-US" sz="2400" dirty="0" err="1"/>
              <a:t>serbaguna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developer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mengembangkan</a:t>
            </a:r>
            <a:r>
              <a:rPr lang="en-US" sz="2400" dirty="0"/>
              <a:t> game </a:t>
            </a:r>
            <a:r>
              <a:rPr lang="en-US" sz="2400" dirty="0" err="1"/>
              <a:t>berbasis</a:t>
            </a:r>
            <a:r>
              <a:rPr lang="en-US" sz="2400" dirty="0"/>
              <a:t> 2D </a:t>
            </a:r>
            <a:r>
              <a:rPr lang="en-US" sz="2400" dirty="0" err="1"/>
              <a:t>ataupun</a:t>
            </a:r>
            <a:r>
              <a:rPr lang="en-US" sz="2400" dirty="0"/>
              <a:t> 3D.</a:t>
            </a:r>
          </a:p>
          <a:p>
            <a:endParaRPr lang="en-US" sz="2400" dirty="0">
              <a:cs typeface="Calibri Light"/>
            </a:endParaRPr>
          </a:p>
        </p:txBody>
      </p:sp>
      <p:pic>
        <p:nvPicPr>
          <p:cNvPr id="3" name="Picture 5" descr="Icon&#10;&#10;Description automatically generated">
            <a:extLst>
              <a:ext uri="{FF2B5EF4-FFF2-40B4-BE49-F238E27FC236}">
                <a16:creationId xmlns:a16="http://schemas.microsoft.com/office/drawing/2014/main" id="{2FE75611-1DD8-42BE-877C-DB302E6D82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89571" y="3016406"/>
            <a:ext cx="5187175" cy="3455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5F3982-D8EF-44E3-B145-6F51016E0F67}"/>
              </a:ext>
            </a:extLst>
          </p:cNvPr>
          <p:cNvSpPr txBox="1"/>
          <p:nvPr/>
        </p:nvSpPr>
        <p:spPr>
          <a:xfrm>
            <a:off x="189571" y="6462132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6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9654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4FE44-53E4-4E02-9049-BAC97B13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Kotlin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333B3-C07C-40A5-B267-6F9704BE7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 Light"/>
              </a:rPr>
              <a:t>Kotlin merupakan Bahasa pemrograman cross-platform yang didesain untuk dapat dijalankan di platform Java Virtual Machine.</a:t>
            </a:r>
          </a:p>
          <a:p>
            <a:r>
              <a:rPr lang="en-US">
                <a:cs typeface="Calibri Light"/>
              </a:rPr>
              <a:t>Meskipun bersandar dengan Pustaka milik Java, Kotlin dibuat lebih mudah dibandingkan Java</a:t>
            </a:r>
            <a:endParaRPr lang="en-US" dirty="0">
              <a:cs typeface="Calibri Light"/>
            </a:endParaRPr>
          </a:p>
        </p:txBody>
      </p: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D0469E4-A2E6-4F5A-9248-DFB087C4D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5424" y="5751438"/>
            <a:ext cx="2743200" cy="6147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C88562-B833-44E1-80CE-82539D07FD01}"/>
              </a:ext>
            </a:extLst>
          </p:cNvPr>
          <p:cNvSpPr txBox="1"/>
          <p:nvPr/>
        </p:nvSpPr>
        <p:spPr>
          <a:xfrm>
            <a:off x="375424" y="6366804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BY-NC-ND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0879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C570-D085-4B49-8A24-50515A00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Firebase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914F3-2EC5-469F-9E6C-7E5FCD744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 Light"/>
              </a:rPr>
              <a:t>Framework dengan berbagai macam fungsi seperti:</a:t>
            </a:r>
          </a:p>
          <a:p>
            <a:pPr marL="347345" lvl="1"/>
            <a:r>
              <a:rPr lang="en-US">
                <a:cs typeface="Calibri Light"/>
              </a:rPr>
              <a:t>Cloud Firestore</a:t>
            </a:r>
            <a:endParaRPr lang="en-US" dirty="0">
              <a:cs typeface="Calibri Light"/>
            </a:endParaRPr>
          </a:p>
          <a:p>
            <a:pPr marL="347345" lvl="1"/>
            <a:r>
              <a:rPr lang="en-US">
                <a:cs typeface="Calibri Light"/>
              </a:rPr>
              <a:t>Cloud Function</a:t>
            </a:r>
          </a:p>
          <a:p>
            <a:pPr marL="347345" lvl="1"/>
            <a:r>
              <a:rPr lang="en-US">
                <a:cs typeface="Calibri Light"/>
              </a:rPr>
              <a:t>Realtime Database</a:t>
            </a:r>
          </a:p>
          <a:p>
            <a:pPr marL="347345" lvl="1"/>
            <a:r>
              <a:rPr lang="en-US">
                <a:cs typeface="Calibri Light"/>
              </a:rPr>
              <a:t>Crashlytic</a:t>
            </a:r>
            <a:endParaRPr lang="en-US" dirty="0">
              <a:cs typeface="Calibri Light"/>
            </a:endParaRPr>
          </a:p>
          <a:p>
            <a:pPr marL="347345" lvl="1"/>
            <a:r>
              <a:rPr lang="en-US">
                <a:cs typeface="Calibri Light"/>
              </a:rPr>
              <a:t>App Distribution</a:t>
            </a:r>
            <a:endParaRPr lang="en-US" dirty="0">
              <a:cs typeface="Calibri Light"/>
            </a:endParaRPr>
          </a:p>
          <a:p>
            <a:pPr marL="347345" lvl="1"/>
            <a:r>
              <a:rPr lang="en-US">
                <a:cs typeface="Calibri Light"/>
              </a:rPr>
              <a:t>Test Lab</a:t>
            </a:r>
            <a:endParaRPr lang="en-US" dirty="0">
              <a:cs typeface="Calibri Light"/>
            </a:endParaRPr>
          </a:p>
          <a:p>
            <a:pPr marL="347345" lvl="1"/>
            <a:r>
              <a:rPr lang="en-US">
                <a:cs typeface="Calibri Light"/>
              </a:rPr>
              <a:t>Dll</a:t>
            </a:r>
            <a:endParaRPr lang="en-US" dirty="0">
              <a:cs typeface="Calibri Light"/>
            </a:endParaRPr>
          </a:p>
          <a:p>
            <a:pPr marL="347345" lvl="1"/>
            <a:endParaRPr lang="en-US" dirty="0">
              <a:cs typeface="Calibri Light"/>
            </a:endParaRPr>
          </a:p>
          <a:p>
            <a:pPr marL="347345" lvl="1"/>
            <a:endParaRPr lang="en-US" dirty="0">
              <a:cs typeface="Calibri Light"/>
            </a:endParaRPr>
          </a:p>
        </p:txBody>
      </p:sp>
      <p:pic>
        <p:nvPicPr>
          <p:cNvPr id="4" name="Picture 4" descr="Schematic&#10;&#10;Description automatically generated">
            <a:extLst>
              <a:ext uri="{FF2B5EF4-FFF2-40B4-BE49-F238E27FC236}">
                <a16:creationId xmlns:a16="http://schemas.microsoft.com/office/drawing/2014/main" id="{3E271C82-54F8-4526-987D-5BF028BAD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99985" y="2536671"/>
            <a:ext cx="6934200" cy="38940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61A5FE-1474-4D7D-81CA-490D3DD6830C}"/>
              </a:ext>
            </a:extLst>
          </p:cNvPr>
          <p:cNvSpPr txBox="1"/>
          <p:nvPr/>
        </p:nvSpPr>
        <p:spPr>
          <a:xfrm>
            <a:off x="3599985" y="6402891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BY-SA-NC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3606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32CE-F809-4496-97A2-BD157206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Flutter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12664-6F9E-4C9D-B3A9-C76C24532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 Light"/>
              </a:rPr>
              <a:t>Framework yang ditujukan untuk mendesain antarmuka perangkat Android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75549D5-1F02-47FC-966E-7A8BBF9FE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8156" y="2520176"/>
            <a:ext cx="7854175" cy="39270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E6F2A2-4E82-455A-8D08-1811DFBFAE1E}"/>
              </a:ext>
            </a:extLst>
          </p:cNvPr>
          <p:cNvSpPr txBox="1"/>
          <p:nvPr/>
        </p:nvSpPr>
        <p:spPr>
          <a:xfrm>
            <a:off x="208156" y="6447263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BY-SA-NC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9666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82E4-F06F-44D9-BCD7-091D0937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7A4555B-0C5F-4231-A407-AF5B62DE6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80556" y="2011363"/>
            <a:ext cx="4345163" cy="376713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A4C32B-E300-4391-89F3-E6A7D4D4CE84}"/>
              </a:ext>
            </a:extLst>
          </p:cNvPr>
          <p:cNvSpPr txBox="1"/>
          <p:nvPr/>
        </p:nvSpPr>
        <p:spPr>
          <a:xfrm>
            <a:off x="3879850" y="5778500"/>
            <a:ext cx="4346575" cy="3175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BY-SA-NC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513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B020-25B5-4CF0-A638-9D1344D1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Android Framework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6FFED-DF3E-48ED-B5D8-6B53C861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 Light"/>
              </a:rPr>
              <a:t>Untuk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membangun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aplikasi</a:t>
            </a:r>
            <a:r>
              <a:rPr lang="en-US" dirty="0">
                <a:cs typeface="Calibri Light"/>
              </a:rPr>
              <a:t> Android, </a:t>
            </a:r>
            <a:r>
              <a:rPr lang="en-US" dirty="0" err="1">
                <a:cs typeface="Calibri Light"/>
              </a:rPr>
              <a:t>maka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sebuah</a:t>
            </a:r>
            <a:r>
              <a:rPr lang="en-US" dirty="0">
                <a:cs typeface="Calibri Light"/>
              </a:rPr>
              <a:t> framework, tools, template </a:t>
            </a:r>
            <a:r>
              <a:rPr lang="en-US" dirty="0" err="1">
                <a:cs typeface="Calibri Light"/>
              </a:rPr>
              <a:t>atau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acuan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dasar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diperlukan</a:t>
            </a:r>
            <a:endParaRPr lang="en-US">
              <a:cs typeface="Calibri Light" panose="020F0302020204030204"/>
            </a:endParaRPr>
          </a:p>
          <a:p>
            <a:r>
              <a:rPr lang="en-US" dirty="0">
                <a:cs typeface="Calibri Light" panose="020F0302020204030204"/>
              </a:rPr>
              <a:t>Android </a:t>
            </a:r>
            <a:r>
              <a:rPr lang="en-US" dirty="0" err="1">
                <a:cs typeface="Calibri Light" panose="020F0302020204030204"/>
              </a:rPr>
              <a:t>sudah</a:t>
            </a:r>
            <a:r>
              <a:rPr lang="en-US" dirty="0">
                <a:cs typeface="Calibri Light" panose="020F0302020204030204"/>
              </a:rPr>
              <a:t> </a:t>
            </a:r>
            <a:r>
              <a:rPr lang="en-US" dirty="0" err="1">
                <a:cs typeface="Calibri Light" panose="020F0302020204030204"/>
              </a:rPr>
              <a:t>menyediakan</a:t>
            </a:r>
            <a:r>
              <a:rPr lang="en-US" dirty="0">
                <a:cs typeface="Calibri Light" panose="020F0302020204030204"/>
              </a:rPr>
              <a:t> framework internal yang </a:t>
            </a:r>
            <a:r>
              <a:rPr lang="en-US" dirty="0" err="1">
                <a:cs typeface="Calibri Light" panose="020F0302020204030204"/>
              </a:rPr>
              <a:t>bisa</a:t>
            </a:r>
            <a:r>
              <a:rPr lang="en-US" dirty="0">
                <a:cs typeface="Calibri Light" panose="020F0302020204030204"/>
              </a:rPr>
              <a:t> </a:t>
            </a:r>
            <a:r>
              <a:rPr lang="en-US" dirty="0" err="1">
                <a:cs typeface="Calibri Light" panose="020F0302020204030204"/>
              </a:rPr>
              <a:t>digunakan</a:t>
            </a:r>
            <a:r>
              <a:rPr lang="en-US" dirty="0">
                <a:cs typeface="Calibri Light" panose="020F0302020204030204"/>
              </a:rPr>
              <a:t> </a:t>
            </a:r>
            <a:r>
              <a:rPr lang="en-US" dirty="0" err="1">
                <a:cs typeface="Calibri Light" panose="020F0302020204030204"/>
              </a:rPr>
              <a:t>secara</a:t>
            </a:r>
            <a:r>
              <a:rPr lang="en-US" dirty="0">
                <a:cs typeface="Calibri Light" panose="020F0302020204030204"/>
              </a:rPr>
              <a:t> </a:t>
            </a:r>
            <a:r>
              <a:rPr lang="en-US" dirty="0" err="1">
                <a:cs typeface="Calibri Light" panose="020F0302020204030204"/>
              </a:rPr>
              <a:t>langsung</a:t>
            </a:r>
            <a:r>
              <a:rPr lang="en-US" dirty="0">
                <a:cs typeface="Calibri Light" panose="020F0302020204030204"/>
              </a:rPr>
              <a:t> </a:t>
            </a:r>
            <a:r>
              <a:rPr lang="en-US" dirty="0" err="1">
                <a:cs typeface="Calibri Light" panose="020F0302020204030204"/>
              </a:rPr>
              <a:t>tanpa</a:t>
            </a:r>
            <a:r>
              <a:rPr lang="en-US" dirty="0">
                <a:cs typeface="Calibri Light" panose="020F0302020204030204"/>
              </a:rPr>
              <a:t> </a:t>
            </a:r>
            <a:r>
              <a:rPr lang="en-US" dirty="0" err="1">
                <a:cs typeface="Calibri Light" panose="020F0302020204030204"/>
              </a:rPr>
              <a:t>harus</a:t>
            </a:r>
            <a:r>
              <a:rPr lang="en-US" dirty="0">
                <a:cs typeface="Calibri Light" panose="020F0302020204030204"/>
              </a:rPr>
              <a:t> </a:t>
            </a:r>
            <a:r>
              <a:rPr lang="en-US" dirty="0" err="1">
                <a:cs typeface="Calibri Light" panose="020F0302020204030204"/>
              </a:rPr>
              <a:t>mengunduh</a:t>
            </a:r>
            <a:r>
              <a:rPr lang="en-US" dirty="0">
                <a:cs typeface="Calibri Light" panose="020F0302020204030204"/>
              </a:rPr>
              <a:t> </a:t>
            </a:r>
          </a:p>
        </p:txBody>
      </p:sp>
      <p:pic>
        <p:nvPicPr>
          <p:cNvPr id="4" name="Picture 4" descr="A picture containing sweet&#10;&#10;Description automatically generated">
            <a:extLst>
              <a:ext uri="{FF2B5EF4-FFF2-40B4-BE49-F238E27FC236}">
                <a16:creationId xmlns:a16="http://schemas.microsoft.com/office/drawing/2014/main" id="{84A82609-5B4B-4CFE-AA47-D4BD4F909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89741" y="3951931"/>
            <a:ext cx="2743200" cy="23924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DFEA90-9B6D-48D9-8FE4-951FA1713C57}"/>
              </a:ext>
            </a:extLst>
          </p:cNvPr>
          <p:cNvSpPr txBox="1"/>
          <p:nvPr/>
        </p:nvSpPr>
        <p:spPr>
          <a:xfrm>
            <a:off x="8989741" y="6345121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BY-NC-ND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415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89E7D-F60C-4C85-9046-961C1A11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Java API Framework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5189B-7DD9-46F9-977F-A9E13ED1E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800" dirty="0">
                <a:cs typeface="Calibri Light"/>
              </a:rPr>
              <a:t>Framework </a:t>
            </a:r>
            <a:r>
              <a:rPr lang="en-US" sz="2800" err="1">
                <a:cs typeface="Calibri Light"/>
              </a:rPr>
              <a:t>ini</a:t>
            </a:r>
            <a:r>
              <a:rPr lang="en-US" sz="2800" dirty="0">
                <a:cs typeface="Calibri Light"/>
              </a:rPr>
              <a:t> </a:t>
            </a:r>
            <a:r>
              <a:rPr lang="en-US" sz="2800" err="1">
                <a:cs typeface="Calibri Light"/>
              </a:rPr>
              <a:t>sudah</a:t>
            </a:r>
            <a:r>
              <a:rPr lang="en-US" sz="2800" dirty="0">
                <a:cs typeface="Calibri Light"/>
              </a:rPr>
              <a:t> </a:t>
            </a:r>
            <a:r>
              <a:rPr lang="en-US" sz="2800" err="1">
                <a:cs typeface="Calibri Light"/>
              </a:rPr>
              <a:t>menjadi</a:t>
            </a:r>
            <a:r>
              <a:rPr lang="en-US" sz="2800" dirty="0">
                <a:cs typeface="Calibri Light"/>
              </a:rPr>
              <a:t> </a:t>
            </a:r>
            <a:r>
              <a:rPr lang="en-US" sz="2800" err="1">
                <a:cs typeface="Calibri Light"/>
              </a:rPr>
              <a:t>fitur</a:t>
            </a:r>
            <a:r>
              <a:rPr lang="en-US" sz="2800" dirty="0">
                <a:cs typeface="Calibri Light"/>
              </a:rPr>
              <a:t> set </a:t>
            </a:r>
            <a:r>
              <a:rPr lang="en-US" sz="2800" err="1">
                <a:cs typeface="Calibri Light"/>
              </a:rPr>
              <a:t>dari</a:t>
            </a:r>
            <a:r>
              <a:rPr lang="en-US" sz="2800" dirty="0">
                <a:cs typeface="Calibri Light"/>
              </a:rPr>
              <a:t> </a:t>
            </a:r>
            <a:r>
              <a:rPr lang="en-US" sz="2800" err="1">
                <a:cs typeface="Calibri Light"/>
              </a:rPr>
              <a:t>setiap</a:t>
            </a:r>
            <a:r>
              <a:rPr lang="en-US" sz="2800" dirty="0">
                <a:cs typeface="Calibri Light"/>
              </a:rPr>
              <a:t> Android OS dan </a:t>
            </a:r>
            <a:r>
              <a:rPr lang="en-US" sz="2800" err="1">
                <a:cs typeface="Calibri Light"/>
              </a:rPr>
              <a:t>tertulis</a:t>
            </a:r>
            <a:r>
              <a:rPr lang="en-US" sz="2800" dirty="0">
                <a:cs typeface="Calibri Light"/>
              </a:rPr>
              <a:t> </a:t>
            </a:r>
            <a:r>
              <a:rPr lang="en-US" sz="2800" err="1">
                <a:cs typeface="Calibri Light"/>
              </a:rPr>
              <a:t>dengan</a:t>
            </a:r>
            <a:r>
              <a:rPr lang="en-US" sz="2800" dirty="0">
                <a:cs typeface="Calibri Light"/>
              </a:rPr>
              <a:t> </a:t>
            </a:r>
            <a:r>
              <a:rPr lang="en-US" sz="2800" err="1">
                <a:cs typeface="Calibri Light"/>
              </a:rPr>
              <a:t>bahasa</a:t>
            </a:r>
            <a:r>
              <a:rPr lang="en-US" sz="2800" dirty="0">
                <a:cs typeface="Calibri Light"/>
              </a:rPr>
              <a:t> Java. API </a:t>
            </a:r>
            <a:r>
              <a:rPr lang="en-US" sz="2800" err="1">
                <a:cs typeface="Calibri Light"/>
              </a:rPr>
              <a:t>ini</a:t>
            </a:r>
            <a:r>
              <a:rPr lang="en-US" sz="2800" dirty="0">
                <a:cs typeface="Calibri Light"/>
              </a:rPr>
              <a:t> </a:t>
            </a:r>
            <a:r>
              <a:rPr lang="en-US" sz="2800" err="1">
                <a:cs typeface="Calibri Light"/>
              </a:rPr>
              <a:t>digunakan</a:t>
            </a:r>
            <a:r>
              <a:rPr lang="en-US" sz="2800" dirty="0">
                <a:cs typeface="Calibri Light"/>
              </a:rPr>
              <a:t> </a:t>
            </a:r>
            <a:r>
              <a:rPr lang="en-US" sz="2800" err="1">
                <a:cs typeface="Calibri Light"/>
              </a:rPr>
              <a:t>untuk</a:t>
            </a:r>
            <a:r>
              <a:rPr lang="en-US" sz="2800" dirty="0">
                <a:cs typeface="Calibri Light"/>
              </a:rPr>
              <a:t> </a:t>
            </a:r>
            <a:r>
              <a:rPr lang="en-US" sz="2800" err="1">
                <a:cs typeface="Calibri Light"/>
              </a:rPr>
              <a:t>menyederhanakan</a:t>
            </a:r>
            <a:r>
              <a:rPr lang="en-US" sz="2800" dirty="0">
                <a:cs typeface="Calibri Light"/>
              </a:rPr>
              <a:t> </a:t>
            </a:r>
            <a:r>
              <a:rPr lang="en-US" sz="2800" err="1">
                <a:cs typeface="Calibri Light"/>
              </a:rPr>
              <a:t>pembangunan</a:t>
            </a:r>
            <a:r>
              <a:rPr lang="en-US" sz="2800" dirty="0">
                <a:cs typeface="Calibri Light"/>
              </a:rPr>
              <a:t> </a:t>
            </a:r>
            <a:r>
              <a:rPr lang="en-US" sz="2800" err="1">
                <a:cs typeface="Calibri Light"/>
              </a:rPr>
              <a:t>blok</a:t>
            </a:r>
            <a:r>
              <a:rPr lang="en-US" sz="2800" dirty="0">
                <a:cs typeface="Calibri Light"/>
              </a:rPr>
              <a:t> </a:t>
            </a:r>
            <a:r>
              <a:rPr lang="en-US" sz="2800" err="1">
                <a:cs typeface="Calibri Light"/>
              </a:rPr>
              <a:t>aplikasi</a:t>
            </a:r>
            <a:r>
              <a:rPr lang="en-US" sz="2800" dirty="0">
                <a:cs typeface="Calibri Light"/>
              </a:rPr>
              <a:t> </a:t>
            </a:r>
            <a:r>
              <a:rPr lang="en-US" sz="2800" err="1">
                <a:cs typeface="Calibri Light"/>
              </a:rPr>
              <a:t>dengan</a:t>
            </a:r>
            <a:r>
              <a:rPr lang="en-US" sz="2800" dirty="0">
                <a:cs typeface="Calibri Light"/>
              </a:rPr>
              <a:t> </a:t>
            </a:r>
            <a:r>
              <a:rPr lang="en-US" sz="2800" err="1">
                <a:cs typeface="Calibri Light"/>
              </a:rPr>
              <a:t>cara</a:t>
            </a:r>
            <a:r>
              <a:rPr lang="en-US" sz="2800" dirty="0">
                <a:cs typeface="Calibri Light"/>
              </a:rPr>
              <a:t> </a:t>
            </a:r>
            <a:r>
              <a:rPr lang="en-US" sz="2800" err="1">
                <a:cs typeface="Calibri Light"/>
              </a:rPr>
              <a:t>menggunakan</a:t>
            </a:r>
            <a:r>
              <a:rPr lang="en-US" sz="2800" dirty="0">
                <a:cs typeface="Calibri Light"/>
              </a:rPr>
              <a:t> </a:t>
            </a:r>
            <a:r>
              <a:rPr lang="en-US" sz="2800" dirty="0" err="1">
                <a:cs typeface="Calibri Light"/>
              </a:rPr>
              <a:t>ulang</a:t>
            </a:r>
            <a:r>
              <a:rPr lang="en-US" sz="2800" dirty="0">
                <a:cs typeface="Calibri Light"/>
              </a:rPr>
              <a:t> inti, </a:t>
            </a:r>
            <a:r>
              <a:rPr lang="en-US" sz="2800" dirty="0" err="1">
                <a:cs typeface="Calibri Light"/>
              </a:rPr>
              <a:t>komponen</a:t>
            </a:r>
            <a:r>
              <a:rPr lang="en-US" sz="2800" dirty="0">
                <a:cs typeface="Calibri Light"/>
              </a:rPr>
              <a:t> </a:t>
            </a:r>
            <a:r>
              <a:rPr lang="en-US" sz="2800" dirty="0" err="1">
                <a:cs typeface="Calibri Light"/>
              </a:rPr>
              <a:t>sistem</a:t>
            </a:r>
            <a:r>
              <a:rPr lang="en-US" sz="2800" dirty="0">
                <a:cs typeface="Calibri Light"/>
              </a:rPr>
              <a:t> modular dan service.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99C3D1E-350C-4883-8874-3709C8FB8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74889" y="3626656"/>
            <a:ext cx="6608954" cy="2801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48C8F6-9547-44DD-8E54-3C380656E20D}"/>
              </a:ext>
            </a:extLst>
          </p:cNvPr>
          <p:cNvSpPr txBox="1"/>
          <p:nvPr/>
        </p:nvSpPr>
        <p:spPr>
          <a:xfrm>
            <a:off x="9240644" y="6437003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896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5A4B-301E-4DDD-8E44-215F4D2A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Komponen</a:t>
            </a:r>
            <a:r>
              <a:rPr lang="en-US" dirty="0">
                <a:cs typeface="Calibri Light"/>
              </a:rPr>
              <a:t> Framework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DE7A4-4D96-4EB7-9F01-F43820469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71" y="2011680"/>
            <a:ext cx="10772310" cy="43423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 Light"/>
              </a:rPr>
              <a:t>View System</a:t>
            </a:r>
          </a:p>
          <a:p>
            <a:pPr marL="347345" lvl="1"/>
            <a:r>
              <a:rPr lang="en-US" dirty="0" err="1">
                <a:cs typeface="Calibri Light"/>
              </a:rPr>
              <a:t>Digunakan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untuk</a:t>
            </a:r>
            <a:r>
              <a:rPr lang="en-US" dirty="0">
                <a:cs typeface="Calibri Light"/>
              </a:rPr>
              <a:t> UI: List, Grids, Textbox, Buttons, dan Web Browser Embed</a:t>
            </a:r>
          </a:p>
          <a:p>
            <a:r>
              <a:rPr lang="en-US" b="1" dirty="0">
                <a:cs typeface="Calibri Light"/>
              </a:rPr>
              <a:t>Resource Manager</a:t>
            </a:r>
          </a:p>
          <a:p>
            <a:pPr marL="347345" lvl="1"/>
            <a:r>
              <a:rPr lang="en-US" dirty="0" err="1">
                <a:cs typeface="Calibri Light"/>
              </a:rPr>
              <a:t>Menyediakan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akses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ke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sumber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daya</a:t>
            </a:r>
            <a:r>
              <a:rPr lang="en-US" dirty="0">
                <a:cs typeface="Calibri Light"/>
              </a:rPr>
              <a:t> non </a:t>
            </a:r>
            <a:r>
              <a:rPr lang="en-US" dirty="0" err="1">
                <a:cs typeface="Calibri Light"/>
              </a:rPr>
              <a:t>kode</a:t>
            </a:r>
            <a:r>
              <a:rPr lang="en-US" dirty="0">
                <a:cs typeface="Calibri Light"/>
              </a:rPr>
              <a:t>: Gambar, Music, String, dan Icon</a:t>
            </a:r>
          </a:p>
          <a:p>
            <a:r>
              <a:rPr lang="en-US" b="1" dirty="0">
                <a:cs typeface="Calibri Light"/>
              </a:rPr>
              <a:t>Notification Manager</a:t>
            </a:r>
          </a:p>
          <a:p>
            <a:pPr marL="347345" lvl="1"/>
            <a:r>
              <a:rPr lang="en-US" dirty="0" err="1">
                <a:cs typeface="Calibri Light"/>
              </a:rPr>
              <a:t>Memungkinkan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aplikasi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untuk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menampilkan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peringatan</a:t>
            </a:r>
            <a:r>
              <a:rPr lang="en-US" dirty="0">
                <a:cs typeface="Calibri Light"/>
              </a:rPr>
              <a:t> custom</a:t>
            </a:r>
          </a:p>
          <a:p>
            <a:r>
              <a:rPr lang="en-US" b="1" dirty="0">
                <a:cs typeface="Calibri Light"/>
              </a:rPr>
              <a:t>Activity Manager</a:t>
            </a:r>
          </a:p>
          <a:p>
            <a:pPr marL="347345" lvl="1"/>
            <a:r>
              <a:rPr lang="en-US" dirty="0" err="1">
                <a:cs typeface="Calibri Light"/>
              </a:rPr>
              <a:t>Mengatur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siklus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kehidupan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dari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aplikasi</a:t>
            </a:r>
            <a:r>
              <a:rPr lang="en-US" dirty="0">
                <a:cs typeface="Calibri Light"/>
              </a:rPr>
              <a:t> dan </a:t>
            </a:r>
            <a:r>
              <a:rPr lang="en-US" dirty="0" err="1">
                <a:cs typeface="Calibri Light"/>
              </a:rPr>
              <a:t>menyediakan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navigasi</a:t>
            </a:r>
            <a:endParaRPr lang="en-US">
              <a:cs typeface="Calibri Light"/>
            </a:endParaRPr>
          </a:p>
          <a:p>
            <a:r>
              <a:rPr lang="en-US" b="1" dirty="0">
                <a:cs typeface="Calibri Light"/>
              </a:rPr>
              <a:t>Content Providers</a:t>
            </a:r>
          </a:p>
          <a:p>
            <a:pPr marL="347345" lvl="1"/>
            <a:r>
              <a:rPr lang="en-US" dirty="0" err="1">
                <a:cs typeface="Calibri Light"/>
              </a:rPr>
              <a:t>Memungkinkan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aplikasi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untuk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mengakses</a:t>
            </a:r>
            <a:r>
              <a:rPr lang="en-US" dirty="0">
                <a:cs typeface="Calibri Light"/>
              </a:rPr>
              <a:t> data </a:t>
            </a:r>
            <a:r>
              <a:rPr lang="en-US" dirty="0" err="1">
                <a:cs typeface="Calibri Light"/>
              </a:rPr>
              <a:t>dari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aplikasi</a:t>
            </a:r>
            <a:r>
              <a:rPr lang="en-US" dirty="0">
                <a:cs typeface="Calibri Light"/>
              </a:rPr>
              <a:t> lain</a:t>
            </a:r>
          </a:p>
        </p:txBody>
      </p:sp>
    </p:spTree>
    <p:extLst>
      <p:ext uri="{BB962C8B-B14F-4D97-AF65-F5344CB8AC3E}">
        <p14:creationId xmlns:p14="http://schemas.microsoft.com/office/powerpoint/2010/main" val="265986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BA16-E48D-4E4D-8047-71091D7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View System Framework</a:t>
            </a:r>
            <a:endParaRPr lang="en-US" dirty="0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D9F11DE-EEC5-4E80-BE5D-0406D1E2A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156" y="1928744"/>
            <a:ext cx="9313126" cy="472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01A2-0E35-4CDC-8462-2A1881D7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Resource Manager</a:t>
            </a:r>
            <a:endParaRPr lang="en-US" dirty="0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5E3A73-B04B-4C58-85FE-030491EF6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410" y="2002388"/>
            <a:ext cx="4638654" cy="4556063"/>
          </a:xfrm>
        </p:spPr>
      </p:pic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D0F2DB64-6D56-4700-8D70-B692DB7D1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801" y="2003154"/>
            <a:ext cx="4138496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6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4FD6-96C5-4991-8777-7954F924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Notification Manager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DCF7727-A1CE-485D-A631-044406A01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912" y="1830006"/>
            <a:ext cx="9870687" cy="480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5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DE178-DD42-43E8-86FA-BD440AB3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Activity Manager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D4A3016-371D-4D7D-A798-482909562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229" y="1740520"/>
            <a:ext cx="6720468" cy="504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2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3978E-6287-4F27-B953-42C32E5F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Content Providers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C5292A7-5921-4333-9FC0-FC03FF9D8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360" y="1844412"/>
            <a:ext cx="7090389" cy="4955648"/>
          </a:xfrm>
        </p:spPr>
      </p:pic>
    </p:spTree>
    <p:extLst>
      <p:ext uri="{BB962C8B-B14F-4D97-AF65-F5344CB8AC3E}">
        <p14:creationId xmlns:p14="http://schemas.microsoft.com/office/powerpoint/2010/main" val="240059387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Application>Microsoft Office PowerPoint</Application>
  <PresentationFormat>Widescreen</PresentationFormat>
  <Paragraphs>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Metropolitan</vt:lpstr>
      <vt:lpstr>Mobile Application</vt:lpstr>
      <vt:lpstr>Android Framework</vt:lpstr>
      <vt:lpstr>Java API Framework</vt:lpstr>
      <vt:lpstr>Komponen Framework</vt:lpstr>
      <vt:lpstr>View System Framework</vt:lpstr>
      <vt:lpstr>Resource Manager</vt:lpstr>
      <vt:lpstr>Notification Manager</vt:lpstr>
      <vt:lpstr>Activity Manager</vt:lpstr>
      <vt:lpstr>Content Providers</vt:lpstr>
      <vt:lpstr>Framework Tambahan</vt:lpstr>
      <vt:lpstr>Unity</vt:lpstr>
      <vt:lpstr>Kotlin</vt:lpstr>
      <vt:lpstr>Firebase</vt:lpstr>
      <vt:lpstr>Flutter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207</cp:revision>
  <dcterms:created xsi:type="dcterms:W3CDTF">2012-12-03T06:56:55Z</dcterms:created>
  <dcterms:modified xsi:type="dcterms:W3CDTF">2021-09-21T06:54:56Z</dcterms:modified>
</cp:coreProperties>
</file>