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F9728A-F4C1-4C38-9555-16D813668705}" v="551" dt="2021-09-26T12:33:06.391"/>
    <p1510:client id="{F4E23CDA-C55E-437F-963D-4C58D2FC3992}" v="2" dt="2021-09-28T02:31:59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lanahirzan" userId="QZ9/UGr5K0C954TRx2YVemBIv6+ROOpGBScm1FuaWOk=" providerId="None" clId="Web-{F4E23CDA-C55E-437F-963D-4C58D2FC3992}"/>
    <pc:docChg chg="modSld">
      <pc:chgData name="maulanahirzan" userId="QZ9/UGr5K0C954TRx2YVemBIv6+ROOpGBScm1FuaWOk=" providerId="None" clId="Web-{F4E23CDA-C55E-437F-963D-4C58D2FC3992}" dt="2021-09-28T02:31:59.848" v="1"/>
      <pc:docMkLst>
        <pc:docMk/>
      </pc:docMkLst>
      <pc:sldChg chg="addSp delSp modSp">
        <pc:chgData name="maulanahirzan" userId="QZ9/UGr5K0C954TRx2YVemBIv6+ROOpGBScm1FuaWOk=" providerId="None" clId="Web-{F4E23CDA-C55E-437F-963D-4C58D2FC3992}" dt="2021-09-28T02:31:59.848" v="1"/>
        <pc:sldMkLst>
          <pc:docMk/>
          <pc:sldMk cId="3361678312" sldId="268"/>
        </pc:sldMkLst>
        <pc:spChg chg="del">
          <ac:chgData name="maulanahirzan" userId="QZ9/UGr5K0C954TRx2YVemBIv6+ROOpGBScm1FuaWOk=" providerId="None" clId="Web-{F4E23CDA-C55E-437F-963D-4C58D2FC3992}" dt="2021-09-28T02:31:59.848" v="1"/>
          <ac:spMkLst>
            <pc:docMk/>
            <pc:sldMk cId="3361678312" sldId="268"/>
            <ac:spMk id="2" creationId="{ABB54D27-DE17-49A0-B457-0FAE91E2D891}"/>
          </ac:spMkLst>
        </pc:spChg>
        <pc:spChg chg="del">
          <ac:chgData name="maulanahirzan" userId="QZ9/UGr5K0C954TRx2YVemBIv6+ROOpGBScm1FuaWOk=" providerId="None" clId="Web-{F4E23CDA-C55E-437F-963D-4C58D2FC3992}" dt="2021-09-28T02:31:56.301" v="0"/>
          <ac:spMkLst>
            <pc:docMk/>
            <pc:sldMk cId="3361678312" sldId="268"/>
            <ac:spMk id="3" creationId="{3A8134DA-6F67-437D-A966-06A43D0F8BBF}"/>
          </ac:spMkLst>
        </pc:spChg>
        <pc:picChg chg="add mod ord">
          <ac:chgData name="maulanahirzan" userId="QZ9/UGr5K0C954TRx2YVemBIv6+ROOpGBScm1FuaWOk=" providerId="None" clId="Web-{F4E23CDA-C55E-437F-963D-4C58D2FC3992}" dt="2021-09-28T02:31:56.301" v="0"/>
          <ac:picMkLst>
            <pc:docMk/>
            <pc:sldMk cId="3361678312" sldId="268"/>
            <ac:picMk id="4" creationId="{5E68E73A-0F6A-4148-852C-0563F8D8BDC7}"/>
          </ac:picMkLst>
        </pc:picChg>
      </pc:sldChg>
    </pc:docChg>
  </pc:docChgLst>
  <pc:docChgLst>
    <pc:chgData name="maulanahirzan" userId="QZ9/UGr5K0C954TRx2YVemBIv6+ROOpGBScm1FuaWOk=" providerId="None" clId="Web-{10F9728A-F4C1-4C38-9555-16D813668705}"/>
    <pc:docChg chg="addSld modSld addMainMaster delMainMaster">
      <pc:chgData name="maulanahirzan" userId="QZ9/UGr5K0C954TRx2YVemBIv6+ROOpGBScm1FuaWOk=" providerId="None" clId="Web-{10F9728A-F4C1-4C38-9555-16D813668705}" dt="2021-09-26T12:33:06.391" v="531"/>
      <pc:docMkLst>
        <pc:docMk/>
      </pc:docMkLst>
      <pc:sldChg chg="modSp mod modClrScheme chgLayout">
        <pc:chgData name="maulanahirzan" userId="QZ9/UGr5K0C954TRx2YVemBIv6+ROOpGBScm1FuaWOk=" providerId="None" clId="Web-{10F9728A-F4C1-4C38-9555-16D813668705}" dt="2021-09-26T11:56:58.298" v="12" actId="20577"/>
        <pc:sldMkLst>
          <pc:docMk/>
          <pc:sldMk cId="2426011969" sldId="256"/>
        </pc:sldMkLst>
        <pc:spChg chg="mod ord">
          <ac:chgData name="maulanahirzan" userId="QZ9/UGr5K0C954TRx2YVemBIv6+ROOpGBScm1FuaWOk=" providerId="None" clId="Web-{10F9728A-F4C1-4C38-9555-16D813668705}" dt="2021-09-26T11:56:53.376" v="10" actId="20577"/>
          <ac:spMkLst>
            <pc:docMk/>
            <pc:sldMk cId="2426011969" sldId="256"/>
            <ac:spMk id="2" creationId="{00000000-0000-0000-0000-000000000000}"/>
          </ac:spMkLst>
        </pc:spChg>
        <pc:spChg chg="mod ord">
          <ac:chgData name="maulanahirzan" userId="QZ9/UGr5K0C954TRx2YVemBIv6+ROOpGBScm1FuaWOk=" providerId="None" clId="Web-{10F9728A-F4C1-4C38-9555-16D813668705}" dt="2021-09-26T11:56:58.298" v="12" actId="20577"/>
          <ac:spMkLst>
            <pc:docMk/>
            <pc:sldMk cId="2426011969" sldId="256"/>
            <ac:spMk id="3" creationId="{00000000-0000-0000-0000-000000000000}"/>
          </ac:spMkLst>
        </pc:spChg>
      </pc:sldChg>
      <pc:sldChg chg="modSp new">
        <pc:chgData name="maulanahirzan" userId="QZ9/UGr5K0C954TRx2YVemBIv6+ROOpGBScm1FuaWOk=" providerId="None" clId="Web-{10F9728A-F4C1-4C38-9555-16D813668705}" dt="2021-09-26T12:01:09.149" v="39" actId="20577"/>
        <pc:sldMkLst>
          <pc:docMk/>
          <pc:sldMk cId="3738940511" sldId="257"/>
        </pc:sldMkLst>
        <pc:spChg chg="mod">
          <ac:chgData name="maulanahirzan" userId="QZ9/UGr5K0C954TRx2YVemBIv6+ROOpGBScm1FuaWOk=" providerId="None" clId="Web-{10F9728A-F4C1-4C38-9555-16D813668705}" dt="2021-09-26T12:00:28.929" v="25" actId="20577"/>
          <ac:spMkLst>
            <pc:docMk/>
            <pc:sldMk cId="3738940511" sldId="257"/>
            <ac:spMk id="2" creationId="{1E3FCB01-5189-4B75-B9DC-FC6DFDD8F70C}"/>
          </ac:spMkLst>
        </pc:spChg>
        <pc:spChg chg="mod">
          <ac:chgData name="maulanahirzan" userId="QZ9/UGr5K0C954TRx2YVemBIv6+ROOpGBScm1FuaWOk=" providerId="None" clId="Web-{10F9728A-F4C1-4C38-9555-16D813668705}" dt="2021-09-26T12:01:09.149" v="39" actId="20577"/>
          <ac:spMkLst>
            <pc:docMk/>
            <pc:sldMk cId="3738940511" sldId="257"/>
            <ac:spMk id="3" creationId="{FD74287C-1E2E-4DA3-B919-8461954EB97D}"/>
          </ac:spMkLst>
        </pc:spChg>
      </pc:sldChg>
      <pc:sldChg chg="modSp new">
        <pc:chgData name="maulanahirzan" userId="QZ9/UGr5K0C954TRx2YVemBIv6+ROOpGBScm1FuaWOk=" providerId="None" clId="Web-{10F9728A-F4C1-4C38-9555-16D813668705}" dt="2021-09-26T12:03:56.685" v="184" actId="20577"/>
        <pc:sldMkLst>
          <pc:docMk/>
          <pc:sldMk cId="532405483" sldId="258"/>
        </pc:sldMkLst>
        <pc:spChg chg="mod">
          <ac:chgData name="maulanahirzan" userId="QZ9/UGr5K0C954TRx2YVemBIv6+ROOpGBScm1FuaWOk=" providerId="None" clId="Web-{10F9728A-F4C1-4C38-9555-16D813668705}" dt="2021-09-26T12:02:42.136" v="58" actId="20577"/>
          <ac:spMkLst>
            <pc:docMk/>
            <pc:sldMk cId="532405483" sldId="258"/>
            <ac:spMk id="2" creationId="{5F9D2554-5942-4416-8662-65A3B0FC1EA5}"/>
          </ac:spMkLst>
        </pc:spChg>
        <pc:spChg chg="mod">
          <ac:chgData name="maulanahirzan" userId="QZ9/UGr5K0C954TRx2YVemBIv6+ROOpGBScm1FuaWOk=" providerId="None" clId="Web-{10F9728A-F4C1-4C38-9555-16D813668705}" dt="2021-09-26T12:03:56.685" v="184" actId="20577"/>
          <ac:spMkLst>
            <pc:docMk/>
            <pc:sldMk cId="532405483" sldId="258"/>
            <ac:spMk id="3" creationId="{C03A21A6-3DEC-4A6F-9CCE-3C5884033144}"/>
          </ac:spMkLst>
        </pc:spChg>
      </pc:sldChg>
      <pc:sldChg chg="addSp modSp new">
        <pc:chgData name="maulanahirzan" userId="QZ9/UGr5K0C954TRx2YVemBIv6+ROOpGBScm1FuaWOk=" providerId="None" clId="Web-{10F9728A-F4C1-4C38-9555-16D813668705}" dt="2021-09-26T12:07:11.581" v="278" actId="14100"/>
        <pc:sldMkLst>
          <pc:docMk/>
          <pc:sldMk cId="774070698" sldId="259"/>
        </pc:sldMkLst>
        <pc:spChg chg="mod">
          <ac:chgData name="maulanahirzan" userId="QZ9/UGr5K0C954TRx2YVemBIv6+ROOpGBScm1FuaWOk=" providerId="None" clId="Web-{10F9728A-F4C1-4C38-9555-16D813668705}" dt="2021-09-26T12:04:11.966" v="189" actId="20577"/>
          <ac:spMkLst>
            <pc:docMk/>
            <pc:sldMk cId="774070698" sldId="259"/>
            <ac:spMk id="2" creationId="{0604451D-78A2-413F-91CA-8DAA7D991FA7}"/>
          </ac:spMkLst>
        </pc:spChg>
        <pc:spChg chg="mod">
          <ac:chgData name="maulanahirzan" userId="QZ9/UGr5K0C954TRx2YVemBIv6+ROOpGBScm1FuaWOk=" providerId="None" clId="Web-{10F9728A-F4C1-4C38-9555-16D813668705}" dt="2021-09-26T12:07:04.690" v="275" actId="14100"/>
          <ac:spMkLst>
            <pc:docMk/>
            <pc:sldMk cId="774070698" sldId="259"/>
            <ac:spMk id="3" creationId="{88E3BB7D-BBE2-4978-9AA1-55F0F3E5AED7}"/>
          </ac:spMkLst>
        </pc:spChg>
        <pc:picChg chg="add mod">
          <ac:chgData name="maulanahirzan" userId="QZ9/UGr5K0C954TRx2YVemBIv6+ROOpGBScm1FuaWOk=" providerId="None" clId="Web-{10F9728A-F4C1-4C38-9555-16D813668705}" dt="2021-09-26T12:07:11.581" v="278" actId="14100"/>
          <ac:picMkLst>
            <pc:docMk/>
            <pc:sldMk cId="774070698" sldId="259"/>
            <ac:picMk id="4" creationId="{38300080-8B00-4BF6-8DA5-7902C60A88E6}"/>
          </ac:picMkLst>
        </pc:picChg>
      </pc:sldChg>
      <pc:sldChg chg="addSp modSp new">
        <pc:chgData name="maulanahirzan" userId="QZ9/UGr5K0C954TRx2YVemBIv6+ROOpGBScm1FuaWOk=" providerId="None" clId="Web-{10F9728A-F4C1-4C38-9555-16D813668705}" dt="2021-09-26T12:10:30.665" v="323" actId="1076"/>
        <pc:sldMkLst>
          <pc:docMk/>
          <pc:sldMk cId="3171511575" sldId="260"/>
        </pc:sldMkLst>
        <pc:spChg chg="mod">
          <ac:chgData name="maulanahirzan" userId="QZ9/UGr5K0C954TRx2YVemBIv6+ROOpGBScm1FuaWOk=" providerId="None" clId="Web-{10F9728A-F4C1-4C38-9555-16D813668705}" dt="2021-09-26T12:07:20.284" v="280" actId="20577"/>
          <ac:spMkLst>
            <pc:docMk/>
            <pc:sldMk cId="3171511575" sldId="260"/>
            <ac:spMk id="2" creationId="{9A63CE4C-5C24-412A-AD40-CF6F45B35C3F}"/>
          </ac:spMkLst>
        </pc:spChg>
        <pc:spChg chg="mod">
          <ac:chgData name="maulanahirzan" userId="QZ9/UGr5K0C954TRx2YVemBIv6+ROOpGBScm1FuaWOk=" providerId="None" clId="Web-{10F9728A-F4C1-4C38-9555-16D813668705}" dt="2021-09-26T12:10:26.305" v="322" actId="14100"/>
          <ac:spMkLst>
            <pc:docMk/>
            <pc:sldMk cId="3171511575" sldId="260"/>
            <ac:spMk id="3" creationId="{2FB09B4B-62CD-49A6-856F-1F1DB3EC0684}"/>
          </ac:spMkLst>
        </pc:spChg>
        <pc:spChg chg="add mod">
          <ac:chgData name="maulanahirzan" userId="QZ9/UGr5K0C954TRx2YVemBIv6+ROOpGBScm1FuaWOk=" providerId="None" clId="Web-{10F9728A-F4C1-4C38-9555-16D813668705}" dt="2021-09-26T12:09:43.913" v="316" actId="1076"/>
          <ac:spMkLst>
            <pc:docMk/>
            <pc:sldMk cId="3171511575" sldId="260"/>
            <ac:spMk id="5" creationId="{9B6FED92-25C9-4A01-83A7-5DCDA3EF62EE}"/>
          </ac:spMkLst>
        </pc:spChg>
        <pc:picChg chg="add mod">
          <ac:chgData name="maulanahirzan" userId="QZ9/UGr5K0C954TRx2YVemBIv6+ROOpGBScm1FuaWOk=" providerId="None" clId="Web-{10F9728A-F4C1-4C38-9555-16D813668705}" dt="2021-09-26T12:10:30.665" v="323" actId="1076"/>
          <ac:picMkLst>
            <pc:docMk/>
            <pc:sldMk cId="3171511575" sldId="260"/>
            <ac:picMk id="4" creationId="{C49AAEB7-B500-4010-B357-418BE9FC9D2A}"/>
          </ac:picMkLst>
        </pc:picChg>
      </pc:sldChg>
      <pc:sldChg chg="addSp delSp modSp new">
        <pc:chgData name="maulanahirzan" userId="QZ9/UGr5K0C954TRx2YVemBIv6+ROOpGBScm1FuaWOk=" providerId="None" clId="Web-{10F9728A-F4C1-4C38-9555-16D813668705}" dt="2021-09-26T12:23:08.327" v="449"/>
        <pc:sldMkLst>
          <pc:docMk/>
          <pc:sldMk cId="1612551848" sldId="261"/>
        </pc:sldMkLst>
        <pc:spChg chg="mod">
          <ac:chgData name="maulanahirzan" userId="QZ9/UGr5K0C954TRx2YVemBIv6+ROOpGBScm1FuaWOk=" providerId="None" clId="Web-{10F9728A-F4C1-4C38-9555-16D813668705}" dt="2021-09-26T12:13:32.482" v="332" actId="20577"/>
          <ac:spMkLst>
            <pc:docMk/>
            <pc:sldMk cId="1612551848" sldId="261"/>
            <ac:spMk id="2" creationId="{848EA5C7-AE33-4DF7-B707-4796F8BDFFCE}"/>
          </ac:spMkLst>
        </pc:spChg>
        <pc:spChg chg="mod">
          <ac:chgData name="maulanahirzan" userId="QZ9/UGr5K0C954TRx2YVemBIv6+ROOpGBScm1FuaWOk=" providerId="None" clId="Web-{10F9728A-F4C1-4C38-9555-16D813668705}" dt="2021-09-26T12:15:10.110" v="355" actId="14100"/>
          <ac:spMkLst>
            <pc:docMk/>
            <pc:sldMk cId="1612551848" sldId="261"/>
            <ac:spMk id="3" creationId="{F7ACC46A-1F0C-410E-A43F-EF051E2D13F9}"/>
          </ac:spMkLst>
        </pc:spChg>
        <pc:picChg chg="add del mod">
          <ac:chgData name="maulanahirzan" userId="QZ9/UGr5K0C954TRx2YVemBIv6+ROOpGBScm1FuaWOk=" providerId="None" clId="Web-{10F9728A-F4C1-4C38-9555-16D813668705}" dt="2021-09-26T12:23:08.327" v="449"/>
          <ac:picMkLst>
            <pc:docMk/>
            <pc:sldMk cId="1612551848" sldId="261"/>
            <ac:picMk id="4" creationId="{EDCE7C15-1F2E-4B6E-A3F3-9BEC95611EC4}"/>
          </ac:picMkLst>
        </pc:picChg>
      </pc:sldChg>
      <pc:sldChg chg="modSp new">
        <pc:chgData name="maulanahirzan" userId="QZ9/UGr5K0C954TRx2YVemBIv6+ROOpGBScm1FuaWOk=" providerId="None" clId="Web-{10F9728A-F4C1-4C38-9555-16D813668705}" dt="2021-09-26T12:17:30.239" v="389" actId="20577"/>
        <pc:sldMkLst>
          <pc:docMk/>
          <pc:sldMk cId="1388609428" sldId="262"/>
        </pc:sldMkLst>
        <pc:spChg chg="mod">
          <ac:chgData name="maulanahirzan" userId="QZ9/UGr5K0C954TRx2YVemBIv6+ROOpGBScm1FuaWOk=" providerId="None" clId="Web-{10F9728A-F4C1-4C38-9555-16D813668705}" dt="2021-09-26T12:16:36.285" v="368" actId="20577"/>
          <ac:spMkLst>
            <pc:docMk/>
            <pc:sldMk cId="1388609428" sldId="262"/>
            <ac:spMk id="2" creationId="{3E8B00F0-8A16-42B9-91DB-27A2161DDDAC}"/>
          </ac:spMkLst>
        </pc:spChg>
        <pc:spChg chg="mod">
          <ac:chgData name="maulanahirzan" userId="QZ9/UGr5K0C954TRx2YVemBIv6+ROOpGBScm1FuaWOk=" providerId="None" clId="Web-{10F9728A-F4C1-4C38-9555-16D813668705}" dt="2021-09-26T12:17:30.239" v="389" actId="20577"/>
          <ac:spMkLst>
            <pc:docMk/>
            <pc:sldMk cId="1388609428" sldId="262"/>
            <ac:spMk id="3" creationId="{A4FDE78E-0D52-403A-8181-0AA55F9DD238}"/>
          </ac:spMkLst>
        </pc:spChg>
      </pc:sldChg>
      <pc:sldChg chg="modSp new">
        <pc:chgData name="maulanahirzan" userId="QZ9/UGr5K0C954TRx2YVemBIv6+ROOpGBScm1FuaWOk=" providerId="None" clId="Web-{10F9728A-F4C1-4C38-9555-16D813668705}" dt="2021-09-26T12:18:31.397" v="411" actId="20577"/>
        <pc:sldMkLst>
          <pc:docMk/>
          <pc:sldMk cId="129835218" sldId="263"/>
        </pc:sldMkLst>
        <pc:spChg chg="mod">
          <ac:chgData name="maulanahirzan" userId="QZ9/UGr5K0C954TRx2YVemBIv6+ROOpGBScm1FuaWOk=" providerId="None" clId="Web-{10F9728A-F4C1-4C38-9555-16D813668705}" dt="2021-09-26T12:18:05.506" v="394" actId="20577"/>
          <ac:spMkLst>
            <pc:docMk/>
            <pc:sldMk cId="129835218" sldId="263"/>
            <ac:spMk id="2" creationId="{9EC8741B-DAC5-41B0-BBAE-2B9BF4A87DEC}"/>
          </ac:spMkLst>
        </pc:spChg>
        <pc:spChg chg="mod">
          <ac:chgData name="maulanahirzan" userId="QZ9/UGr5K0C954TRx2YVemBIv6+ROOpGBScm1FuaWOk=" providerId="None" clId="Web-{10F9728A-F4C1-4C38-9555-16D813668705}" dt="2021-09-26T12:18:31.397" v="411" actId="20577"/>
          <ac:spMkLst>
            <pc:docMk/>
            <pc:sldMk cId="129835218" sldId="263"/>
            <ac:spMk id="3" creationId="{0E87ED04-C746-45F8-951A-EA3234FC1111}"/>
          </ac:spMkLst>
        </pc:spChg>
      </pc:sldChg>
      <pc:sldChg chg="modSp new">
        <pc:chgData name="maulanahirzan" userId="QZ9/UGr5K0C954TRx2YVemBIv6+ROOpGBScm1FuaWOk=" providerId="None" clId="Web-{10F9728A-F4C1-4C38-9555-16D813668705}" dt="2021-09-26T12:23:24.734" v="455" actId="14100"/>
        <pc:sldMkLst>
          <pc:docMk/>
          <pc:sldMk cId="1920653603" sldId="264"/>
        </pc:sldMkLst>
        <pc:spChg chg="mod">
          <ac:chgData name="maulanahirzan" userId="QZ9/UGr5K0C954TRx2YVemBIv6+ROOpGBScm1FuaWOk=" providerId="None" clId="Web-{10F9728A-F4C1-4C38-9555-16D813668705}" dt="2021-09-26T12:22:05.716" v="445" actId="20577"/>
          <ac:spMkLst>
            <pc:docMk/>
            <pc:sldMk cId="1920653603" sldId="264"/>
            <ac:spMk id="2" creationId="{F98ABE80-5827-42DF-BEB2-BB3D27D99EB5}"/>
          </ac:spMkLst>
        </pc:spChg>
        <pc:spChg chg="mod">
          <ac:chgData name="maulanahirzan" userId="QZ9/UGr5K0C954TRx2YVemBIv6+ROOpGBScm1FuaWOk=" providerId="None" clId="Web-{10F9728A-F4C1-4C38-9555-16D813668705}" dt="2021-09-26T12:23:24.734" v="455" actId="14100"/>
          <ac:spMkLst>
            <pc:docMk/>
            <pc:sldMk cId="1920653603" sldId="264"/>
            <ac:spMk id="3" creationId="{E98107CF-B4D5-404F-8340-6B288497CCBF}"/>
          </ac:spMkLst>
        </pc:spChg>
      </pc:sldChg>
      <pc:sldChg chg="modSp new">
        <pc:chgData name="maulanahirzan" userId="QZ9/UGr5K0C954TRx2YVemBIv6+ROOpGBScm1FuaWOk=" providerId="None" clId="Web-{10F9728A-F4C1-4C38-9555-16D813668705}" dt="2021-09-26T12:24:11.407" v="482" actId="20577"/>
        <pc:sldMkLst>
          <pc:docMk/>
          <pc:sldMk cId="924034457" sldId="265"/>
        </pc:sldMkLst>
        <pc:spChg chg="mod">
          <ac:chgData name="maulanahirzan" userId="QZ9/UGr5K0C954TRx2YVemBIv6+ROOpGBScm1FuaWOk=" providerId="None" clId="Web-{10F9728A-F4C1-4C38-9555-16D813668705}" dt="2021-09-26T12:23:50.813" v="471" actId="20577"/>
          <ac:spMkLst>
            <pc:docMk/>
            <pc:sldMk cId="924034457" sldId="265"/>
            <ac:spMk id="2" creationId="{C6FBC4A6-1E74-44B1-8952-1F0BBD7B22C4}"/>
          </ac:spMkLst>
        </pc:spChg>
        <pc:spChg chg="mod">
          <ac:chgData name="maulanahirzan" userId="QZ9/UGr5K0C954TRx2YVemBIv6+ROOpGBScm1FuaWOk=" providerId="None" clId="Web-{10F9728A-F4C1-4C38-9555-16D813668705}" dt="2021-09-26T12:24:11.407" v="482" actId="20577"/>
          <ac:spMkLst>
            <pc:docMk/>
            <pc:sldMk cId="924034457" sldId="265"/>
            <ac:spMk id="3" creationId="{D66B2AEB-D592-4C3E-A7C3-736EB05EF287}"/>
          </ac:spMkLst>
        </pc:spChg>
      </pc:sldChg>
      <pc:sldChg chg="addSp modSp new">
        <pc:chgData name="maulanahirzan" userId="QZ9/UGr5K0C954TRx2YVemBIv6+ROOpGBScm1FuaWOk=" providerId="None" clId="Web-{10F9728A-F4C1-4C38-9555-16D813668705}" dt="2021-09-26T12:25:16.659" v="520" actId="14100"/>
        <pc:sldMkLst>
          <pc:docMk/>
          <pc:sldMk cId="1032005620" sldId="266"/>
        </pc:sldMkLst>
        <pc:spChg chg="mod">
          <ac:chgData name="maulanahirzan" userId="QZ9/UGr5K0C954TRx2YVemBIv6+ROOpGBScm1FuaWOk=" providerId="None" clId="Web-{10F9728A-F4C1-4C38-9555-16D813668705}" dt="2021-09-26T12:24:43.580" v="507" actId="20577"/>
          <ac:spMkLst>
            <pc:docMk/>
            <pc:sldMk cId="1032005620" sldId="266"/>
            <ac:spMk id="2" creationId="{73FEE36B-D8EE-467C-BAAD-043192838C92}"/>
          </ac:spMkLst>
        </pc:spChg>
        <pc:spChg chg="mod">
          <ac:chgData name="maulanahirzan" userId="QZ9/UGr5K0C954TRx2YVemBIv6+ROOpGBScm1FuaWOk=" providerId="None" clId="Web-{10F9728A-F4C1-4C38-9555-16D813668705}" dt="2021-09-26T12:24:53.892" v="513" actId="20577"/>
          <ac:spMkLst>
            <pc:docMk/>
            <pc:sldMk cId="1032005620" sldId="266"/>
            <ac:spMk id="3" creationId="{EDFC6084-6A36-4ACD-BBF3-9DAB2CB6A602}"/>
          </ac:spMkLst>
        </pc:spChg>
        <pc:spChg chg="add mod">
          <ac:chgData name="maulanahirzan" userId="QZ9/UGr5K0C954TRx2YVemBIv6+ROOpGBScm1FuaWOk=" providerId="None" clId="Web-{10F9728A-F4C1-4C38-9555-16D813668705}" dt="2021-09-26T12:25:13.909" v="518" actId="1076"/>
          <ac:spMkLst>
            <pc:docMk/>
            <pc:sldMk cId="1032005620" sldId="266"/>
            <ac:spMk id="5" creationId="{D4EA540C-62C4-4471-95B0-F4CC1910EF83}"/>
          </ac:spMkLst>
        </pc:spChg>
        <pc:picChg chg="add mod">
          <ac:chgData name="maulanahirzan" userId="QZ9/UGr5K0C954TRx2YVemBIv6+ROOpGBScm1FuaWOk=" providerId="None" clId="Web-{10F9728A-F4C1-4C38-9555-16D813668705}" dt="2021-09-26T12:25:16.659" v="520" actId="14100"/>
          <ac:picMkLst>
            <pc:docMk/>
            <pc:sldMk cId="1032005620" sldId="266"/>
            <ac:picMk id="4" creationId="{E81CA009-E027-4385-9573-159F4F51C6B9}"/>
          </ac:picMkLst>
        </pc:picChg>
      </pc:sldChg>
      <pc:sldChg chg="modSp new">
        <pc:chgData name="maulanahirzan" userId="QZ9/UGr5K0C954TRx2YVemBIv6+ROOpGBScm1FuaWOk=" providerId="None" clId="Web-{10F9728A-F4C1-4C38-9555-16D813668705}" dt="2021-09-26T12:32:44.375" v="530" actId="20577"/>
        <pc:sldMkLst>
          <pc:docMk/>
          <pc:sldMk cId="3154638780" sldId="267"/>
        </pc:sldMkLst>
        <pc:spChg chg="mod">
          <ac:chgData name="maulanahirzan" userId="QZ9/UGr5K0C954TRx2YVemBIv6+ROOpGBScm1FuaWOk=" providerId="None" clId="Web-{10F9728A-F4C1-4C38-9555-16D813668705}" dt="2021-09-26T12:32:28.609" v="524" actId="20577"/>
          <ac:spMkLst>
            <pc:docMk/>
            <pc:sldMk cId="3154638780" sldId="267"/>
            <ac:spMk id="2" creationId="{8C484F79-52D3-46C6-9EAD-49E0BF676135}"/>
          </ac:spMkLst>
        </pc:spChg>
        <pc:spChg chg="mod">
          <ac:chgData name="maulanahirzan" userId="QZ9/UGr5K0C954TRx2YVemBIv6+ROOpGBScm1FuaWOk=" providerId="None" clId="Web-{10F9728A-F4C1-4C38-9555-16D813668705}" dt="2021-09-26T12:32:44.375" v="530" actId="20577"/>
          <ac:spMkLst>
            <pc:docMk/>
            <pc:sldMk cId="3154638780" sldId="267"/>
            <ac:spMk id="3" creationId="{51EE39EC-1146-4BD4-B992-DE517BCB9F93}"/>
          </ac:spMkLst>
        </pc:spChg>
      </pc:sldChg>
      <pc:sldChg chg="new">
        <pc:chgData name="maulanahirzan" userId="QZ9/UGr5K0C954TRx2YVemBIv6+ROOpGBScm1FuaWOk=" providerId="None" clId="Web-{10F9728A-F4C1-4C38-9555-16D813668705}" dt="2021-09-26T12:33:06.391" v="531"/>
        <pc:sldMkLst>
          <pc:docMk/>
          <pc:sldMk cId="3361678312" sldId="268"/>
        </pc:sldMkLst>
      </pc:sldChg>
      <pc:sldMasterChg chg="del delSldLayout">
        <pc:chgData name="maulanahirzan" userId="QZ9/UGr5K0C954TRx2YVemBIv6+ROOpGBScm1FuaWOk=" providerId="None" clId="Web-{10F9728A-F4C1-4C38-9555-16D813668705}" dt="2021-09-26T11:56:39.344" v="0"/>
        <pc:sldMasterMkLst>
          <pc:docMk/>
          <pc:sldMasterMk cId="4124136512" sldId="2147483672"/>
        </pc:sldMasterMkLst>
        <pc:sldLayoutChg chg="del">
          <pc:chgData name="maulanahirzan" userId="QZ9/UGr5K0C954TRx2YVemBIv6+ROOpGBScm1FuaWOk=" providerId="None" clId="Web-{10F9728A-F4C1-4C38-9555-16D813668705}" dt="2021-09-26T11:56:39.344" v="0"/>
          <pc:sldLayoutMkLst>
            <pc:docMk/>
            <pc:sldMasterMk cId="4124136512" sldId="2147483672"/>
            <pc:sldLayoutMk cId="2520518546" sldId="2147483673"/>
          </pc:sldLayoutMkLst>
        </pc:sldLayoutChg>
        <pc:sldLayoutChg chg="del">
          <pc:chgData name="maulanahirzan" userId="QZ9/UGr5K0C954TRx2YVemBIv6+ROOpGBScm1FuaWOk=" providerId="None" clId="Web-{10F9728A-F4C1-4C38-9555-16D813668705}" dt="2021-09-26T11:56:39.344" v="0"/>
          <pc:sldLayoutMkLst>
            <pc:docMk/>
            <pc:sldMasterMk cId="4124136512" sldId="2147483672"/>
            <pc:sldLayoutMk cId="2960619921" sldId="2147483674"/>
          </pc:sldLayoutMkLst>
        </pc:sldLayoutChg>
        <pc:sldLayoutChg chg="del">
          <pc:chgData name="maulanahirzan" userId="QZ9/UGr5K0C954TRx2YVemBIv6+ROOpGBScm1FuaWOk=" providerId="None" clId="Web-{10F9728A-F4C1-4C38-9555-16D813668705}" dt="2021-09-26T11:56:39.344" v="0"/>
          <pc:sldLayoutMkLst>
            <pc:docMk/>
            <pc:sldMasterMk cId="4124136512" sldId="2147483672"/>
            <pc:sldLayoutMk cId="2072125890" sldId="2147483675"/>
          </pc:sldLayoutMkLst>
        </pc:sldLayoutChg>
        <pc:sldLayoutChg chg="del">
          <pc:chgData name="maulanahirzan" userId="QZ9/UGr5K0C954TRx2YVemBIv6+ROOpGBScm1FuaWOk=" providerId="None" clId="Web-{10F9728A-F4C1-4C38-9555-16D813668705}" dt="2021-09-26T11:56:39.344" v="0"/>
          <pc:sldLayoutMkLst>
            <pc:docMk/>
            <pc:sldMasterMk cId="4124136512" sldId="2147483672"/>
            <pc:sldLayoutMk cId="4243403397" sldId="2147483676"/>
          </pc:sldLayoutMkLst>
        </pc:sldLayoutChg>
        <pc:sldLayoutChg chg="del">
          <pc:chgData name="maulanahirzan" userId="QZ9/UGr5K0C954TRx2YVemBIv6+ROOpGBScm1FuaWOk=" providerId="None" clId="Web-{10F9728A-F4C1-4C38-9555-16D813668705}" dt="2021-09-26T11:56:39.344" v="0"/>
          <pc:sldLayoutMkLst>
            <pc:docMk/>
            <pc:sldMasterMk cId="4124136512" sldId="2147483672"/>
            <pc:sldLayoutMk cId="3953759558" sldId="2147483677"/>
          </pc:sldLayoutMkLst>
        </pc:sldLayoutChg>
        <pc:sldLayoutChg chg="del">
          <pc:chgData name="maulanahirzan" userId="QZ9/UGr5K0C954TRx2YVemBIv6+ROOpGBScm1FuaWOk=" providerId="None" clId="Web-{10F9728A-F4C1-4C38-9555-16D813668705}" dt="2021-09-26T11:56:39.344" v="0"/>
          <pc:sldLayoutMkLst>
            <pc:docMk/>
            <pc:sldMasterMk cId="4124136512" sldId="2147483672"/>
            <pc:sldLayoutMk cId="3815284972" sldId="2147483678"/>
          </pc:sldLayoutMkLst>
        </pc:sldLayoutChg>
        <pc:sldLayoutChg chg="del">
          <pc:chgData name="maulanahirzan" userId="QZ9/UGr5K0C954TRx2YVemBIv6+ROOpGBScm1FuaWOk=" providerId="None" clId="Web-{10F9728A-F4C1-4C38-9555-16D813668705}" dt="2021-09-26T11:56:39.344" v="0"/>
          <pc:sldLayoutMkLst>
            <pc:docMk/>
            <pc:sldMasterMk cId="4124136512" sldId="2147483672"/>
            <pc:sldLayoutMk cId="3035599116" sldId="2147483679"/>
          </pc:sldLayoutMkLst>
        </pc:sldLayoutChg>
        <pc:sldLayoutChg chg="del">
          <pc:chgData name="maulanahirzan" userId="QZ9/UGr5K0C954TRx2YVemBIv6+ROOpGBScm1FuaWOk=" providerId="None" clId="Web-{10F9728A-F4C1-4C38-9555-16D813668705}" dt="2021-09-26T11:56:39.344" v="0"/>
          <pc:sldLayoutMkLst>
            <pc:docMk/>
            <pc:sldMasterMk cId="4124136512" sldId="2147483672"/>
            <pc:sldLayoutMk cId="1714960738" sldId="2147483680"/>
          </pc:sldLayoutMkLst>
        </pc:sldLayoutChg>
        <pc:sldLayoutChg chg="del">
          <pc:chgData name="maulanahirzan" userId="QZ9/UGr5K0C954TRx2YVemBIv6+ROOpGBScm1FuaWOk=" providerId="None" clId="Web-{10F9728A-F4C1-4C38-9555-16D813668705}" dt="2021-09-26T11:56:39.344" v="0"/>
          <pc:sldLayoutMkLst>
            <pc:docMk/>
            <pc:sldMasterMk cId="4124136512" sldId="2147483672"/>
            <pc:sldLayoutMk cId="3255540774" sldId="2147483681"/>
          </pc:sldLayoutMkLst>
        </pc:sldLayoutChg>
        <pc:sldLayoutChg chg="del">
          <pc:chgData name="maulanahirzan" userId="QZ9/UGr5K0C954TRx2YVemBIv6+ROOpGBScm1FuaWOk=" providerId="None" clId="Web-{10F9728A-F4C1-4C38-9555-16D813668705}" dt="2021-09-26T11:56:39.344" v="0"/>
          <pc:sldLayoutMkLst>
            <pc:docMk/>
            <pc:sldMasterMk cId="4124136512" sldId="2147483672"/>
            <pc:sldLayoutMk cId="2377304659" sldId="2147483682"/>
          </pc:sldLayoutMkLst>
        </pc:sldLayoutChg>
        <pc:sldLayoutChg chg="del">
          <pc:chgData name="maulanahirzan" userId="QZ9/UGr5K0C954TRx2YVemBIv6+ROOpGBScm1FuaWOk=" providerId="None" clId="Web-{10F9728A-F4C1-4C38-9555-16D813668705}" dt="2021-09-26T11:56:39.344" v="0"/>
          <pc:sldLayoutMkLst>
            <pc:docMk/>
            <pc:sldMasterMk cId="4124136512" sldId="2147483672"/>
            <pc:sldLayoutMk cId="4161801277" sldId="2147483683"/>
          </pc:sldLayoutMkLst>
        </pc:sldLayoutChg>
      </pc:sldMasterChg>
      <pc:sldMasterChg chg="add del addSldLayout delSldLayout modSldLayout">
        <pc:chgData name="maulanahirzan" userId="QZ9/UGr5K0C954TRx2YVemBIv6+ROOpGBScm1FuaWOk=" providerId="None" clId="Web-{10F9728A-F4C1-4C38-9555-16D813668705}" dt="2021-09-26T11:56:42.313" v="1"/>
        <pc:sldMasterMkLst>
          <pc:docMk/>
          <pc:sldMasterMk cId="271332372" sldId="2147483684"/>
        </pc:sldMasterMkLst>
        <pc:sldLayoutChg chg="add del mod replId">
          <pc:chgData name="maulanahirzan" userId="QZ9/UGr5K0C954TRx2YVemBIv6+ROOpGBScm1FuaWOk=" providerId="None" clId="Web-{10F9728A-F4C1-4C38-9555-16D813668705}" dt="2021-09-26T11:56:42.313" v="1"/>
          <pc:sldLayoutMkLst>
            <pc:docMk/>
            <pc:sldMasterMk cId="271332372" sldId="2147483684"/>
            <pc:sldLayoutMk cId="1880281425" sldId="2147483685"/>
          </pc:sldLayoutMkLst>
        </pc:sldLayoutChg>
        <pc:sldLayoutChg chg="add del mod replId">
          <pc:chgData name="maulanahirzan" userId="QZ9/UGr5K0C954TRx2YVemBIv6+ROOpGBScm1FuaWOk=" providerId="None" clId="Web-{10F9728A-F4C1-4C38-9555-16D813668705}" dt="2021-09-26T11:56:42.313" v="1"/>
          <pc:sldLayoutMkLst>
            <pc:docMk/>
            <pc:sldMasterMk cId="271332372" sldId="2147483684"/>
            <pc:sldLayoutMk cId="1966268427" sldId="2147483686"/>
          </pc:sldLayoutMkLst>
        </pc:sldLayoutChg>
        <pc:sldLayoutChg chg="add del mod replId">
          <pc:chgData name="maulanahirzan" userId="QZ9/UGr5K0C954TRx2YVemBIv6+ROOpGBScm1FuaWOk=" providerId="None" clId="Web-{10F9728A-F4C1-4C38-9555-16D813668705}" dt="2021-09-26T11:56:42.313" v="1"/>
          <pc:sldLayoutMkLst>
            <pc:docMk/>
            <pc:sldMasterMk cId="271332372" sldId="2147483684"/>
            <pc:sldLayoutMk cId="4032798879" sldId="2147483687"/>
          </pc:sldLayoutMkLst>
        </pc:sldLayoutChg>
        <pc:sldLayoutChg chg="add del mod replId">
          <pc:chgData name="maulanahirzan" userId="QZ9/UGr5K0C954TRx2YVemBIv6+ROOpGBScm1FuaWOk=" providerId="None" clId="Web-{10F9728A-F4C1-4C38-9555-16D813668705}" dt="2021-09-26T11:56:42.313" v="1"/>
          <pc:sldLayoutMkLst>
            <pc:docMk/>
            <pc:sldMasterMk cId="271332372" sldId="2147483684"/>
            <pc:sldLayoutMk cId="3516594855" sldId="2147483688"/>
          </pc:sldLayoutMkLst>
        </pc:sldLayoutChg>
        <pc:sldLayoutChg chg="add del mod replId">
          <pc:chgData name="maulanahirzan" userId="QZ9/UGr5K0C954TRx2YVemBIv6+ROOpGBScm1FuaWOk=" providerId="None" clId="Web-{10F9728A-F4C1-4C38-9555-16D813668705}" dt="2021-09-26T11:56:42.313" v="1"/>
          <pc:sldLayoutMkLst>
            <pc:docMk/>
            <pc:sldMasterMk cId="271332372" sldId="2147483684"/>
            <pc:sldLayoutMk cId="2327732545" sldId="2147483689"/>
          </pc:sldLayoutMkLst>
        </pc:sldLayoutChg>
        <pc:sldLayoutChg chg="add del mod replId">
          <pc:chgData name="maulanahirzan" userId="QZ9/UGr5K0C954TRx2YVemBIv6+ROOpGBScm1FuaWOk=" providerId="None" clId="Web-{10F9728A-F4C1-4C38-9555-16D813668705}" dt="2021-09-26T11:56:42.313" v="1"/>
          <pc:sldLayoutMkLst>
            <pc:docMk/>
            <pc:sldMasterMk cId="271332372" sldId="2147483684"/>
            <pc:sldLayoutMk cId="831815240" sldId="2147483690"/>
          </pc:sldLayoutMkLst>
        </pc:sldLayoutChg>
        <pc:sldLayoutChg chg="add del mod replId">
          <pc:chgData name="maulanahirzan" userId="QZ9/UGr5K0C954TRx2YVemBIv6+ROOpGBScm1FuaWOk=" providerId="None" clId="Web-{10F9728A-F4C1-4C38-9555-16D813668705}" dt="2021-09-26T11:56:42.313" v="1"/>
          <pc:sldLayoutMkLst>
            <pc:docMk/>
            <pc:sldMasterMk cId="271332372" sldId="2147483684"/>
            <pc:sldLayoutMk cId="3566201599" sldId="2147483691"/>
          </pc:sldLayoutMkLst>
        </pc:sldLayoutChg>
        <pc:sldLayoutChg chg="add del mod replId">
          <pc:chgData name="maulanahirzan" userId="QZ9/UGr5K0C954TRx2YVemBIv6+ROOpGBScm1FuaWOk=" providerId="None" clId="Web-{10F9728A-F4C1-4C38-9555-16D813668705}" dt="2021-09-26T11:56:42.313" v="1"/>
          <pc:sldLayoutMkLst>
            <pc:docMk/>
            <pc:sldMasterMk cId="271332372" sldId="2147483684"/>
            <pc:sldLayoutMk cId="2507815964" sldId="2147483692"/>
          </pc:sldLayoutMkLst>
        </pc:sldLayoutChg>
        <pc:sldLayoutChg chg="add del mod replId">
          <pc:chgData name="maulanahirzan" userId="QZ9/UGr5K0C954TRx2YVemBIv6+ROOpGBScm1FuaWOk=" providerId="None" clId="Web-{10F9728A-F4C1-4C38-9555-16D813668705}" dt="2021-09-26T11:56:42.313" v="1"/>
          <pc:sldLayoutMkLst>
            <pc:docMk/>
            <pc:sldMasterMk cId="271332372" sldId="2147483684"/>
            <pc:sldLayoutMk cId="351849591" sldId="2147483693"/>
          </pc:sldLayoutMkLst>
        </pc:sldLayoutChg>
        <pc:sldLayoutChg chg="add del mod replId">
          <pc:chgData name="maulanahirzan" userId="QZ9/UGr5K0C954TRx2YVemBIv6+ROOpGBScm1FuaWOk=" providerId="None" clId="Web-{10F9728A-F4C1-4C38-9555-16D813668705}" dt="2021-09-26T11:56:42.313" v="1"/>
          <pc:sldLayoutMkLst>
            <pc:docMk/>
            <pc:sldMasterMk cId="271332372" sldId="2147483684"/>
            <pc:sldLayoutMk cId="1196583495" sldId="2147483694"/>
          </pc:sldLayoutMkLst>
        </pc:sldLayoutChg>
        <pc:sldLayoutChg chg="add del mod replId">
          <pc:chgData name="maulanahirzan" userId="QZ9/UGr5K0C954TRx2YVemBIv6+ROOpGBScm1FuaWOk=" providerId="None" clId="Web-{10F9728A-F4C1-4C38-9555-16D813668705}" dt="2021-09-26T11:56:42.313" v="1"/>
          <pc:sldLayoutMkLst>
            <pc:docMk/>
            <pc:sldMasterMk cId="271332372" sldId="2147483684"/>
            <pc:sldLayoutMk cId="1037604633" sldId="2147483695"/>
          </pc:sldLayoutMkLst>
        </pc:sldLayoutChg>
        <pc:sldLayoutChg chg="add del mod replId">
          <pc:chgData name="maulanahirzan" userId="QZ9/UGr5K0C954TRx2YVemBIv6+ROOpGBScm1FuaWOk=" providerId="None" clId="Web-{10F9728A-F4C1-4C38-9555-16D813668705}" dt="2021-09-26T11:56:42.313" v="1"/>
          <pc:sldLayoutMkLst>
            <pc:docMk/>
            <pc:sldMasterMk cId="271332372" sldId="2147483684"/>
            <pc:sldLayoutMk cId="927918239" sldId="2147483696"/>
          </pc:sldLayoutMkLst>
        </pc:sldLayoutChg>
        <pc:sldLayoutChg chg="add del mod replId">
          <pc:chgData name="maulanahirzan" userId="QZ9/UGr5K0C954TRx2YVemBIv6+ROOpGBScm1FuaWOk=" providerId="None" clId="Web-{10F9728A-F4C1-4C38-9555-16D813668705}" dt="2021-09-26T11:56:42.313" v="1"/>
          <pc:sldLayoutMkLst>
            <pc:docMk/>
            <pc:sldMasterMk cId="271332372" sldId="2147483684"/>
            <pc:sldLayoutMk cId="804632208" sldId="2147483697"/>
          </pc:sldLayoutMkLst>
        </pc:sldLayoutChg>
        <pc:sldLayoutChg chg="add del mod replId">
          <pc:chgData name="maulanahirzan" userId="QZ9/UGr5K0C954TRx2YVemBIv6+ROOpGBScm1FuaWOk=" providerId="None" clId="Web-{10F9728A-F4C1-4C38-9555-16D813668705}" dt="2021-09-26T11:56:42.313" v="1"/>
          <pc:sldLayoutMkLst>
            <pc:docMk/>
            <pc:sldMasterMk cId="271332372" sldId="2147483684"/>
            <pc:sldLayoutMk cId="3229634254" sldId="2147483698"/>
          </pc:sldLayoutMkLst>
        </pc:sldLayoutChg>
        <pc:sldLayoutChg chg="add del mod replId">
          <pc:chgData name="maulanahirzan" userId="QZ9/UGr5K0C954TRx2YVemBIv6+ROOpGBScm1FuaWOk=" providerId="None" clId="Web-{10F9728A-F4C1-4C38-9555-16D813668705}" dt="2021-09-26T11:56:42.313" v="1"/>
          <pc:sldLayoutMkLst>
            <pc:docMk/>
            <pc:sldMasterMk cId="271332372" sldId="2147483684"/>
            <pc:sldLayoutMk cId="2112467419" sldId="2147483699"/>
          </pc:sldLayoutMkLst>
        </pc:sldLayoutChg>
        <pc:sldLayoutChg chg="add del mod replId">
          <pc:chgData name="maulanahirzan" userId="QZ9/UGr5K0C954TRx2YVemBIv6+ROOpGBScm1FuaWOk=" providerId="None" clId="Web-{10F9728A-F4C1-4C38-9555-16D813668705}" dt="2021-09-26T11:56:42.313" v="1"/>
          <pc:sldLayoutMkLst>
            <pc:docMk/>
            <pc:sldMasterMk cId="271332372" sldId="2147483684"/>
            <pc:sldLayoutMk cId="190136761" sldId="2147483700"/>
          </pc:sldLayoutMkLst>
        </pc:sldLayoutChg>
        <pc:sldLayoutChg chg="add del mod replId">
          <pc:chgData name="maulanahirzan" userId="QZ9/UGr5K0C954TRx2YVemBIv6+ROOpGBScm1FuaWOk=" providerId="None" clId="Web-{10F9728A-F4C1-4C38-9555-16D813668705}" dt="2021-09-26T11:56:42.313" v="1"/>
          <pc:sldLayoutMkLst>
            <pc:docMk/>
            <pc:sldMasterMk cId="271332372" sldId="2147483684"/>
            <pc:sldLayoutMk cId="3739564017" sldId="2147483701"/>
          </pc:sldLayoutMkLst>
        </pc:sldLayoutChg>
      </pc:sldMasterChg>
      <pc:sldMasterChg chg="add del addSldLayout delSldLayout modSldLayout">
        <pc:chgData name="maulanahirzan" userId="QZ9/UGr5K0C954TRx2YVemBIv6+ROOpGBScm1FuaWOk=" providerId="None" clId="Web-{10F9728A-F4C1-4C38-9555-16D813668705}" dt="2021-09-26T11:56:46.876" v="2"/>
        <pc:sldMasterMkLst>
          <pc:docMk/>
          <pc:sldMasterMk cId="2745743968" sldId="2147483702"/>
        </pc:sldMasterMkLst>
        <pc:sldLayoutChg chg="add del mod replId">
          <pc:chgData name="maulanahirzan" userId="QZ9/UGr5K0C954TRx2YVemBIv6+ROOpGBScm1FuaWOk=" providerId="None" clId="Web-{10F9728A-F4C1-4C38-9555-16D813668705}" dt="2021-09-26T11:56:46.876" v="2"/>
          <pc:sldLayoutMkLst>
            <pc:docMk/>
            <pc:sldMasterMk cId="2745743968" sldId="2147483702"/>
            <pc:sldLayoutMk cId="3731340244" sldId="2147483703"/>
          </pc:sldLayoutMkLst>
        </pc:sldLayoutChg>
        <pc:sldLayoutChg chg="add del mod replId">
          <pc:chgData name="maulanahirzan" userId="QZ9/UGr5K0C954TRx2YVemBIv6+ROOpGBScm1FuaWOk=" providerId="None" clId="Web-{10F9728A-F4C1-4C38-9555-16D813668705}" dt="2021-09-26T11:56:46.876" v="2"/>
          <pc:sldLayoutMkLst>
            <pc:docMk/>
            <pc:sldMasterMk cId="2745743968" sldId="2147483702"/>
            <pc:sldLayoutMk cId="2929849278" sldId="2147483704"/>
          </pc:sldLayoutMkLst>
        </pc:sldLayoutChg>
        <pc:sldLayoutChg chg="add del mod replId">
          <pc:chgData name="maulanahirzan" userId="QZ9/UGr5K0C954TRx2YVemBIv6+ROOpGBScm1FuaWOk=" providerId="None" clId="Web-{10F9728A-F4C1-4C38-9555-16D813668705}" dt="2021-09-26T11:56:46.876" v="2"/>
          <pc:sldLayoutMkLst>
            <pc:docMk/>
            <pc:sldMasterMk cId="2745743968" sldId="2147483702"/>
            <pc:sldLayoutMk cId="4233486477" sldId="2147483705"/>
          </pc:sldLayoutMkLst>
        </pc:sldLayoutChg>
        <pc:sldLayoutChg chg="add del mod replId">
          <pc:chgData name="maulanahirzan" userId="QZ9/UGr5K0C954TRx2YVemBIv6+ROOpGBScm1FuaWOk=" providerId="None" clId="Web-{10F9728A-F4C1-4C38-9555-16D813668705}" dt="2021-09-26T11:56:46.876" v="2"/>
          <pc:sldLayoutMkLst>
            <pc:docMk/>
            <pc:sldMasterMk cId="2745743968" sldId="2147483702"/>
            <pc:sldLayoutMk cId="3723653270" sldId="2147483706"/>
          </pc:sldLayoutMkLst>
        </pc:sldLayoutChg>
        <pc:sldLayoutChg chg="add del mod replId">
          <pc:chgData name="maulanahirzan" userId="QZ9/UGr5K0C954TRx2YVemBIv6+ROOpGBScm1FuaWOk=" providerId="None" clId="Web-{10F9728A-F4C1-4C38-9555-16D813668705}" dt="2021-09-26T11:56:46.876" v="2"/>
          <pc:sldLayoutMkLst>
            <pc:docMk/>
            <pc:sldMasterMk cId="2745743968" sldId="2147483702"/>
            <pc:sldLayoutMk cId="1109639665" sldId="2147483707"/>
          </pc:sldLayoutMkLst>
        </pc:sldLayoutChg>
        <pc:sldLayoutChg chg="add del mod replId">
          <pc:chgData name="maulanahirzan" userId="QZ9/UGr5K0C954TRx2YVemBIv6+ROOpGBScm1FuaWOk=" providerId="None" clId="Web-{10F9728A-F4C1-4C38-9555-16D813668705}" dt="2021-09-26T11:56:46.876" v="2"/>
          <pc:sldLayoutMkLst>
            <pc:docMk/>
            <pc:sldMasterMk cId="2745743968" sldId="2147483702"/>
            <pc:sldLayoutMk cId="1507011862" sldId="2147483708"/>
          </pc:sldLayoutMkLst>
        </pc:sldLayoutChg>
        <pc:sldLayoutChg chg="add del mod replId">
          <pc:chgData name="maulanahirzan" userId="QZ9/UGr5K0C954TRx2YVemBIv6+ROOpGBScm1FuaWOk=" providerId="None" clId="Web-{10F9728A-F4C1-4C38-9555-16D813668705}" dt="2021-09-26T11:56:46.876" v="2"/>
          <pc:sldLayoutMkLst>
            <pc:docMk/>
            <pc:sldMasterMk cId="2745743968" sldId="2147483702"/>
            <pc:sldLayoutMk cId="3780649215" sldId="2147483709"/>
          </pc:sldLayoutMkLst>
        </pc:sldLayoutChg>
        <pc:sldLayoutChg chg="add del mod replId">
          <pc:chgData name="maulanahirzan" userId="QZ9/UGr5K0C954TRx2YVemBIv6+ROOpGBScm1FuaWOk=" providerId="None" clId="Web-{10F9728A-F4C1-4C38-9555-16D813668705}" dt="2021-09-26T11:56:46.876" v="2"/>
          <pc:sldLayoutMkLst>
            <pc:docMk/>
            <pc:sldMasterMk cId="2745743968" sldId="2147483702"/>
            <pc:sldLayoutMk cId="2134306370" sldId="2147483710"/>
          </pc:sldLayoutMkLst>
        </pc:sldLayoutChg>
        <pc:sldLayoutChg chg="add del mod replId">
          <pc:chgData name="maulanahirzan" userId="QZ9/UGr5K0C954TRx2YVemBIv6+ROOpGBScm1FuaWOk=" providerId="None" clId="Web-{10F9728A-F4C1-4C38-9555-16D813668705}" dt="2021-09-26T11:56:46.876" v="2"/>
          <pc:sldLayoutMkLst>
            <pc:docMk/>
            <pc:sldMasterMk cId="2745743968" sldId="2147483702"/>
            <pc:sldLayoutMk cId="2602437589" sldId="2147483711"/>
          </pc:sldLayoutMkLst>
        </pc:sldLayoutChg>
        <pc:sldLayoutChg chg="add del mod replId">
          <pc:chgData name="maulanahirzan" userId="QZ9/UGr5K0C954TRx2YVemBIv6+ROOpGBScm1FuaWOk=" providerId="None" clId="Web-{10F9728A-F4C1-4C38-9555-16D813668705}" dt="2021-09-26T11:56:46.876" v="2"/>
          <pc:sldLayoutMkLst>
            <pc:docMk/>
            <pc:sldMasterMk cId="2745743968" sldId="2147483702"/>
            <pc:sldLayoutMk cId="3806567598" sldId="2147483712"/>
          </pc:sldLayoutMkLst>
        </pc:sldLayoutChg>
        <pc:sldLayoutChg chg="add del mod replId">
          <pc:chgData name="maulanahirzan" userId="QZ9/UGr5K0C954TRx2YVemBIv6+ROOpGBScm1FuaWOk=" providerId="None" clId="Web-{10F9728A-F4C1-4C38-9555-16D813668705}" dt="2021-09-26T11:56:46.876" v="2"/>
          <pc:sldLayoutMkLst>
            <pc:docMk/>
            <pc:sldMasterMk cId="2745743968" sldId="2147483702"/>
            <pc:sldLayoutMk cId="3601439928" sldId="2147483713"/>
          </pc:sldLayoutMkLst>
        </pc:sldLayoutChg>
      </pc:sldMasterChg>
      <pc:sldMasterChg chg="add addSldLayout modSldLayout">
        <pc:chgData name="maulanahirzan" userId="QZ9/UGr5K0C954TRx2YVemBIv6+ROOpGBScm1FuaWOk=" providerId="None" clId="Web-{10F9728A-F4C1-4C38-9555-16D813668705}" dt="2021-09-26T11:56:46.876" v="2"/>
        <pc:sldMasterMkLst>
          <pc:docMk/>
          <pc:sldMasterMk cId="1031268565" sldId="2147483714"/>
        </pc:sldMasterMkLst>
        <pc:sldLayoutChg chg="add mod replId">
          <pc:chgData name="maulanahirzan" userId="QZ9/UGr5K0C954TRx2YVemBIv6+ROOpGBScm1FuaWOk=" providerId="None" clId="Web-{10F9728A-F4C1-4C38-9555-16D813668705}" dt="2021-09-26T11:56:46.876" v="2"/>
          <pc:sldLayoutMkLst>
            <pc:docMk/>
            <pc:sldMasterMk cId="1031268565" sldId="2147483714"/>
            <pc:sldLayoutMk cId="168691652" sldId="2147483715"/>
          </pc:sldLayoutMkLst>
        </pc:sldLayoutChg>
        <pc:sldLayoutChg chg="add mod replId">
          <pc:chgData name="maulanahirzan" userId="QZ9/UGr5K0C954TRx2YVemBIv6+ROOpGBScm1FuaWOk=" providerId="None" clId="Web-{10F9728A-F4C1-4C38-9555-16D813668705}" dt="2021-09-26T11:56:46.876" v="2"/>
          <pc:sldLayoutMkLst>
            <pc:docMk/>
            <pc:sldMasterMk cId="1031268565" sldId="2147483714"/>
            <pc:sldLayoutMk cId="4277960310" sldId="2147483716"/>
          </pc:sldLayoutMkLst>
        </pc:sldLayoutChg>
        <pc:sldLayoutChg chg="add mod replId">
          <pc:chgData name="maulanahirzan" userId="QZ9/UGr5K0C954TRx2YVemBIv6+ROOpGBScm1FuaWOk=" providerId="None" clId="Web-{10F9728A-F4C1-4C38-9555-16D813668705}" dt="2021-09-26T11:56:46.876" v="2"/>
          <pc:sldLayoutMkLst>
            <pc:docMk/>
            <pc:sldMasterMk cId="1031268565" sldId="2147483714"/>
            <pc:sldLayoutMk cId="353402982" sldId="2147483717"/>
          </pc:sldLayoutMkLst>
        </pc:sldLayoutChg>
        <pc:sldLayoutChg chg="add mod replId">
          <pc:chgData name="maulanahirzan" userId="QZ9/UGr5K0C954TRx2YVemBIv6+ROOpGBScm1FuaWOk=" providerId="None" clId="Web-{10F9728A-F4C1-4C38-9555-16D813668705}" dt="2021-09-26T11:56:46.876" v="2"/>
          <pc:sldLayoutMkLst>
            <pc:docMk/>
            <pc:sldMasterMk cId="1031268565" sldId="2147483714"/>
            <pc:sldLayoutMk cId="4261361117" sldId="2147483718"/>
          </pc:sldLayoutMkLst>
        </pc:sldLayoutChg>
        <pc:sldLayoutChg chg="add mod replId">
          <pc:chgData name="maulanahirzan" userId="QZ9/UGr5K0C954TRx2YVemBIv6+ROOpGBScm1FuaWOk=" providerId="None" clId="Web-{10F9728A-F4C1-4C38-9555-16D813668705}" dt="2021-09-26T11:56:46.876" v="2"/>
          <pc:sldLayoutMkLst>
            <pc:docMk/>
            <pc:sldMasterMk cId="1031268565" sldId="2147483714"/>
            <pc:sldLayoutMk cId="160807074" sldId="2147483719"/>
          </pc:sldLayoutMkLst>
        </pc:sldLayoutChg>
        <pc:sldLayoutChg chg="add mod replId">
          <pc:chgData name="maulanahirzan" userId="QZ9/UGr5K0C954TRx2YVemBIv6+ROOpGBScm1FuaWOk=" providerId="None" clId="Web-{10F9728A-F4C1-4C38-9555-16D813668705}" dt="2021-09-26T11:56:46.876" v="2"/>
          <pc:sldLayoutMkLst>
            <pc:docMk/>
            <pc:sldMasterMk cId="1031268565" sldId="2147483714"/>
            <pc:sldLayoutMk cId="4127482068" sldId="2147483720"/>
          </pc:sldLayoutMkLst>
        </pc:sldLayoutChg>
        <pc:sldLayoutChg chg="add mod replId">
          <pc:chgData name="maulanahirzan" userId="QZ9/UGr5K0C954TRx2YVemBIv6+ROOpGBScm1FuaWOk=" providerId="None" clId="Web-{10F9728A-F4C1-4C38-9555-16D813668705}" dt="2021-09-26T11:56:46.876" v="2"/>
          <pc:sldLayoutMkLst>
            <pc:docMk/>
            <pc:sldMasterMk cId="1031268565" sldId="2147483714"/>
            <pc:sldLayoutMk cId="4250071417" sldId="2147483721"/>
          </pc:sldLayoutMkLst>
        </pc:sldLayoutChg>
        <pc:sldLayoutChg chg="add mod replId">
          <pc:chgData name="maulanahirzan" userId="QZ9/UGr5K0C954TRx2YVemBIv6+ROOpGBScm1FuaWOk=" providerId="None" clId="Web-{10F9728A-F4C1-4C38-9555-16D813668705}" dt="2021-09-26T11:56:46.876" v="2"/>
          <pc:sldLayoutMkLst>
            <pc:docMk/>
            <pc:sldMasterMk cId="1031268565" sldId="2147483714"/>
            <pc:sldLayoutMk cId="1294368161" sldId="2147483722"/>
          </pc:sldLayoutMkLst>
        </pc:sldLayoutChg>
        <pc:sldLayoutChg chg="add mod replId">
          <pc:chgData name="maulanahirzan" userId="QZ9/UGr5K0C954TRx2YVemBIv6+ROOpGBScm1FuaWOk=" providerId="None" clId="Web-{10F9728A-F4C1-4C38-9555-16D813668705}" dt="2021-09-26T11:56:46.876" v="2"/>
          <pc:sldLayoutMkLst>
            <pc:docMk/>
            <pc:sldMasterMk cId="1031268565" sldId="2147483714"/>
            <pc:sldLayoutMk cId="2810251260" sldId="2147483723"/>
          </pc:sldLayoutMkLst>
        </pc:sldLayoutChg>
        <pc:sldLayoutChg chg="add mod replId">
          <pc:chgData name="maulanahirzan" userId="QZ9/UGr5K0C954TRx2YVemBIv6+ROOpGBScm1FuaWOk=" providerId="None" clId="Web-{10F9728A-F4C1-4C38-9555-16D813668705}" dt="2021-09-26T11:56:46.876" v="2"/>
          <pc:sldLayoutMkLst>
            <pc:docMk/>
            <pc:sldMasterMk cId="1031268565" sldId="2147483714"/>
            <pc:sldLayoutMk cId="3081918427" sldId="2147483724"/>
          </pc:sldLayoutMkLst>
        </pc:sldLayoutChg>
        <pc:sldLayoutChg chg="add mod replId">
          <pc:chgData name="maulanahirzan" userId="QZ9/UGr5K0C954TRx2YVemBIv6+ROOpGBScm1FuaWOk=" providerId="None" clId="Web-{10F9728A-F4C1-4C38-9555-16D813668705}" dt="2021-09-26T11:56:46.876" v="2"/>
          <pc:sldLayoutMkLst>
            <pc:docMk/>
            <pc:sldMasterMk cId="1031268565" sldId="2147483714"/>
            <pc:sldLayoutMk cId="3931373829" sldId="2147483725"/>
          </pc:sldLayoutMkLst>
        </pc:sldLayoutChg>
        <pc:sldLayoutChg chg="add mod replId">
          <pc:chgData name="maulanahirzan" userId="QZ9/UGr5K0C954TRx2YVemBIv6+ROOpGBScm1FuaWOk=" providerId="None" clId="Web-{10F9728A-F4C1-4C38-9555-16D813668705}" dt="2021-09-26T11:56:46.876" v="2"/>
          <pc:sldLayoutMkLst>
            <pc:docMk/>
            <pc:sldMasterMk cId="1031268565" sldId="2147483714"/>
            <pc:sldLayoutMk cId="3573796309" sldId="2147483726"/>
          </pc:sldLayoutMkLst>
        </pc:sldLayoutChg>
        <pc:sldLayoutChg chg="add mod replId">
          <pc:chgData name="maulanahirzan" userId="QZ9/UGr5K0C954TRx2YVemBIv6+ROOpGBScm1FuaWOk=" providerId="None" clId="Web-{10F9728A-F4C1-4C38-9555-16D813668705}" dt="2021-09-26T11:56:46.876" v="2"/>
          <pc:sldLayoutMkLst>
            <pc:docMk/>
            <pc:sldMasterMk cId="1031268565" sldId="2147483714"/>
            <pc:sldLayoutMk cId="3057813111" sldId="2147483727"/>
          </pc:sldLayoutMkLst>
        </pc:sldLayoutChg>
        <pc:sldLayoutChg chg="add mod replId">
          <pc:chgData name="maulanahirzan" userId="QZ9/UGr5K0C954TRx2YVemBIv6+ROOpGBScm1FuaWOk=" providerId="None" clId="Web-{10F9728A-F4C1-4C38-9555-16D813668705}" dt="2021-09-26T11:56:46.876" v="2"/>
          <pc:sldLayoutMkLst>
            <pc:docMk/>
            <pc:sldMasterMk cId="1031268565" sldId="2147483714"/>
            <pc:sldLayoutMk cId="990513184" sldId="2147483728"/>
          </pc:sldLayoutMkLst>
        </pc:sldLayoutChg>
        <pc:sldLayoutChg chg="add mod replId">
          <pc:chgData name="maulanahirzan" userId="QZ9/UGr5K0C954TRx2YVemBIv6+ROOpGBScm1FuaWOk=" providerId="None" clId="Web-{10F9728A-F4C1-4C38-9555-16D813668705}" dt="2021-09-26T11:56:46.876" v="2"/>
          <pc:sldLayoutMkLst>
            <pc:docMk/>
            <pc:sldMasterMk cId="1031268565" sldId="2147483714"/>
            <pc:sldLayoutMk cId="2127189953" sldId="2147483729"/>
          </pc:sldLayoutMkLst>
        </pc:sldLayoutChg>
        <pc:sldLayoutChg chg="add mod replId">
          <pc:chgData name="maulanahirzan" userId="QZ9/UGr5K0C954TRx2YVemBIv6+ROOpGBScm1FuaWOk=" providerId="None" clId="Web-{10F9728A-F4C1-4C38-9555-16D813668705}" dt="2021-09-26T11:56:46.876" v="2"/>
          <pc:sldLayoutMkLst>
            <pc:docMk/>
            <pc:sldMasterMk cId="1031268565" sldId="2147483714"/>
            <pc:sldLayoutMk cId="437559649" sldId="2147483730"/>
          </pc:sldLayoutMkLst>
        </pc:sldLayoutChg>
        <pc:sldLayoutChg chg="add mod replId">
          <pc:chgData name="maulanahirzan" userId="QZ9/UGr5K0C954TRx2YVemBIv6+ROOpGBScm1FuaWOk=" providerId="None" clId="Web-{10F9728A-F4C1-4C38-9555-16D813668705}" dt="2021-09-26T11:56:46.876" v="2"/>
          <pc:sldLayoutMkLst>
            <pc:docMk/>
            <pc:sldMasterMk cId="1031268565" sldId="2147483714"/>
            <pc:sldLayoutMk cId="992698865" sldId="214748373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1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1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73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96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13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13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89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7559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69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6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36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48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7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36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5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68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8/02/some-tried-and-tested-methods-of-earning-quick-money-online-tips-you-cannot-ignore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tit-k.com/firebase-hostin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Mobile </a:t>
            </a:r>
            <a:r>
              <a:rPr lang="ru-RU" dirty="0" err="1">
                <a:cs typeface="Calibri Light"/>
              </a:rPr>
              <a:t>application</a:t>
            </a:r>
            <a:endParaRPr lang="ru-RU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>
                <a:cs typeface="Calibri"/>
              </a:rPr>
              <a:t>Pertemuan</a:t>
            </a:r>
            <a:r>
              <a:rPr lang="ru-RU" dirty="0">
                <a:cs typeface="Calibri"/>
              </a:rPr>
              <a:t>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C4A6-1E74-44B1-8952-1F0BBD7B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Teknologi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penumbuhan</a:t>
            </a:r>
            <a:r>
              <a:rPr lang="en-US" dirty="0">
                <a:cs typeface="Calibri Light"/>
              </a:rPr>
              <a:t> firebase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2AEB-D592-4C3E-A7C3-736EB05EF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ea typeface="+mn-lt"/>
                <a:cs typeface="+mn-lt"/>
              </a:rPr>
              <a:t>Firebase Cloud Messaging</a:t>
            </a:r>
          </a:p>
          <a:p>
            <a:pPr>
              <a:buClr>
                <a:srgbClr val="FFFFFF"/>
              </a:buClr>
            </a:pPr>
            <a:r>
              <a:rPr lang="en-US" sz="3200" dirty="0">
                <a:ea typeface="+mn-lt"/>
                <a:cs typeface="+mn-lt"/>
              </a:rPr>
              <a:t>Firebase Remote Config</a:t>
            </a:r>
          </a:p>
          <a:p>
            <a:pPr>
              <a:buClr>
                <a:srgbClr val="FFFFFF"/>
              </a:buClr>
            </a:pPr>
            <a:r>
              <a:rPr lang="en-US" sz="3200" dirty="0">
                <a:ea typeface="+mn-lt"/>
                <a:cs typeface="+mn-lt"/>
              </a:rPr>
              <a:t>App Indexing</a:t>
            </a:r>
          </a:p>
          <a:p>
            <a:pPr>
              <a:buClr>
                <a:srgbClr val="FFFFFF"/>
              </a:buClr>
            </a:pPr>
            <a:r>
              <a:rPr lang="en-US" sz="3200" dirty="0">
                <a:ea typeface="+mn-lt"/>
                <a:cs typeface="+mn-lt"/>
              </a:rPr>
              <a:t>App Invites and Dynamic Links</a:t>
            </a:r>
          </a:p>
        </p:txBody>
      </p:sp>
    </p:spTree>
    <p:extLst>
      <p:ext uri="{BB962C8B-B14F-4D97-AF65-F5344CB8AC3E}">
        <p14:creationId xmlns:p14="http://schemas.microsoft.com/office/powerpoint/2010/main" val="924034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E36B-D8EE-467C-BAAD-04319283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Penghasil</a:t>
            </a:r>
            <a:r>
              <a:rPr lang="en-US" dirty="0">
                <a:cs typeface="Calibri Light"/>
              </a:rPr>
              <a:t> uang </a:t>
            </a:r>
            <a:r>
              <a:rPr lang="en-US" dirty="0" err="1">
                <a:cs typeface="Calibri Light"/>
              </a:rPr>
              <a:t>dengan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admob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C6084-6A36-4ACD-BBF3-9DAB2CB6A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>
                <a:ea typeface="+mn-lt"/>
                <a:cs typeface="+mn-lt"/>
              </a:rPr>
              <a:t>AdMob</a:t>
            </a:r>
            <a:endParaRPr lang="en-US" sz="320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sz="3200" dirty="0">
                <a:ea typeface="+mn-lt"/>
                <a:cs typeface="+mn-lt"/>
              </a:rPr>
              <a:t>Google Analytics for Firebase</a:t>
            </a:r>
            <a:endParaRPr lang="en-US" sz="3200" dirty="0">
              <a:cs typeface="Calibri"/>
            </a:endParaRP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1CA009-E027-4385-9573-159F4F51C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12967" y="3836419"/>
            <a:ext cx="4655388" cy="26213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EA540C-62C4-4471-95B0-F4CC1910EF83}"/>
              </a:ext>
            </a:extLst>
          </p:cNvPr>
          <p:cNvSpPr txBox="1"/>
          <p:nvPr/>
        </p:nvSpPr>
        <p:spPr>
          <a:xfrm>
            <a:off x="9325155" y="6457770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BY-SA-NC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2005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4F79-52D3-46C6-9EAD-49E0BF676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Mengapa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harus</a:t>
            </a:r>
            <a:r>
              <a:rPr lang="en-US" dirty="0">
                <a:cs typeface="Calibri Light"/>
              </a:rPr>
              <a:t> firebase?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E39EC-1146-4BD4-B992-DE517BCB9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990" y="1710747"/>
            <a:ext cx="11698556" cy="4943094"/>
          </a:xfrm>
        </p:spPr>
        <p:txBody>
          <a:bodyPr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Database yang Andal &amp; Luas</a:t>
            </a:r>
            <a:endParaRPr lang="en-US" sz="2000" dirty="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2000" dirty="0">
                <a:ea typeface="+mn-lt"/>
                <a:cs typeface="+mn-lt"/>
              </a:rPr>
              <a:t>Hosting </a:t>
            </a:r>
            <a:r>
              <a:rPr lang="en-US" sz="2000" err="1">
                <a:ea typeface="+mn-lt"/>
                <a:cs typeface="+mn-lt"/>
              </a:rPr>
              <a:t>Cepat</a:t>
            </a:r>
            <a:r>
              <a:rPr lang="en-US" sz="2000" dirty="0">
                <a:ea typeface="+mn-lt"/>
                <a:cs typeface="+mn-lt"/>
              </a:rPr>
              <a:t> &amp; Aman</a:t>
            </a:r>
            <a:endParaRPr lang="en-US" sz="200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000" err="1">
                <a:ea typeface="+mn-lt"/>
                <a:cs typeface="+mn-lt"/>
              </a:rPr>
              <a:t>Memberikan</a:t>
            </a:r>
            <a:r>
              <a:rPr lang="en-US" sz="2000" dirty="0">
                <a:ea typeface="+mn-lt"/>
                <a:cs typeface="+mn-lt"/>
              </a:rPr>
              <a:t> Awal Gratis </a:t>
            </a:r>
            <a:r>
              <a:rPr lang="en-US" sz="2000" err="1">
                <a:ea typeface="+mn-lt"/>
                <a:cs typeface="+mn-lt"/>
              </a:rPr>
              <a:t>untuk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Pemula</a:t>
            </a:r>
            <a:endParaRPr lang="en-US" sz="200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000" dirty="0">
                <a:ea typeface="+mn-lt"/>
                <a:cs typeface="+mn-lt"/>
              </a:rPr>
              <a:t>Google Analytics</a:t>
            </a:r>
            <a:endParaRPr lang="en-US" sz="200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000" dirty="0">
                <a:ea typeface="+mn-lt"/>
                <a:cs typeface="+mn-lt"/>
              </a:rPr>
              <a:t>Firebase Cloud Messaging </a:t>
            </a:r>
            <a:r>
              <a:rPr lang="en-US" sz="2000" err="1">
                <a:ea typeface="+mn-lt"/>
                <a:cs typeface="+mn-lt"/>
              </a:rPr>
              <a:t>untuk</a:t>
            </a:r>
            <a:r>
              <a:rPr lang="en-US" sz="2000" dirty="0">
                <a:ea typeface="+mn-lt"/>
                <a:cs typeface="+mn-lt"/>
              </a:rPr>
              <a:t> Lintas Platform</a:t>
            </a:r>
            <a:endParaRPr lang="en-US" sz="2000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000" dirty="0" err="1">
                <a:ea typeface="+mn-lt"/>
                <a:cs typeface="+mn-lt"/>
              </a:rPr>
              <a:t>Otentikasi</a:t>
            </a:r>
            <a:r>
              <a:rPr lang="en-US" sz="2000" dirty="0">
                <a:ea typeface="+mn-lt"/>
                <a:cs typeface="+mn-lt"/>
              </a:rPr>
              <a:t> Firebase Multi-Platform Gratis</a:t>
            </a:r>
            <a:endParaRPr lang="en-US" sz="2000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000" dirty="0" err="1">
                <a:ea typeface="+mn-lt"/>
                <a:cs typeface="+mn-lt"/>
              </a:rPr>
              <a:t>Layanan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Pengujian</a:t>
            </a:r>
            <a:r>
              <a:rPr lang="en-US" sz="2000" dirty="0">
                <a:ea typeface="+mn-lt"/>
                <a:cs typeface="+mn-lt"/>
              </a:rPr>
              <a:t> Firebase </a:t>
            </a:r>
            <a:r>
              <a:rPr lang="en-US" sz="2000" dirty="0" err="1">
                <a:ea typeface="+mn-lt"/>
                <a:cs typeface="+mn-lt"/>
              </a:rPr>
              <a:t>untuk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Meningkatkan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Kualitas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Aplikasi</a:t>
            </a:r>
            <a:endParaRPr lang="en-US" sz="2000" dirty="0" err="1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000" dirty="0" err="1">
                <a:ea typeface="+mn-lt"/>
                <a:cs typeface="+mn-lt"/>
              </a:rPr>
              <a:t>Peningkatan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Pendapatan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dengan</a:t>
            </a:r>
            <a:r>
              <a:rPr lang="en-US" sz="2000" dirty="0">
                <a:ea typeface="+mn-lt"/>
                <a:cs typeface="+mn-lt"/>
              </a:rPr>
              <a:t> App Indexing API</a:t>
            </a:r>
            <a:endParaRPr lang="en-US" sz="2000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000" dirty="0" err="1">
                <a:ea typeface="+mn-lt"/>
                <a:cs typeface="+mn-lt"/>
              </a:rPr>
              <a:t>Penggunaan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Tautan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Dinamis</a:t>
            </a:r>
            <a:r>
              <a:rPr lang="en-US" sz="2000" dirty="0">
                <a:ea typeface="+mn-lt"/>
                <a:cs typeface="+mn-lt"/>
              </a:rPr>
              <a:t> Firebase </a:t>
            </a:r>
            <a:r>
              <a:rPr lang="en-US" sz="2000" dirty="0" err="1">
                <a:ea typeface="+mn-lt"/>
                <a:cs typeface="+mn-lt"/>
              </a:rPr>
              <a:t>secara</a:t>
            </a:r>
            <a:r>
              <a:rPr lang="en-US" sz="2000" dirty="0">
                <a:ea typeface="+mn-lt"/>
                <a:cs typeface="+mn-lt"/>
              </a:rPr>
              <a:t> Gratis</a:t>
            </a:r>
            <a:endParaRPr lang="en-US" sz="2000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000" dirty="0" err="1">
                <a:ea typeface="+mn-lt"/>
                <a:cs typeface="+mn-lt"/>
              </a:rPr>
              <a:t>Kemampuan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Pembelajaran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Mesin</a:t>
            </a:r>
            <a:endParaRPr lang="en-US" sz="2000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4638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rima Kasih Polaroid Surat - Gambar gratis di Pixabay">
            <a:extLst>
              <a:ext uri="{FF2B5EF4-FFF2-40B4-BE49-F238E27FC236}">
                <a16:creationId xmlns:a16="http://schemas.microsoft.com/office/drawing/2014/main" id="{5E68E73A-0F6A-4148-852C-0563F8D8B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1850" y="2141538"/>
            <a:ext cx="7299324" cy="3649662"/>
          </a:xfrm>
        </p:spPr>
      </p:pic>
    </p:spTree>
    <p:extLst>
      <p:ext uri="{BB962C8B-B14F-4D97-AF65-F5344CB8AC3E}">
        <p14:creationId xmlns:p14="http://schemas.microsoft.com/office/powerpoint/2010/main" val="336167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CB01-5189-4B75-B9DC-FC6DFDD8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Mengapa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harus</a:t>
            </a:r>
            <a:r>
              <a:rPr lang="en-US" dirty="0">
                <a:cs typeface="Calibri Light"/>
              </a:rPr>
              <a:t>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4287C-1E2E-4DA3-B919-8461954EB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>
                <a:ea typeface="+mn-lt"/>
                <a:cs typeface="+mn-lt"/>
              </a:rPr>
              <a:t>Tujuan Framework </a:t>
            </a:r>
            <a:r>
              <a:rPr lang="en-US" sz="2800" dirty="0" err="1">
                <a:ea typeface="+mn-lt"/>
                <a:cs typeface="+mn-lt"/>
              </a:rPr>
              <a:t>adalah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untuk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meningkatkan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efisiensi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pembuatan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perangkat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lunak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baru</a:t>
            </a:r>
            <a:r>
              <a:rPr lang="en-US" sz="2800" dirty="0">
                <a:ea typeface="+mn-lt"/>
                <a:cs typeface="+mn-lt"/>
              </a:rPr>
              <a:t>. </a:t>
            </a:r>
            <a:endParaRPr lang="en-US"/>
          </a:p>
          <a:p>
            <a:pPr algn="just">
              <a:buClr>
                <a:srgbClr val="FFFFFF"/>
              </a:buClr>
            </a:pPr>
            <a:r>
              <a:rPr lang="en-US" sz="2800" dirty="0">
                <a:ea typeface="+mn-lt"/>
                <a:cs typeface="+mn-lt"/>
              </a:rPr>
              <a:t>Framework </a:t>
            </a:r>
            <a:r>
              <a:rPr lang="en-US" sz="2800" dirty="0" err="1">
                <a:ea typeface="+mn-lt"/>
                <a:cs typeface="+mn-lt"/>
              </a:rPr>
              <a:t>dapat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meningkatkan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produktivitas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pengembang</a:t>
            </a:r>
            <a:r>
              <a:rPr lang="en-US" sz="2800" dirty="0">
                <a:ea typeface="+mn-lt"/>
                <a:cs typeface="+mn-lt"/>
              </a:rPr>
              <a:t> dan </a:t>
            </a:r>
            <a:r>
              <a:rPr lang="en-US" sz="2800" dirty="0" err="1">
                <a:ea typeface="+mn-lt"/>
                <a:cs typeface="+mn-lt"/>
              </a:rPr>
              <a:t>meningkatkan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kualitas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keandalan</a:t>
            </a:r>
            <a:r>
              <a:rPr lang="en-US" sz="2800" dirty="0">
                <a:ea typeface="+mn-lt"/>
                <a:cs typeface="+mn-lt"/>
              </a:rPr>
              <a:t>, dan </a:t>
            </a:r>
            <a:r>
              <a:rPr lang="en-US" sz="2800" dirty="0" err="1">
                <a:ea typeface="+mn-lt"/>
                <a:cs typeface="+mn-lt"/>
              </a:rPr>
              <a:t>ketahanan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perangkat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lunak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baru</a:t>
            </a:r>
            <a:r>
              <a:rPr lang="en-US" sz="2800" dirty="0">
                <a:ea typeface="+mn-lt"/>
                <a:cs typeface="+mn-lt"/>
              </a:rPr>
              <a:t>. </a:t>
            </a:r>
          </a:p>
          <a:p>
            <a:pPr algn="just">
              <a:buClr>
                <a:srgbClr val="FFFFFF"/>
              </a:buClr>
            </a:pPr>
            <a:r>
              <a:rPr lang="en-US" sz="2800" dirty="0" err="1">
                <a:ea typeface="+mn-lt"/>
                <a:cs typeface="+mn-lt"/>
              </a:rPr>
              <a:t>Produktivitas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pengembang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ditingkatkan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dengan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memungkinkan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pengembang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untuk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fokus</a:t>
            </a:r>
            <a:r>
              <a:rPr lang="en-US" sz="2800" dirty="0">
                <a:ea typeface="+mn-lt"/>
                <a:cs typeface="+mn-lt"/>
              </a:rPr>
              <a:t> pada </a:t>
            </a:r>
            <a:r>
              <a:rPr lang="en-US" sz="2800" dirty="0" err="1">
                <a:ea typeface="+mn-lt"/>
                <a:cs typeface="+mn-lt"/>
              </a:rPr>
              <a:t>persyaratan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unik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aplikasi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mereka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daripada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menghabiskan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waktu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untuk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infrastruktur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aplikasi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894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2554-5942-4416-8662-65A3B0FC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Baik dan Buruk framework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A21A6-3DEC-4A6F-9CCE-3C5884033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cs typeface="Calibri"/>
              </a:rPr>
              <a:t>+ Framework </a:t>
            </a:r>
            <a:r>
              <a:rPr lang="en-US" sz="2800" dirty="0" err="1">
                <a:cs typeface="Calibri"/>
              </a:rPr>
              <a:t>dibuat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untuk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mempermudah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pengembangan</a:t>
            </a:r>
            <a:endParaRPr lang="en-US" sz="2800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800" dirty="0">
                <a:cs typeface="Calibri"/>
              </a:rPr>
              <a:t>+ </a:t>
            </a:r>
            <a:r>
              <a:rPr lang="en-US" sz="2800" dirty="0" err="1">
                <a:cs typeface="Calibri"/>
              </a:rPr>
              <a:t>Menghindari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pembuatan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fungsi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untuk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aplikasi</a:t>
            </a:r>
            <a:endParaRPr lang="en-US" sz="2800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800" dirty="0">
                <a:cs typeface="Calibri"/>
              </a:rPr>
              <a:t>+ </a:t>
            </a:r>
            <a:r>
              <a:rPr lang="en-US" sz="2800" dirty="0" err="1">
                <a:cs typeface="Calibri"/>
              </a:rPr>
              <a:t>Merangkul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berbagai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macam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kebutuhan</a:t>
            </a:r>
            <a:r>
              <a:rPr lang="en-US" sz="2800" dirty="0">
                <a:cs typeface="Calibri"/>
              </a:rPr>
              <a:t> developer dan </a:t>
            </a:r>
            <a:r>
              <a:rPr lang="en-US" sz="2800" dirty="0" err="1">
                <a:cs typeface="Calibri"/>
              </a:rPr>
              <a:t>pengguna</a:t>
            </a:r>
            <a:endParaRPr lang="en-US" sz="2800" dirty="0">
              <a:cs typeface="Calibri"/>
            </a:endParaRPr>
          </a:p>
          <a:p>
            <a:pPr>
              <a:buClr>
                <a:srgbClr val="FFFFFF"/>
              </a:buClr>
            </a:pPr>
            <a:endParaRPr lang="en-US" sz="2800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800" dirty="0">
                <a:cs typeface="Calibri"/>
              </a:rPr>
              <a:t>- </a:t>
            </a:r>
            <a:r>
              <a:rPr lang="en-US" sz="2800" dirty="0" err="1">
                <a:cs typeface="Calibri"/>
              </a:rPr>
              <a:t>Perlu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waktu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untuk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belajar</a:t>
            </a:r>
            <a:endParaRPr lang="en-US" sz="2800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800" dirty="0">
                <a:cs typeface="Calibri"/>
              </a:rPr>
              <a:t>- </a:t>
            </a:r>
            <a:r>
              <a:rPr lang="en-US" sz="2800" dirty="0" err="1">
                <a:cs typeface="Calibri"/>
              </a:rPr>
              <a:t>Beberapa</a:t>
            </a:r>
            <a:r>
              <a:rPr lang="en-US" sz="2800" dirty="0">
                <a:cs typeface="Calibri"/>
              </a:rPr>
              <a:t> Framework </a:t>
            </a:r>
            <a:r>
              <a:rPr lang="en-US" sz="2800" dirty="0" err="1">
                <a:cs typeface="Calibri"/>
              </a:rPr>
              <a:t>terkadang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tidak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mendukung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satu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sama</a:t>
            </a:r>
            <a:r>
              <a:rPr lang="en-US" sz="2800" dirty="0">
                <a:cs typeface="Calibri"/>
              </a:rPr>
              <a:t> lain</a:t>
            </a:r>
          </a:p>
        </p:txBody>
      </p:sp>
    </p:spTree>
    <p:extLst>
      <p:ext uri="{BB962C8B-B14F-4D97-AF65-F5344CB8AC3E}">
        <p14:creationId xmlns:p14="http://schemas.microsoft.com/office/powerpoint/2010/main" val="53240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451D-78A2-413F-91CA-8DAA7D99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Contoh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3BB7D-BBE2-4978-9AA1-55F0F3E5A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398303"/>
          </a:xfrm>
        </p:spPr>
        <p:txBody>
          <a:bodyPr>
            <a:normAutofit lnSpcReduction="10000"/>
          </a:bodyPr>
          <a:lstStyle/>
          <a:p>
            <a:r>
              <a:rPr lang="en-US" sz="3600" dirty="0" err="1">
                <a:cs typeface="Calibri"/>
              </a:rPr>
              <a:t>Aplikasi</a:t>
            </a:r>
            <a:r>
              <a:rPr lang="en-US" sz="3600" dirty="0">
                <a:cs typeface="Calibri"/>
              </a:rPr>
              <a:t> yang </a:t>
            </a:r>
            <a:r>
              <a:rPr lang="en-US" sz="3600" dirty="0" err="1">
                <a:cs typeface="Calibri"/>
              </a:rPr>
              <a:t>dibuat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dengan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menggunakan</a:t>
            </a:r>
            <a:r>
              <a:rPr lang="en-US" sz="3600" dirty="0">
                <a:cs typeface="Calibri"/>
              </a:rPr>
              <a:t> Flutter </a:t>
            </a:r>
            <a:r>
              <a:rPr lang="en-US" sz="3600" dirty="0" err="1">
                <a:cs typeface="Calibri"/>
              </a:rPr>
              <a:t>akan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sulit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dipadukan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dengan</a:t>
            </a:r>
            <a:r>
              <a:rPr lang="en-US" sz="3600" dirty="0">
                <a:cs typeface="Calibri"/>
              </a:rPr>
              <a:t> Unity.</a:t>
            </a:r>
            <a:endParaRPr lang="en-US" sz="360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3600" dirty="0" err="1">
                <a:cs typeface="Calibri"/>
              </a:rPr>
              <a:t>Namun</a:t>
            </a:r>
            <a:r>
              <a:rPr lang="en-US" sz="3600" dirty="0">
                <a:cs typeface="Calibri"/>
              </a:rPr>
              <a:t> Framework Unity </a:t>
            </a:r>
            <a:r>
              <a:rPr lang="en-US" sz="3600" dirty="0" err="1">
                <a:cs typeface="Calibri"/>
              </a:rPr>
              <a:t>dapat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dipadukan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dengan</a:t>
            </a:r>
            <a:r>
              <a:rPr lang="en-US" sz="3600" dirty="0">
                <a:cs typeface="Calibri"/>
              </a:rPr>
              <a:t> Firebase (Game -&gt; Save Game)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8300080-8B00-4BF6-8DA5-7902C60A8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533" y="4090420"/>
            <a:ext cx="4971690" cy="260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7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CE4C-5C24-412A-AD40-CF6F45B3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Firebase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9B4B-62CD-49A6-856F-1F1DB3EC0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839" y="1710746"/>
            <a:ext cx="2755841" cy="3649133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cs typeface="Calibri"/>
              </a:rPr>
              <a:t>Di </a:t>
            </a:r>
            <a:r>
              <a:rPr lang="en-US" sz="3600" dirty="0" err="1">
                <a:cs typeface="Calibri"/>
              </a:rPr>
              <a:t>buat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dengan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tiga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prinsip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dasar</a:t>
            </a:r>
            <a:r>
              <a:rPr lang="en-US" sz="3600" dirty="0">
                <a:cs typeface="Calibri"/>
              </a:rPr>
              <a:t>:</a:t>
            </a:r>
          </a:p>
          <a:p>
            <a:pPr lvl="1">
              <a:buClr>
                <a:srgbClr val="FFFFFF"/>
              </a:buClr>
            </a:pPr>
            <a:r>
              <a:rPr lang="en-US" sz="3200" dirty="0">
                <a:cs typeface="Calibri"/>
              </a:rPr>
              <a:t>Develop</a:t>
            </a:r>
          </a:p>
          <a:p>
            <a:pPr lvl="1">
              <a:buClr>
                <a:srgbClr val="FFFFFF"/>
              </a:buClr>
            </a:pPr>
            <a:r>
              <a:rPr lang="en-US" sz="3200" dirty="0">
                <a:cs typeface="Calibri"/>
              </a:rPr>
              <a:t>Grow</a:t>
            </a:r>
          </a:p>
          <a:p>
            <a:pPr lvl="1">
              <a:buClr>
                <a:srgbClr val="FFFFFF"/>
              </a:buClr>
            </a:pPr>
            <a:r>
              <a:rPr lang="en-US" sz="3200" dirty="0">
                <a:cs typeface="Calibri"/>
              </a:rPr>
              <a:t>Earn</a:t>
            </a:r>
          </a:p>
        </p:txBody>
      </p:sp>
      <p:pic>
        <p:nvPicPr>
          <p:cNvPr id="4" name="Picture 4" descr="Schematic&#10;&#10;Description automatically generated">
            <a:extLst>
              <a:ext uri="{FF2B5EF4-FFF2-40B4-BE49-F238E27FC236}">
                <a16:creationId xmlns:a16="http://schemas.microsoft.com/office/drawing/2014/main" id="{C49AAEB7-B500-4010-B357-418BE9FC9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2250" y="1119099"/>
            <a:ext cx="9097992" cy="50942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6FED92-25C9-4A01-83A7-5DCDA3EF62EE}"/>
              </a:ext>
            </a:extLst>
          </p:cNvPr>
          <p:cNvSpPr txBox="1"/>
          <p:nvPr/>
        </p:nvSpPr>
        <p:spPr>
          <a:xfrm>
            <a:off x="9397042" y="6313997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BY-SA-NC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151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A5C7-AE33-4DF7-B707-4796F8BD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CC46A-1F0C-410E-A43F-EF051E2D1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1195349" cy="4526151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err="1">
                <a:ea typeface="+mn-lt"/>
                <a:cs typeface="+mn-lt"/>
              </a:rPr>
              <a:t>Mempercepat</a:t>
            </a:r>
            <a:r>
              <a:rPr lang="en-US" sz="2800" dirty="0">
                <a:ea typeface="+mn-lt"/>
                <a:cs typeface="+mn-lt"/>
              </a:rPr>
              <a:t> dan </a:t>
            </a:r>
            <a:r>
              <a:rPr lang="en-US" sz="2800" dirty="0" err="1">
                <a:ea typeface="+mn-lt"/>
                <a:cs typeface="+mn-lt"/>
              </a:rPr>
              <a:t>menskalakan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pengembangan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aplikasi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tanpa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mengelola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infrastruktur</a:t>
            </a:r>
          </a:p>
          <a:p>
            <a:pPr>
              <a:buClr>
                <a:srgbClr val="FFFFFF"/>
              </a:buClr>
            </a:pPr>
            <a:r>
              <a:rPr lang="en-US" sz="2800" dirty="0" err="1">
                <a:cs typeface="Calibri"/>
              </a:rPr>
              <a:t>Produk</a:t>
            </a:r>
            <a:endParaRPr lang="en-US" sz="2800">
              <a:cs typeface="Calibri"/>
            </a:endParaRPr>
          </a:p>
          <a:p>
            <a:pPr marL="742950">
              <a:buClr>
                <a:srgbClr val="FFFFFF"/>
              </a:buClr>
            </a:pPr>
            <a:r>
              <a:rPr lang="en-US" sz="2600">
                <a:ea typeface="+mn-lt"/>
                <a:cs typeface="+mn-lt"/>
              </a:rPr>
              <a:t>Cloud Firestore</a:t>
            </a:r>
            <a:endParaRPr lang="en-US" sz="2600" dirty="0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 sz="2600" dirty="0">
                <a:ea typeface="+mn-lt"/>
                <a:cs typeface="+mn-lt"/>
              </a:rPr>
              <a:t>Machine Learning</a:t>
            </a:r>
            <a:endParaRPr lang="en-US" dirty="0"/>
          </a:p>
          <a:p>
            <a:pPr lvl="1">
              <a:buClr>
                <a:srgbClr val="FFFFFF"/>
              </a:buClr>
            </a:pPr>
            <a:r>
              <a:rPr lang="en-US" sz="2600" dirty="0">
                <a:ea typeface="+mn-lt"/>
                <a:cs typeface="+mn-lt"/>
              </a:rPr>
              <a:t>Cloud Functions</a:t>
            </a:r>
            <a:endParaRPr lang="en-US" dirty="0"/>
          </a:p>
          <a:p>
            <a:pPr lvl="1">
              <a:buClr>
                <a:srgbClr val="FFFFFF"/>
              </a:buClr>
            </a:pPr>
            <a:r>
              <a:rPr lang="en-US" sz="2600" dirty="0">
                <a:ea typeface="+mn-lt"/>
                <a:cs typeface="+mn-lt"/>
              </a:rPr>
              <a:t>Authentication</a:t>
            </a:r>
            <a:endParaRPr lang="en-US" dirty="0"/>
          </a:p>
          <a:p>
            <a:pPr lvl="1">
              <a:buClr>
                <a:srgbClr val="FFFFFF"/>
              </a:buClr>
            </a:pPr>
            <a:r>
              <a:rPr lang="en-US" sz="2600" dirty="0">
                <a:ea typeface="+mn-lt"/>
                <a:cs typeface="+mn-lt"/>
              </a:rPr>
              <a:t>Hosting</a:t>
            </a:r>
            <a:endParaRPr lang="en-US" dirty="0"/>
          </a:p>
          <a:p>
            <a:pPr lvl="1">
              <a:buClr>
                <a:srgbClr val="FFFFFF"/>
              </a:buClr>
            </a:pPr>
            <a:r>
              <a:rPr lang="en-US" sz="2600">
                <a:ea typeface="+mn-lt"/>
                <a:cs typeface="+mn-lt"/>
              </a:rPr>
              <a:t>Cloud Storage</a:t>
            </a:r>
            <a:endParaRPr lang="en-US"/>
          </a:p>
          <a:p>
            <a:pPr lvl="1">
              <a:buClr>
                <a:srgbClr val="FFFFFF"/>
              </a:buClr>
            </a:pPr>
            <a:r>
              <a:rPr lang="en-US" sz="2600" dirty="0">
                <a:ea typeface="+mn-lt"/>
                <a:cs typeface="+mn-lt"/>
              </a:rPr>
              <a:t>Realtime Database</a:t>
            </a:r>
            <a:endParaRPr lang="en-US" dirty="0"/>
          </a:p>
          <a:p>
            <a:pPr>
              <a:buClr>
                <a:prstClr val="white"/>
              </a:buClr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12551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00F0-8A16-42B9-91DB-27A2161D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Grow (Release &amp; monitor)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E78E-0D52-403A-8181-0AA55F9DD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1310368" cy="44830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err="1">
                <a:ea typeface="+mn-lt"/>
                <a:cs typeface="+mn-lt"/>
              </a:rPr>
              <a:t>Rilis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err="1">
                <a:ea typeface="+mn-lt"/>
                <a:cs typeface="+mn-lt"/>
              </a:rPr>
              <a:t>dengan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err="1">
                <a:ea typeface="+mn-lt"/>
                <a:cs typeface="+mn-lt"/>
              </a:rPr>
              <a:t>percaya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err="1">
                <a:ea typeface="+mn-lt"/>
                <a:cs typeface="+mn-lt"/>
              </a:rPr>
              <a:t>diri</a:t>
            </a:r>
            <a:r>
              <a:rPr lang="en-US" sz="3600" dirty="0">
                <a:ea typeface="+mn-lt"/>
                <a:cs typeface="+mn-lt"/>
              </a:rPr>
              <a:t> dan </a:t>
            </a:r>
            <a:r>
              <a:rPr lang="en-US" sz="3600" err="1">
                <a:ea typeface="+mn-lt"/>
                <a:cs typeface="+mn-lt"/>
              </a:rPr>
              <a:t>pantau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err="1">
                <a:ea typeface="+mn-lt"/>
                <a:cs typeface="+mn-lt"/>
              </a:rPr>
              <a:t>kinerja</a:t>
            </a:r>
            <a:r>
              <a:rPr lang="en-US" sz="3600" dirty="0">
                <a:ea typeface="+mn-lt"/>
                <a:cs typeface="+mn-lt"/>
              </a:rPr>
              <a:t> dan </a:t>
            </a:r>
            <a:r>
              <a:rPr lang="en-US" sz="3600" err="1">
                <a:ea typeface="+mn-lt"/>
                <a:cs typeface="+mn-lt"/>
              </a:rPr>
              <a:t>stabilitas</a:t>
            </a:r>
            <a:endParaRPr lang="en-US" sz="3600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sz="3200" err="1">
                <a:cs typeface="Calibri"/>
              </a:rPr>
              <a:t>Produk</a:t>
            </a:r>
            <a:endParaRPr lang="en-US" sz="320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800" dirty="0" err="1">
                <a:ea typeface="+mn-lt"/>
                <a:cs typeface="+mn-lt"/>
              </a:rPr>
              <a:t>Crashlytics</a:t>
            </a:r>
            <a:endParaRPr lang="en-US" sz="2800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 sz="2800" dirty="0">
                <a:ea typeface="+mn-lt"/>
                <a:cs typeface="+mn-lt"/>
              </a:rPr>
              <a:t>Performance Monitoring</a:t>
            </a:r>
            <a:endParaRPr lang="en-US" sz="2800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 sz="2800" dirty="0">
                <a:ea typeface="+mn-lt"/>
                <a:cs typeface="+mn-lt"/>
              </a:rPr>
              <a:t>Test Lab</a:t>
            </a:r>
            <a:endParaRPr lang="en-US" sz="2800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 sz="2800" dirty="0">
                <a:ea typeface="+mn-lt"/>
                <a:cs typeface="+mn-lt"/>
              </a:rPr>
              <a:t>App Distribution</a:t>
            </a:r>
            <a:endParaRPr lang="en-US" sz="2800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 sz="2800" dirty="0">
                <a:ea typeface="+mn-lt"/>
                <a:cs typeface="+mn-lt"/>
              </a:rPr>
              <a:t>Google Analytics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860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741B-DAC5-41B0-BBAE-2B9BF4A8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EARN (engage)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ED04-C746-45F8-951A-EA3234FC1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1281613" cy="445426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err="1">
                <a:ea typeface="+mn-lt"/>
                <a:cs typeface="+mn-lt"/>
              </a:rPr>
              <a:t>Tingkatkan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keterlibatan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dengan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analitik</a:t>
            </a:r>
            <a:r>
              <a:rPr lang="en-US" sz="2800" dirty="0">
                <a:ea typeface="+mn-lt"/>
                <a:cs typeface="+mn-lt"/>
              </a:rPr>
              <a:t> yang kaya, </a:t>
            </a:r>
            <a:r>
              <a:rPr lang="en-US" sz="2800" err="1">
                <a:ea typeface="+mn-lt"/>
                <a:cs typeface="+mn-lt"/>
              </a:rPr>
              <a:t>pengujian</a:t>
            </a:r>
            <a:r>
              <a:rPr lang="en-US" sz="2800" dirty="0">
                <a:ea typeface="+mn-lt"/>
                <a:cs typeface="+mn-lt"/>
              </a:rPr>
              <a:t> A/B, dan </a:t>
            </a:r>
            <a:r>
              <a:rPr lang="en-US" sz="2800" err="1">
                <a:ea typeface="+mn-lt"/>
                <a:cs typeface="+mn-lt"/>
              </a:rPr>
              <a:t>kampanye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perpesanan</a:t>
            </a:r>
            <a:endParaRPr lang="en-US" sz="2800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sz="2800" dirty="0" err="1">
                <a:cs typeface="Calibri"/>
              </a:rPr>
              <a:t>Produk</a:t>
            </a:r>
            <a:endParaRPr lang="en-US" sz="280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800" dirty="0">
                <a:ea typeface="+mn-lt"/>
                <a:cs typeface="+mn-lt"/>
              </a:rPr>
              <a:t>In-App Messaging</a:t>
            </a:r>
            <a:endParaRPr lang="en-US" sz="2800" dirty="0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Predictions</a:t>
            </a:r>
            <a:endParaRPr lang="en-US" sz="2400" dirty="0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A/B Testing</a:t>
            </a:r>
            <a:endParaRPr lang="en-US" sz="2400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Cloud Messaging</a:t>
            </a:r>
            <a:endParaRPr lang="en-US" sz="2400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Remote Config</a:t>
            </a:r>
            <a:endParaRPr lang="en-US" sz="2400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Dynamic Links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83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BE80-5827-42DF-BEB2-BB3D27D99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Teknologi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pengembangan</a:t>
            </a:r>
            <a:r>
              <a:rPr lang="en-US" dirty="0">
                <a:cs typeface="Calibri Light"/>
              </a:rPr>
              <a:t> firebase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107CF-B4D5-404F-8340-6B288497C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1094708" cy="431049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ea typeface="+mn-lt"/>
                <a:cs typeface="+mn-lt"/>
              </a:rPr>
              <a:t>Firebase Authentication</a:t>
            </a:r>
          </a:p>
          <a:p>
            <a:pPr>
              <a:buClr>
                <a:srgbClr val="FFFFFF"/>
              </a:buClr>
            </a:pPr>
            <a:r>
              <a:rPr lang="en-US" sz="3200" dirty="0">
                <a:ea typeface="+mn-lt"/>
                <a:cs typeface="+mn-lt"/>
              </a:rPr>
              <a:t>Realtime Database</a:t>
            </a:r>
          </a:p>
          <a:p>
            <a:pPr>
              <a:buClr>
                <a:srgbClr val="FFFFFF"/>
              </a:buClr>
            </a:pPr>
            <a:r>
              <a:rPr lang="en-US" sz="3200" dirty="0">
                <a:ea typeface="+mn-lt"/>
                <a:cs typeface="+mn-lt"/>
              </a:rPr>
              <a:t>Cloud Storage for Firebase</a:t>
            </a:r>
          </a:p>
          <a:p>
            <a:pPr>
              <a:buClr>
                <a:srgbClr val="FFFFFF"/>
              </a:buClr>
            </a:pPr>
            <a:r>
              <a:rPr lang="en-US" sz="3200" dirty="0">
                <a:ea typeface="+mn-lt"/>
                <a:cs typeface="+mn-lt"/>
              </a:rPr>
              <a:t>Firebase Test Lab</a:t>
            </a:r>
          </a:p>
          <a:p>
            <a:pPr>
              <a:buClr>
                <a:srgbClr val="FFFFFF"/>
              </a:buClr>
            </a:pPr>
            <a:r>
              <a:rPr lang="en-US" sz="3200" dirty="0">
                <a:ea typeface="+mn-lt"/>
                <a:cs typeface="+mn-lt"/>
              </a:rPr>
              <a:t>Firebase Hosting</a:t>
            </a:r>
          </a:p>
          <a:p>
            <a:pPr>
              <a:buClr>
                <a:srgbClr val="FFFFFF"/>
              </a:buClr>
            </a:pPr>
            <a:r>
              <a:rPr lang="en-US" sz="3200" dirty="0">
                <a:ea typeface="+mn-lt"/>
                <a:cs typeface="+mn-lt"/>
              </a:rPr>
              <a:t>Firebase Crash Reporting</a:t>
            </a:r>
          </a:p>
          <a:p>
            <a:pPr>
              <a:buClr>
                <a:srgbClr val="FFFFFF"/>
              </a:buClr>
            </a:pPr>
            <a:r>
              <a:rPr lang="en-US" sz="3200" dirty="0">
                <a:ea typeface="+mn-lt"/>
                <a:cs typeface="+mn-lt"/>
              </a:rPr>
              <a:t>Cloud Functions for Firebase</a:t>
            </a:r>
          </a:p>
        </p:txBody>
      </p:sp>
    </p:spTree>
    <p:extLst>
      <p:ext uri="{BB962C8B-B14F-4D97-AF65-F5344CB8AC3E}">
        <p14:creationId xmlns:p14="http://schemas.microsoft.com/office/powerpoint/2010/main" val="1920653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Application>Microsoft Office PowerPoint</Application>
  <PresentationFormat>Widescreen</PresentationFormat>
  <Paragraphs>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Celestial</vt:lpstr>
      <vt:lpstr>Mobile application</vt:lpstr>
      <vt:lpstr>Mengapa harus framework?</vt:lpstr>
      <vt:lpstr>Baik dan Buruk framework</vt:lpstr>
      <vt:lpstr>Contoh</vt:lpstr>
      <vt:lpstr>Firebase</vt:lpstr>
      <vt:lpstr>Build</vt:lpstr>
      <vt:lpstr>Grow (Release &amp; monitor)</vt:lpstr>
      <vt:lpstr>EARN (engage)</vt:lpstr>
      <vt:lpstr>Teknologi pengembangan firebase</vt:lpstr>
      <vt:lpstr>Teknologi penumbuhan firebase</vt:lpstr>
      <vt:lpstr>Penghasil uang dengan admob</vt:lpstr>
      <vt:lpstr>Mengapa harus firebase?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116</cp:revision>
  <dcterms:created xsi:type="dcterms:W3CDTF">2012-12-03T06:56:55Z</dcterms:created>
  <dcterms:modified xsi:type="dcterms:W3CDTF">2021-09-28T02:32:05Z</dcterms:modified>
</cp:coreProperties>
</file>