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F4F13-7F8D-4D7C-8EAA-ED2640C4B28A}" v="1138" dt="2021-10-03T03:32:46.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273" autoAdjust="0"/>
  </p:normalViewPr>
  <p:slideViewPr>
    <p:cSldViewPr snapToGrid="0">
      <p:cViewPr varScale="1">
        <p:scale>
          <a:sx n="100" d="100"/>
          <a:sy n="100" d="100"/>
        </p:scale>
        <p:origin x="378"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lanahirzan" userId="QZ9/UGr5K0C954TRx2YVemBIv6+ROOpGBScm1FuaWOk=" providerId="None" clId="Web-{CB9F4F13-7F8D-4D7C-8EAA-ED2640C4B28A}"/>
    <pc:docChg chg="addSld modSld addMainMaster delMainMaster">
      <pc:chgData name="maulanahirzan" userId="QZ9/UGr5K0C954TRx2YVemBIv6+ROOpGBScm1FuaWOk=" providerId="None" clId="Web-{CB9F4F13-7F8D-4D7C-8EAA-ED2640C4B28A}" dt="2021-10-03T03:32:46.679" v="1133" actId="1076"/>
      <pc:docMkLst>
        <pc:docMk/>
      </pc:docMkLst>
      <pc:sldChg chg="modSp mod modClrScheme chgLayout">
        <pc:chgData name="maulanahirzan" userId="QZ9/UGr5K0C954TRx2YVemBIv6+ROOpGBScm1FuaWOk=" providerId="None" clId="Web-{CB9F4F13-7F8D-4D7C-8EAA-ED2640C4B28A}" dt="2021-10-03T01:29:20.791" v="7" actId="20577"/>
        <pc:sldMkLst>
          <pc:docMk/>
          <pc:sldMk cId="2426011969" sldId="256"/>
        </pc:sldMkLst>
        <pc:spChg chg="mod ord">
          <ac:chgData name="maulanahirzan" userId="QZ9/UGr5K0C954TRx2YVemBIv6+ROOpGBScm1FuaWOk=" providerId="None" clId="Web-{CB9F4F13-7F8D-4D7C-8EAA-ED2640C4B28A}" dt="2021-10-03T01:29:16.510" v="4" actId="20577"/>
          <ac:spMkLst>
            <pc:docMk/>
            <pc:sldMk cId="2426011969" sldId="256"/>
            <ac:spMk id="2" creationId="{00000000-0000-0000-0000-000000000000}"/>
          </ac:spMkLst>
        </pc:spChg>
        <pc:spChg chg="mod ord">
          <ac:chgData name="maulanahirzan" userId="QZ9/UGr5K0C954TRx2YVemBIv6+ROOpGBScm1FuaWOk=" providerId="None" clId="Web-{CB9F4F13-7F8D-4D7C-8EAA-ED2640C4B28A}" dt="2021-10-03T01:29:20.791" v="7" actId="20577"/>
          <ac:spMkLst>
            <pc:docMk/>
            <pc:sldMk cId="2426011969" sldId="256"/>
            <ac:spMk id="3" creationId="{00000000-0000-0000-0000-000000000000}"/>
          </ac:spMkLst>
        </pc:spChg>
      </pc:sldChg>
      <pc:sldChg chg="addSp modSp new">
        <pc:chgData name="maulanahirzan" userId="QZ9/UGr5K0C954TRx2YVemBIv6+ROOpGBScm1FuaWOk=" providerId="None" clId="Web-{CB9F4F13-7F8D-4D7C-8EAA-ED2640C4B28A}" dt="2021-10-03T02:51:26.503" v="92" actId="1076"/>
        <pc:sldMkLst>
          <pc:docMk/>
          <pc:sldMk cId="315800773" sldId="257"/>
        </pc:sldMkLst>
        <pc:spChg chg="mod">
          <ac:chgData name="maulanahirzan" userId="QZ9/UGr5K0C954TRx2YVemBIv6+ROOpGBScm1FuaWOk=" providerId="None" clId="Web-{CB9F4F13-7F8D-4D7C-8EAA-ED2640C4B28A}" dt="2021-10-03T02:25:32.848" v="31" actId="20577"/>
          <ac:spMkLst>
            <pc:docMk/>
            <pc:sldMk cId="315800773" sldId="257"/>
            <ac:spMk id="2" creationId="{DAF83387-92B7-48FD-B9D6-C39D19A53C7C}"/>
          </ac:spMkLst>
        </pc:spChg>
        <pc:spChg chg="mod">
          <ac:chgData name="maulanahirzan" userId="QZ9/UGr5K0C954TRx2YVemBIv6+ROOpGBScm1FuaWOk=" providerId="None" clId="Web-{CB9F4F13-7F8D-4D7C-8EAA-ED2640C4B28A}" dt="2021-10-03T02:51:07.362" v="88" actId="14100"/>
          <ac:spMkLst>
            <pc:docMk/>
            <pc:sldMk cId="315800773" sldId="257"/>
            <ac:spMk id="3" creationId="{3617C6F0-DE44-4305-BA29-D15AC9A99BFE}"/>
          </ac:spMkLst>
        </pc:spChg>
        <pc:picChg chg="add mod">
          <ac:chgData name="maulanahirzan" userId="QZ9/UGr5K0C954TRx2YVemBIv6+ROOpGBScm1FuaWOk=" providerId="None" clId="Web-{CB9F4F13-7F8D-4D7C-8EAA-ED2640C4B28A}" dt="2021-10-03T02:51:14.644" v="90" actId="1076"/>
          <ac:picMkLst>
            <pc:docMk/>
            <pc:sldMk cId="315800773" sldId="257"/>
            <ac:picMk id="4" creationId="{E4BA3C44-73EC-4A1D-B297-EF79023960A9}"/>
          </ac:picMkLst>
        </pc:picChg>
        <pc:picChg chg="add mod">
          <ac:chgData name="maulanahirzan" userId="QZ9/UGr5K0C954TRx2YVemBIv6+ROOpGBScm1FuaWOk=" providerId="None" clId="Web-{CB9F4F13-7F8D-4D7C-8EAA-ED2640C4B28A}" dt="2021-10-03T02:51:26.503" v="92" actId="1076"/>
          <ac:picMkLst>
            <pc:docMk/>
            <pc:sldMk cId="315800773" sldId="257"/>
            <ac:picMk id="5" creationId="{3D88F241-1402-4CBF-942A-14479C31DD4E}"/>
          </ac:picMkLst>
        </pc:picChg>
      </pc:sldChg>
      <pc:sldChg chg="addSp modSp new">
        <pc:chgData name="maulanahirzan" userId="QZ9/UGr5K0C954TRx2YVemBIv6+ROOpGBScm1FuaWOk=" providerId="None" clId="Web-{CB9F4F13-7F8D-4D7C-8EAA-ED2640C4B28A}" dt="2021-10-03T02:56:08.400" v="116" actId="14100"/>
        <pc:sldMkLst>
          <pc:docMk/>
          <pc:sldMk cId="916455259" sldId="258"/>
        </pc:sldMkLst>
        <pc:spChg chg="mod">
          <ac:chgData name="maulanahirzan" userId="QZ9/UGr5K0C954TRx2YVemBIv6+ROOpGBScm1FuaWOk=" providerId="None" clId="Web-{CB9F4F13-7F8D-4D7C-8EAA-ED2640C4B28A}" dt="2021-10-03T02:52:21.036" v="99" actId="20577"/>
          <ac:spMkLst>
            <pc:docMk/>
            <pc:sldMk cId="916455259" sldId="258"/>
            <ac:spMk id="2" creationId="{56B69DFA-CC78-4DB1-90E2-436E77A10F63}"/>
          </ac:spMkLst>
        </pc:spChg>
        <pc:spChg chg="mod">
          <ac:chgData name="maulanahirzan" userId="QZ9/UGr5K0C954TRx2YVemBIv6+ROOpGBScm1FuaWOk=" providerId="None" clId="Web-{CB9F4F13-7F8D-4D7C-8EAA-ED2640C4B28A}" dt="2021-10-03T02:55:09.227" v="109" actId="1076"/>
          <ac:spMkLst>
            <pc:docMk/>
            <pc:sldMk cId="916455259" sldId="258"/>
            <ac:spMk id="3" creationId="{3549908E-7A3D-48B1-85FA-58D68D1431BA}"/>
          </ac:spMkLst>
        </pc:spChg>
        <pc:spChg chg="add mod">
          <ac:chgData name="maulanahirzan" userId="QZ9/UGr5K0C954TRx2YVemBIv6+ROOpGBScm1FuaWOk=" providerId="None" clId="Web-{CB9F4F13-7F8D-4D7C-8EAA-ED2640C4B28A}" dt="2021-10-03T02:56:05.446" v="114" actId="1076"/>
          <ac:spMkLst>
            <pc:docMk/>
            <pc:sldMk cId="916455259" sldId="258"/>
            <ac:spMk id="5" creationId="{F92EFB95-BED1-45DA-AD2A-6DFC564B6081}"/>
          </ac:spMkLst>
        </pc:spChg>
        <pc:picChg chg="add mod">
          <ac:chgData name="maulanahirzan" userId="QZ9/UGr5K0C954TRx2YVemBIv6+ROOpGBScm1FuaWOk=" providerId="None" clId="Web-{CB9F4F13-7F8D-4D7C-8EAA-ED2640C4B28A}" dt="2021-10-03T02:56:08.400" v="116" actId="14100"/>
          <ac:picMkLst>
            <pc:docMk/>
            <pc:sldMk cId="916455259" sldId="258"/>
            <ac:picMk id="4" creationId="{CC8FBD23-FB1B-42D9-8863-9B7AD8AE9B55}"/>
          </ac:picMkLst>
        </pc:picChg>
      </pc:sldChg>
      <pc:sldChg chg="addSp modSp new">
        <pc:chgData name="maulanahirzan" userId="QZ9/UGr5K0C954TRx2YVemBIv6+ROOpGBScm1FuaWOk=" providerId="None" clId="Web-{CB9F4F13-7F8D-4D7C-8EAA-ED2640C4B28A}" dt="2021-10-03T03:03:27.112" v="150" actId="1076"/>
        <pc:sldMkLst>
          <pc:docMk/>
          <pc:sldMk cId="1862364760" sldId="259"/>
        </pc:sldMkLst>
        <pc:spChg chg="mod">
          <ac:chgData name="maulanahirzan" userId="QZ9/UGr5K0C954TRx2YVemBIv6+ROOpGBScm1FuaWOk=" providerId="None" clId="Web-{CB9F4F13-7F8D-4D7C-8EAA-ED2640C4B28A}" dt="2021-10-03T02:56:57.932" v="140" actId="20577"/>
          <ac:spMkLst>
            <pc:docMk/>
            <pc:sldMk cId="1862364760" sldId="259"/>
            <ac:spMk id="2" creationId="{E8311E89-452C-4E92-9CDC-8910D762781D}"/>
          </ac:spMkLst>
        </pc:spChg>
        <pc:spChg chg="mod">
          <ac:chgData name="maulanahirzan" userId="QZ9/UGr5K0C954TRx2YVemBIv6+ROOpGBScm1FuaWOk=" providerId="None" clId="Web-{CB9F4F13-7F8D-4D7C-8EAA-ED2640C4B28A}" dt="2021-10-03T03:02:19.860" v="147" actId="14100"/>
          <ac:spMkLst>
            <pc:docMk/>
            <pc:sldMk cId="1862364760" sldId="259"/>
            <ac:spMk id="3" creationId="{70542336-E27E-46A6-B20D-8E2C7260533B}"/>
          </ac:spMkLst>
        </pc:spChg>
        <pc:picChg chg="add mod">
          <ac:chgData name="maulanahirzan" userId="QZ9/UGr5K0C954TRx2YVemBIv6+ROOpGBScm1FuaWOk=" providerId="None" clId="Web-{CB9F4F13-7F8D-4D7C-8EAA-ED2640C4B28A}" dt="2021-10-03T03:03:27.112" v="150" actId="1076"/>
          <ac:picMkLst>
            <pc:docMk/>
            <pc:sldMk cId="1862364760" sldId="259"/>
            <ac:picMk id="4" creationId="{5CA2E4A8-CEA9-4FBC-99B5-87A77ED73966}"/>
          </ac:picMkLst>
        </pc:picChg>
      </pc:sldChg>
      <pc:sldChg chg="addSp delSp modSp new">
        <pc:chgData name="maulanahirzan" userId="QZ9/UGr5K0C954TRx2YVemBIv6+ROOpGBScm1FuaWOk=" providerId="None" clId="Web-{CB9F4F13-7F8D-4D7C-8EAA-ED2640C4B28A}" dt="2021-10-03T03:03:58.394" v="162" actId="1076"/>
        <pc:sldMkLst>
          <pc:docMk/>
          <pc:sldMk cId="4146355236" sldId="260"/>
        </pc:sldMkLst>
        <pc:spChg chg="del">
          <ac:chgData name="maulanahirzan" userId="QZ9/UGr5K0C954TRx2YVemBIv6+ROOpGBScm1FuaWOk=" providerId="None" clId="Web-{CB9F4F13-7F8D-4D7C-8EAA-ED2640C4B28A}" dt="2021-10-03T03:03:36.034" v="153"/>
          <ac:spMkLst>
            <pc:docMk/>
            <pc:sldMk cId="4146355236" sldId="260"/>
            <ac:spMk id="2" creationId="{E268237B-7B41-4AAA-8572-E536D506C236}"/>
          </ac:spMkLst>
        </pc:spChg>
        <pc:spChg chg="del">
          <ac:chgData name="maulanahirzan" userId="QZ9/UGr5K0C954TRx2YVemBIv6+ROOpGBScm1FuaWOk=" providerId="None" clId="Web-{CB9F4F13-7F8D-4D7C-8EAA-ED2640C4B28A}" dt="2021-10-03T03:03:35.362" v="152"/>
          <ac:spMkLst>
            <pc:docMk/>
            <pc:sldMk cId="4146355236" sldId="260"/>
            <ac:spMk id="3" creationId="{82C7AC49-1421-46B6-BD07-E397AE96E8A5}"/>
          </ac:spMkLst>
        </pc:spChg>
        <pc:spChg chg="add">
          <ac:chgData name="maulanahirzan" userId="QZ9/UGr5K0C954TRx2YVemBIv6+ROOpGBScm1FuaWOk=" providerId="None" clId="Web-{CB9F4F13-7F8D-4D7C-8EAA-ED2640C4B28A}" dt="2021-10-03T03:03:36.565" v="154"/>
          <ac:spMkLst>
            <pc:docMk/>
            <pc:sldMk cId="4146355236" sldId="260"/>
            <ac:spMk id="4" creationId="{0B2E52F0-3CFD-499E-A056-08E6B1250BE8}"/>
          </ac:spMkLst>
        </pc:spChg>
        <pc:picChg chg="add mod">
          <ac:chgData name="maulanahirzan" userId="QZ9/UGr5K0C954TRx2YVemBIv6+ROOpGBScm1FuaWOk=" providerId="None" clId="Web-{CB9F4F13-7F8D-4D7C-8EAA-ED2640C4B28A}" dt="2021-10-03T03:03:58.394" v="162" actId="1076"/>
          <ac:picMkLst>
            <pc:docMk/>
            <pc:sldMk cId="4146355236" sldId="260"/>
            <ac:picMk id="5" creationId="{7EFB70B8-0501-4DD3-A068-6664B6CFFE77}"/>
          </ac:picMkLst>
        </pc:picChg>
      </pc:sldChg>
      <pc:sldChg chg="modSp new">
        <pc:chgData name="maulanahirzan" userId="QZ9/UGr5K0C954TRx2YVemBIv6+ROOpGBScm1FuaWOk=" providerId="None" clId="Web-{CB9F4F13-7F8D-4D7C-8EAA-ED2640C4B28A}" dt="2021-10-03T03:06:42.881" v="218" actId="20577"/>
        <pc:sldMkLst>
          <pc:docMk/>
          <pc:sldMk cId="3928935069" sldId="261"/>
        </pc:sldMkLst>
        <pc:spChg chg="mod">
          <ac:chgData name="maulanahirzan" userId="QZ9/UGr5K0C954TRx2YVemBIv6+ROOpGBScm1FuaWOk=" providerId="None" clId="Web-{CB9F4F13-7F8D-4D7C-8EAA-ED2640C4B28A}" dt="2021-10-03T03:04:30.441" v="174" actId="20577"/>
          <ac:spMkLst>
            <pc:docMk/>
            <pc:sldMk cId="3928935069" sldId="261"/>
            <ac:spMk id="2" creationId="{40AB041C-F322-473A-91ED-36244A21DFF5}"/>
          </ac:spMkLst>
        </pc:spChg>
        <pc:spChg chg="mod">
          <ac:chgData name="maulanahirzan" userId="QZ9/UGr5K0C954TRx2YVemBIv6+ROOpGBScm1FuaWOk=" providerId="None" clId="Web-{CB9F4F13-7F8D-4D7C-8EAA-ED2640C4B28A}" dt="2021-10-03T03:06:42.881" v="218" actId="20577"/>
          <ac:spMkLst>
            <pc:docMk/>
            <pc:sldMk cId="3928935069" sldId="261"/>
            <ac:spMk id="3" creationId="{CB64B6B9-0EE1-4AE2-AB39-70C961BD3515}"/>
          </ac:spMkLst>
        </pc:spChg>
      </pc:sldChg>
      <pc:sldChg chg="addSp modSp new">
        <pc:chgData name="maulanahirzan" userId="QZ9/UGr5K0C954TRx2YVemBIv6+ROOpGBScm1FuaWOk=" providerId="None" clId="Web-{CB9F4F13-7F8D-4D7C-8EAA-ED2640C4B28A}" dt="2021-10-03T03:09:37.697" v="241" actId="1076"/>
        <pc:sldMkLst>
          <pc:docMk/>
          <pc:sldMk cId="3362570400" sldId="262"/>
        </pc:sldMkLst>
        <pc:spChg chg="mod">
          <ac:chgData name="maulanahirzan" userId="QZ9/UGr5K0C954TRx2YVemBIv6+ROOpGBScm1FuaWOk=" providerId="None" clId="Web-{CB9F4F13-7F8D-4D7C-8EAA-ED2640C4B28A}" dt="2021-10-03T03:07:28.554" v="227" actId="20577"/>
          <ac:spMkLst>
            <pc:docMk/>
            <pc:sldMk cId="3362570400" sldId="262"/>
            <ac:spMk id="2" creationId="{806C4F59-CE79-477D-82FE-D5C456B21F88}"/>
          </ac:spMkLst>
        </pc:spChg>
        <pc:spChg chg="mod">
          <ac:chgData name="maulanahirzan" userId="QZ9/UGr5K0C954TRx2YVemBIv6+ROOpGBScm1FuaWOk=" providerId="None" clId="Web-{CB9F4F13-7F8D-4D7C-8EAA-ED2640C4B28A}" dt="2021-10-03T03:07:57.148" v="233" actId="14100"/>
          <ac:spMkLst>
            <pc:docMk/>
            <pc:sldMk cId="3362570400" sldId="262"/>
            <ac:spMk id="3" creationId="{0DFED026-0CFB-42F8-9FE2-7CC175CD7DB5}"/>
          </ac:spMkLst>
        </pc:spChg>
        <pc:spChg chg="add mod">
          <ac:chgData name="maulanahirzan" userId="QZ9/UGr5K0C954TRx2YVemBIv6+ROOpGBScm1FuaWOk=" providerId="None" clId="Web-{CB9F4F13-7F8D-4D7C-8EAA-ED2640C4B28A}" dt="2021-10-03T03:09:30.103" v="238" actId="1076"/>
          <ac:spMkLst>
            <pc:docMk/>
            <pc:sldMk cId="3362570400" sldId="262"/>
            <ac:spMk id="5" creationId="{87237094-2253-4DF6-87DD-491293A6B846}"/>
          </ac:spMkLst>
        </pc:spChg>
        <pc:picChg chg="add mod">
          <ac:chgData name="maulanahirzan" userId="QZ9/UGr5K0C954TRx2YVemBIv6+ROOpGBScm1FuaWOk=" providerId="None" clId="Web-{CB9F4F13-7F8D-4D7C-8EAA-ED2640C4B28A}" dt="2021-10-03T03:09:37.697" v="241" actId="1076"/>
          <ac:picMkLst>
            <pc:docMk/>
            <pc:sldMk cId="3362570400" sldId="262"/>
            <ac:picMk id="4" creationId="{6BE69B09-D56F-4427-828A-9342941B4A5D}"/>
          </ac:picMkLst>
        </pc:picChg>
      </pc:sldChg>
      <pc:sldChg chg="addSp delSp modSp new">
        <pc:chgData name="maulanahirzan" userId="QZ9/UGr5K0C954TRx2YVemBIv6+ROOpGBScm1FuaWOk=" providerId="None" clId="Web-{CB9F4F13-7F8D-4D7C-8EAA-ED2640C4B28A}" dt="2021-10-03T03:13:19.499" v="261" actId="14100"/>
        <pc:sldMkLst>
          <pc:docMk/>
          <pc:sldMk cId="3217802067" sldId="263"/>
        </pc:sldMkLst>
        <pc:spChg chg="mod">
          <ac:chgData name="maulanahirzan" userId="QZ9/UGr5K0C954TRx2YVemBIv6+ROOpGBScm1FuaWOk=" providerId="None" clId="Web-{CB9F4F13-7F8D-4D7C-8EAA-ED2640C4B28A}" dt="2021-10-03T03:10:41.136" v="244" actId="20577"/>
          <ac:spMkLst>
            <pc:docMk/>
            <pc:sldMk cId="3217802067" sldId="263"/>
            <ac:spMk id="2" creationId="{4DFD36B9-F746-417C-ACFE-1B3010E6E2C9}"/>
          </ac:spMkLst>
        </pc:spChg>
        <pc:spChg chg="mod">
          <ac:chgData name="maulanahirzan" userId="QZ9/UGr5K0C954TRx2YVemBIv6+ROOpGBScm1FuaWOk=" providerId="None" clId="Web-{CB9F4F13-7F8D-4D7C-8EAA-ED2640C4B28A}" dt="2021-10-03T03:13:19.499" v="261" actId="14100"/>
          <ac:spMkLst>
            <pc:docMk/>
            <pc:sldMk cId="3217802067" sldId="263"/>
            <ac:spMk id="3" creationId="{D9E0F3CC-2A11-42CE-BA77-30DCD6BD63A3}"/>
          </ac:spMkLst>
        </pc:spChg>
        <pc:spChg chg="add del mod">
          <ac:chgData name="maulanahirzan" userId="QZ9/UGr5K0C954TRx2YVemBIv6+ROOpGBScm1FuaWOk=" providerId="None" clId="Web-{CB9F4F13-7F8D-4D7C-8EAA-ED2640C4B28A}" dt="2021-10-03T03:13:10.280" v="255"/>
          <ac:spMkLst>
            <pc:docMk/>
            <pc:sldMk cId="3217802067" sldId="263"/>
            <ac:spMk id="5" creationId="{135F2537-C0A7-4889-9C66-0F2DE6FBE066}"/>
          </ac:spMkLst>
        </pc:spChg>
        <pc:picChg chg="add del mod">
          <ac:chgData name="maulanahirzan" userId="QZ9/UGr5K0C954TRx2YVemBIv6+ROOpGBScm1FuaWOk=" providerId="None" clId="Web-{CB9F4F13-7F8D-4D7C-8EAA-ED2640C4B28A}" dt="2021-10-03T03:13:10.280" v="256"/>
          <ac:picMkLst>
            <pc:docMk/>
            <pc:sldMk cId="3217802067" sldId="263"/>
            <ac:picMk id="4" creationId="{FC4B9087-DD6E-47F8-AC2E-EF5857EABEED}"/>
          </ac:picMkLst>
        </pc:picChg>
      </pc:sldChg>
      <pc:sldChg chg="addSp delSp modSp new">
        <pc:chgData name="maulanahirzan" userId="QZ9/UGr5K0C954TRx2YVemBIv6+ROOpGBScm1FuaWOk=" providerId="None" clId="Web-{CB9F4F13-7F8D-4D7C-8EAA-ED2640C4B28A}" dt="2021-10-03T03:14:57.016" v="279" actId="14100"/>
        <pc:sldMkLst>
          <pc:docMk/>
          <pc:sldMk cId="4090754765" sldId="264"/>
        </pc:sldMkLst>
        <pc:spChg chg="del">
          <ac:chgData name="maulanahirzan" userId="QZ9/UGr5K0C954TRx2YVemBIv6+ROOpGBScm1FuaWOk=" providerId="None" clId="Web-{CB9F4F13-7F8D-4D7C-8EAA-ED2640C4B28A}" dt="2021-10-03T03:13:25.858" v="265"/>
          <ac:spMkLst>
            <pc:docMk/>
            <pc:sldMk cId="4090754765" sldId="264"/>
            <ac:spMk id="2" creationId="{C31D31D9-3157-46E5-9E5B-142CA4617DF8}"/>
          </ac:spMkLst>
        </pc:spChg>
        <pc:spChg chg="del mod">
          <ac:chgData name="maulanahirzan" userId="QZ9/UGr5K0C954TRx2YVemBIv6+ROOpGBScm1FuaWOk=" providerId="None" clId="Web-{CB9F4F13-7F8D-4D7C-8EAA-ED2640C4B28A}" dt="2021-10-03T03:13:26.530" v="266"/>
          <ac:spMkLst>
            <pc:docMk/>
            <pc:sldMk cId="4090754765" sldId="264"/>
            <ac:spMk id="3" creationId="{F8E9C7B9-82D7-4BE4-A1F7-3442C59CECA1}"/>
          </ac:spMkLst>
        </pc:spChg>
        <pc:spChg chg="add del">
          <ac:chgData name="maulanahirzan" userId="QZ9/UGr5K0C954TRx2YVemBIv6+ROOpGBScm1FuaWOk=" providerId="None" clId="Web-{CB9F4F13-7F8D-4D7C-8EAA-ED2640C4B28A}" dt="2021-10-03T03:13:27.889" v="268"/>
          <ac:spMkLst>
            <pc:docMk/>
            <pc:sldMk cId="4090754765" sldId="264"/>
            <ac:spMk id="4" creationId="{32E3908F-3F06-4F1A-AA19-7E3239FB05F1}"/>
          </ac:spMkLst>
        </pc:spChg>
        <pc:spChg chg="add del mod">
          <ac:chgData name="maulanahirzan" userId="QZ9/UGr5K0C954TRx2YVemBIv6+ROOpGBScm1FuaWOk=" providerId="None" clId="Web-{CB9F4F13-7F8D-4D7C-8EAA-ED2640C4B28A}" dt="2021-10-03T03:14:15.812" v="276"/>
          <ac:spMkLst>
            <pc:docMk/>
            <pc:sldMk cId="4090754765" sldId="264"/>
            <ac:spMk id="6" creationId="{9678F896-EA56-48D9-A9EF-025D868F3477}"/>
          </ac:spMkLst>
        </pc:spChg>
        <pc:picChg chg="add del mod">
          <ac:chgData name="maulanahirzan" userId="QZ9/UGr5K0C954TRx2YVemBIv6+ROOpGBScm1FuaWOk=" providerId="None" clId="Web-{CB9F4F13-7F8D-4D7C-8EAA-ED2640C4B28A}" dt="2021-10-03T03:14:15.812" v="276"/>
          <ac:picMkLst>
            <pc:docMk/>
            <pc:sldMk cId="4090754765" sldId="264"/>
            <ac:picMk id="5" creationId="{63E53313-446F-44A6-B6C1-F9A713103DA9}"/>
          </ac:picMkLst>
        </pc:picChg>
        <pc:picChg chg="add mod">
          <ac:chgData name="maulanahirzan" userId="QZ9/UGr5K0C954TRx2YVemBIv6+ROOpGBScm1FuaWOk=" providerId="None" clId="Web-{CB9F4F13-7F8D-4D7C-8EAA-ED2640C4B28A}" dt="2021-10-03T03:14:57.016" v="279" actId="14100"/>
          <ac:picMkLst>
            <pc:docMk/>
            <pc:sldMk cId="4090754765" sldId="264"/>
            <ac:picMk id="8" creationId="{875EB02C-2CB1-4254-B8F5-A5F96326F77A}"/>
          </ac:picMkLst>
        </pc:picChg>
      </pc:sldChg>
      <pc:sldChg chg="modSp new">
        <pc:chgData name="maulanahirzan" userId="QZ9/UGr5K0C954TRx2YVemBIv6+ROOpGBScm1FuaWOk=" providerId="None" clId="Web-{CB9F4F13-7F8D-4D7C-8EAA-ED2640C4B28A}" dt="2021-10-03T03:17:23.581" v="351" actId="20577"/>
        <pc:sldMkLst>
          <pc:docMk/>
          <pc:sldMk cId="2081441125" sldId="265"/>
        </pc:sldMkLst>
        <pc:spChg chg="mod">
          <ac:chgData name="maulanahirzan" userId="QZ9/UGr5K0C954TRx2YVemBIv6+ROOpGBScm1FuaWOk=" providerId="None" clId="Web-{CB9F4F13-7F8D-4D7C-8EAA-ED2640C4B28A}" dt="2021-10-03T03:15:27.048" v="286" actId="20577"/>
          <ac:spMkLst>
            <pc:docMk/>
            <pc:sldMk cId="2081441125" sldId="265"/>
            <ac:spMk id="2" creationId="{99FC69BF-501A-4ED1-AC7E-B8036E6B0577}"/>
          </ac:spMkLst>
        </pc:spChg>
        <pc:spChg chg="mod">
          <ac:chgData name="maulanahirzan" userId="QZ9/UGr5K0C954TRx2YVemBIv6+ROOpGBScm1FuaWOk=" providerId="None" clId="Web-{CB9F4F13-7F8D-4D7C-8EAA-ED2640C4B28A}" dt="2021-10-03T03:17:23.581" v="351" actId="20577"/>
          <ac:spMkLst>
            <pc:docMk/>
            <pc:sldMk cId="2081441125" sldId="265"/>
            <ac:spMk id="3" creationId="{C28A1D3F-DDCE-461C-942D-49F0CF4F2851}"/>
          </ac:spMkLst>
        </pc:spChg>
      </pc:sldChg>
      <pc:sldChg chg="addSp modSp new">
        <pc:chgData name="maulanahirzan" userId="QZ9/UGr5K0C954TRx2YVemBIv6+ROOpGBScm1FuaWOk=" providerId="None" clId="Web-{CB9F4F13-7F8D-4D7C-8EAA-ED2640C4B28A}" dt="2021-10-03T03:20:02.272" v="454" actId="14100"/>
        <pc:sldMkLst>
          <pc:docMk/>
          <pc:sldMk cId="1835526793" sldId="266"/>
        </pc:sldMkLst>
        <pc:spChg chg="mod">
          <ac:chgData name="maulanahirzan" userId="QZ9/UGr5K0C954TRx2YVemBIv6+ROOpGBScm1FuaWOk=" providerId="None" clId="Web-{CB9F4F13-7F8D-4D7C-8EAA-ED2640C4B28A}" dt="2021-10-03T03:18:13.551" v="355" actId="20577"/>
          <ac:spMkLst>
            <pc:docMk/>
            <pc:sldMk cId="1835526793" sldId="266"/>
            <ac:spMk id="2" creationId="{9E83F7B2-D5D6-485B-9199-6AED87B4565D}"/>
          </ac:spMkLst>
        </pc:spChg>
        <pc:spChg chg="mod">
          <ac:chgData name="maulanahirzan" userId="QZ9/UGr5K0C954TRx2YVemBIv6+ROOpGBScm1FuaWOk=" providerId="None" clId="Web-{CB9F4F13-7F8D-4D7C-8EAA-ED2640C4B28A}" dt="2021-10-03T03:19:00.240" v="451" actId="20577"/>
          <ac:spMkLst>
            <pc:docMk/>
            <pc:sldMk cId="1835526793" sldId="266"/>
            <ac:spMk id="3" creationId="{08DD894E-3FB5-49BA-A92B-E02AC5E77F62}"/>
          </ac:spMkLst>
        </pc:spChg>
        <pc:picChg chg="add mod">
          <ac:chgData name="maulanahirzan" userId="QZ9/UGr5K0C954TRx2YVemBIv6+ROOpGBScm1FuaWOk=" providerId="None" clId="Web-{CB9F4F13-7F8D-4D7C-8EAA-ED2640C4B28A}" dt="2021-10-03T03:20:02.272" v="454" actId="14100"/>
          <ac:picMkLst>
            <pc:docMk/>
            <pc:sldMk cId="1835526793" sldId="266"/>
            <ac:picMk id="4" creationId="{4CC5661A-ED9E-46D8-89AB-32AF51637C6D}"/>
          </ac:picMkLst>
        </pc:picChg>
      </pc:sldChg>
      <pc:sldChg chg="modSp new">
        <pc:chgData name="maulanahirzan" userId="QZ9/UGr5K0C954TRx2YVemBIv6+ROOpGBScm1FuaWOk=" providerId="None" clId="Web-{CB9F4F13-7F8D-4D7C-8EAA-ED2640C4B28A}" dt="2021-10-03T03:20:42.632" v="522" actId="20577"/>
        <pc:sldMkLst>
          <pc:docMk/>
          <pc:sldMk cId="3465027890" sldId="267"/>
        </pc:sldMkLst>
        <pc:spChg chg="mod">
          <ac:chgData name="maulanahirzan" userId="QZ9/UGr5K0C954TRx2YVemBIv6+ROOpGBScm1FuaWOk=" providerId="None" clId="Web-{CB9F4F13-7F8D-4D7C-8EAA-ED2640C4B28A}" dt="2021-10-03T03:20:16.632" v="477" actId="20577"/>
          <ac:spMkLst>
            <pc:docMk/>
            <pc:sldMk cId="3465027890" sldId="267"/>
            <ac:spMk id="2" creationId="{7E6EFE3F-B6B1-4A2F-9AC7-C2282B6E895C}"/>
          </ac:spMkLst>
        </pc:spChg>
        <pc:spChg chg="mod">
          <ac:chgData name="maulanahirzan" userId="QZ9/UGr5K0C954TRx2YVemBIv6+ROOpGBScm1FuaWOk=" providerId="None" clId="Web-{CB9F4F13-7F8D-4D7C-8EAA-ED2640C4B28A}" dt="2021-10-03T03:20:42.632" v="522" actId="20577"/>
          <ac:spMkLst>
            <pc:docMk/>
            <pc:sldMk cId="3465027890" sldId="267"/>
            <ac:spMk id="3" creationId="{0D93FCCD-69B5-4A3E-B9C5-A6A54095D41E}"/>
          </ac:spMkLst>
        </pc:spChg>
      </pc:sldChg>
      <pc:sldChg chg="addSp modSp new">
        <pc:chgData name="maulanahirzan" userId="QZ9/UGr5K0C954TRx2YVemBIv6+ROOpGBScm1FuaWOk=" providerId="None" clId="Web-{CB9F4F13-7F8D-4D7C-8EAA-ED2640C4B28A}" dt="2021-10-03T03:24:00.996" v="569" actId="1076"/>
        <pc:sldMkLst>
          <pc:docMk/>
          <pc:sldMk cId="1578489915" sldId="268"/>
        </pc:sldMkLst>
        <pc:spChg chg="mod">
          <ac:chgData name="maulanahirzan" userId="QZ9/UGr5K0C954TRx2YVemBIv6+ROOpGBScm1FuaWOk=" providerId="None" clId="Web-{CB9F4F13-7F8D-4D7C-8EAA-ED2640C4B28A}" dt="2021-10-03T03:21:23.508" v="537" actId="20577"/>
          <ac:spMkLst>
            <pc:docMk/>
            <pc:sldMk cId="1578489915" sldId="268"/>
            <ac:spMk id="2" creationId="{908DAF2C-4129-49D9-BAC6-AB3D4F40C552}"/>
          </ac:spMkLst>
        </pc:spChg>
        <pc:spChg chg="mod">
          <ac:chgData name="maulanahirzan" userId="QZ9/UGr5K0C954TRx2YVemBIv6+ROOpGBScm1FuaWOk=" providerId="None" clId="Web-{CB9F4F13-7F8D-4D7C-8EAA-ED2640C4B28A}" dt="2021-10-03T03:21:57.962" v="567" actId="20577"/>
          <ac:spMkLst>
            <pc:docMk/>
            <pc:sldMk cId="1578489915" sldId="268"/>
            <ac:spMk id="3" creationId="{10EE77F6-4762-4239-A3D7-1781BF43465C}"/>
          </ac:spMkLst>
        </pc:spChg>
        <pc:picChg chg="add mod">
          <ac:chgData name="maulanahirzan" userId="QZ9/UGr5K0C954TRx2YVemBIv6+ROOpGBScm1FuaWOk=" providerId="None" clId="Web-{CB9F4F13-7F8D-4D7C-8EAA-ED2640C4B28A}" dt="2021-10-03T03:24:00.996" v="569" actId="1076"/>
          <ac:picMkLst>
            <pc:docMk/>
            <pc:sldMk cId="1578489915" sldId="268"/>
            <ac:picMk id="4" creationId="{3D8239C6-14D1-4CEE-A250-692EFF50E51A}"/>
          </ac:picMkLst>
        </pc:picChg>
      </pc:sldChg>
      <pc:sldChg chg="modSp new">
        <pc:chgData name="maulanahirzan" userId="QZ9/UGr5K0C954TRx2YVemBIv6+ROOpGBScm1FuaWOk=" providerId="None" clId="Web-{CB9F4F13-7F8D-4D7C-8EAA-ED2640C4B28A}" dt="2021-10-03T03:24:34.199" v="586" actId="20577"/>
        <pc:sldMkLst>
          <pc:docMk/>
          <pc:sldMk cId="994096252" sldId="269"/>
        </pc:sldMkLst>
        <pc:spChg chg="mod">
          <ac:chgData name="maulanahirzan" userId="QZ9/UGr5K0C954TRx2YVemBIv6+ROOpGBScm1FuaWOk=" providerId="None" clId="Web-{CB9F4F13-7F8D-4D7C-8EAA-ED2640C4B28A}" dt="2021-10-03T03:24:14.215" v="582" actId="20577"/>
          <ac:spMkLst>
            <pc:docMk/>
            <pc:sldMk cId="994096252" sldId="269"/>
            <ac:spMk id="2" creationId="{F19F2E06-044A-4CC4-A601-ABF87374B87F}"/>
          </ac:spMkLst>
        </pc:spChg>
        <pc:spChg chg="mod">
          <ac:chgData name="maulanahirzan" userId="QZ9/UGr5K0C954TRx2YVemBIv6+ROOpGBScm1FuaWOk=" providerId="None" clId="Web-{CB9F4F13-7F8D-4D7C-8EAA-ED2640C4B28A}" dt="2021-10-03T03:24:34.199" v="586" actId="20577"/>
          <ac:spMkLst>
            <pc:docMk/>
            <pc:sldMk cId="994096252" sldId="269"/>
            <ac:spMk id="3" creationId="{E7C7BA88-6D7A-4055-A319-81DAFB5CF64C}"/>
          </ac:spMkLst>
        </pc:spChg>
      </pc:sldChg>
      <pc:sldChg chg="addSp modSp new">
        <pc:chgData name="maulanahirzan" userId="QZ9/UGr5K0C954TRx2YVemBIv6+ROOpGBScm1FuaWOk=" providerId="None" clId="Web-{CB9F4F13-7F8D-4D7C-8EAA-ED2640C4B28A}" dt="2021-10-03T03:29:17.253" v="1023"/>
        <pc:sldMkLst>
          <pc:docMk/>
          <pc:sldMk cId="467228771" sldId="270"/>
        </pc:sldMkLst>
        <pc:spChg chg="mod">
          <ac:chgData name="maulanahirzan" userId="QZ9/UGr5K0C954TRx2YVemBIv6+ROOpGBScm1FuaWOk=" providerId="None" clId="Web-{CB9F4F13-7F8D-4D7C-8EAA-ED2640C4B28A}" dt="2021-10-03T03:24:59.465" v="591" actId="20577"/>
          <ac:spMkLst>
            <pc:docMk/>
            <pc:sldMk cId="467228771" sldId="270"/>
            <ac:spMk id="2" creationId="{7CF4BBD1-ADB3-4A72-A722-0E6540B556BE}"/>
          </ac:spMkLst>
        </pc:spChg>
        <pc:spChg chg="mod">
          <ac:chgData name="maulanahirzan" userId="QZ9/UGr5K0C954TRx2YVemBIv6+ROOpGBScm1FuaWOk=" providerId="None" clId="Web-{CB9F4F13-7F8D-4D7C-8EAA-ED2640C4B28A}" dt="2021-10-03T03:25:32.186" v="606" actId="14100"/>
          <ac:spMkLst>
            <pc:docMk/>
            <pc:sldMk cId="467228771" sldId="270"/>
            <ac:spMk id="3" creationId="{EFDFDC2A-4FE7-4628-A82A-173E7D3D6FA9}"/>
          </ac:spMkLst>
        </pc:spChg>
        <pc:graphicFrameChg chg="add mod modGraphic">
          <ac:chgData name="maulanahirzan" userId="QZ9/UGr5K0C954TRx2YVemBIv6+ROOpGBScm1FuaWOk=" providerId="None" clId="Web-{CB9F4F13-7F8D-4D7C-8EAA-ED2640C4B28A}" dt="2021-10-03T03:29:17.253" v="1023"/>
          <ac:graphicFrameMkLst>
            <pc:docMk/>
            <pc:sldMk cId="467228771" sldId="270"/>
            <ac:graphicFrameMk id="4" creationId="{CAD5C3C1-070E-4DBE-B24E-29ADAB590C4C}"/>
          </ac:graphicFrameMkLst>
        </pc:graphicFrameChg>
      </pc:sldChg>
      <pc:sldChg chg="modSp new">
        <pc:chgData name="maulanahirzan" userId="QZ9/UGr5K0C954TRx2YVemBIv6+ROOpGBScm1FuaWOk=" providerId="None" clId="Web-{CB9F4F13-7F8D-4D7C-8EAA-ED2640C4B28A}" dt="2021-10-03T03:31:57.396" v="1126" actId="20577"/>
        <pc:sldMkLst>
          <pc:docMk/>
          <pc:sldMk cId="1891276894" sldId="271"/>
        </pc:sldMkLst>
        <pc:spChg chg="mod">
          <ac:chgData name="maulanahirzan" userId="QZ9/UGr5K0C954TRx2YVemBIv6+ROOpGBScm1FuaWOk=" providerId="None" clId="Web-{CB9F4F13-7F8D-4D7C-8EAA-ED2640C4B28A}" dt="2021-10-03T03:30:54.692" v="1032" actId="20577"/>
          <ac:spMkLst>
            <pc:docMk/>
            <pc:sldMk cId="1891276894" sldId="271"/>
            <ac:spMk id="2" creationId="{43ED9C6B-2833-4C2D-9930-D0332568EDC7}"/>
          </ac:spMkLst>
        </pc:spChg>
        <pc:spChg chg="mod">
          <ac:chgData name="maulanahirzan" userId="QZ9/UGr5K0C954TRx2YVemBIv6+ROOpGBScm1FuaWOk=" providerId="None" clId="Web-{CB9F4F13-7F8D-4D7C-8EAA-ED2640C4B28A}" dt="2021-10-03T03:31:57.396" v="1126" actId="20577"/>
          <ac:spMkLst>
            <pc:docMk/>
            <pc:sldMk cId="1891276894" sldId="271"/>
            <ac:spMk id="3" creationId="{947EB56B-483B-4F53-97CE-0EB24DCF9502}"/>
          </ac:spMkLst>
        </pc:spChg>
      </pc:sldChg>
      <pc:sldChg chg="addSp delSp modSp new">
        <pc:chgData name="maulanahirzan" userId="QZ9/UGr5K0C954TRx2YVemBIv6+ROOpGBScm1FuaWOk=" providerId="None" clId="Web-{CB9F4F13-7F8D-4D7C-8EAA-ED2640C4B28A}" dt="2021-10-03T03:32:46.679" v="1133" actId="1076"/>
        <pc:sldMkLst>
          <pc:docMk/>
          <pc:sldMk cId="1910201014" sldId="272"/>
        </pc:sldMkLst>
        <pc:spChg chg="del">
          <ac:chgData name="maulanahirzan" userId="QZ9/UGr5K0C954TRx2YVemBIv6+ROOpGBScm1FuaWOk=" providerId="None" clId="Web-{CB9F4F13-7F8D-4D7C-8EAA-ED2640C4B28A}" dt="2021-10-03T03:32:24.959" v="1129"/>
          <ac:spMkLst>
            <pc:docMk/>
            <pc:sldMk cId="1910201014" sldId="272"/>
            <ac:spMk id="2" creationId="{7E8D3FC0-7C2C-4835-B770-4E4AD76254CC}"/>
          </ac:spMkLst>
        </pc:spChg>
        <pc:spChg chg="del">
          <ac:chgData name="maulanahirzan" userId="QZ9/UGr5K0C954TRx2YVemBIv6+ROOpGBScm1FuaWOk=" providerId="None" clId="Web-{CB9F4F13-7F8D-4D7C-8EAA-ED2640C4B28A}" dt="2021-10-03T03:32:24.225" v="1128"/>
          <ac:spMkLst>
            <pc:docMk/>
            <pc:sldMk cId="1910201014" sldId="272"/>
            <ac:spMk id="3" creationId="{E2EE6813-191D-413E-850F-FB5C4EC0D430}"/>
          </ac:spMkLst>
        </pc:spChg>
        <pc:picChg chg="add mod">
          <ac:chgData name="maulanahirzan" userId="QZ9/UGr5K0C954TRx2YVemBIv6+ROOpGBScm1FuaWOk=" providerId="None" clId="Web-{CB9F4F13-7F8D-4D7C-8EAA-ED2640C4B28A}" dt="2021-10-03T03:32:46.679" v="1133" actId="1076"/>
          <ac:picMkLst>
            <pc:docMk/>
            <pc:sldMk cId="1910201014" sldId="272"/>
            <ac:picMk id="4" creationId="{D240355C-119C-4385-8D34-7C9ABCD1652E}"/>
          </ac:picMkLst>
        </pc:picChg>
      </pc:sldChg>
      <pc:sldMasterChg chg="del delSldLayout">
        <pc:chgData name="maulanahirzan" userId="QZ9/UGr5K0C954TRx2YVemBIv6+ROOpGBScm1FuaWOk=" providerId="None" clId="Web-{CB9F4F13-7F8D-4D7C-8EAA-ED2640C4B28A}" dt="2021-10-03T01:29:07.994" v="0"/>
        <pc:sldMasterMkLst>
          <pc:docMk/>
          <pc:sldMasterMk cId="4124136512" sldId="2147483672"/>
        </pc:sldMasterMkLst>
        <pc:sldLayoutChg chg="del">
          <pc:chgData name="maulanahirzan" userId="QZ9/UGr5K0C954TRx2YVemBIv6+ROOpGBScm1FuaWOk=" providerId="None" clId="Web-{CB9F4F13-7F8D-4D7C-8EAA-ED2640C4B28A}" dt="2021-10-03T01:29:07.994" v="0"/>
          <pc:sldLayoutMkLst>
            <pc:docMk/>
            <pc:sldMasterMk cId="4124136512" sldId="2147483672"/>
            <pc:sldLayoutMk cId="2520518546" sldId="2147483673"/>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2960619921" sldId="2147483674"/>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2072125890" sldId="2147483675"/>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4243403397" sldId="2147483676"/>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3953759558" sldId="2147483677"/>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3815284972" sldId="2147483678"/>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3035599116" sldId="2147483679"/>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1714960738" sldId="2147483680"/>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3255540774" sldId="2147483681"/>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2377304659" sldId="2147483682"/>
          </pc:sldLayoutMkLst>
        </pc:sldLayoutChg>
        <pc:sldLayoutChg chg="del">
          <pc:chgData name="maulanahirzan" userId="QZ9/UGr5K0C954TRx2YVemBIv6+ROOpGBScm1FuaWOk=" providerId="None" clId="Web-{CB9F4F13-7F8D-4D7C-8EAA-ED2640C4B28A}" dt="2021-10-03T01:29:07.994" v="0"/>
          <pc:sldLayoutMkLst>
            <pc:docMk/>
            <pc:sldMasterMk cId="4124136512" sldId="2147483672"/>
            <pc:sldLayoutMk cId="4161801277" sldId="2147483683"/>
          </pc:sldLayoutMkLst>
        </pc:sldLayoutChg>
      </pc:sldMasterChg>
      <pc:sldMasterChg chg="add addSldLayout modSldLayout">
        <pc:chgData name="maulanahirzan" userId="QZ9/UGr5K0C954TRx2YVemBIv6+ROOpGBScm1FuaWOk=" providerId="None" clId="Web-{CB9F4F13-7F8D-4D7C-8EAA-ED2640C4B28A}" dt="2021-10-03T01:29:07.994" v="0"/>
        <pc:sldMasterMkLst>
          <pc:docMk/>
          <pc:sldMasterMk cId="3724304457" sldId="2147483684"/>
        </pc:sldMasterMkLst>
        <pc:sldLayoutChg chg="add mod replId">
          <pc:chgData name="maulanahirzan" userId="QZ9/UGr5K0C954TRx2YVemBIv6+ROOpGBScm1FuaWOk=" providerId="None" clId="Web-{CB9F4F13-7F8D-4D7C-8EAA-ED2640C4B28A}" dt="2021-10-03T01:29:07.994" v="0"/>
          <pc:sldLayoutMkLst>
            <pc:docMk/>
            <pc:sldMasterMk cId="3724304457" sldId="2147483684"/>
            <pc:sldLayoutMk cId="1061733823" sldId="2147483685"/>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792846726" sldId="2147483686"/>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3445587578" sldId="2147483687"/>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3823617720" sldId="2147483688"/>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913338937" sldId="2147483689"/>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702498603" sldId="2147483690"/>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145413120" sldId="2147483691"/>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4146104634" sldId="2147483692"/>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155578439" sldId="2147483693"/>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371457861" sldId="2147483694"/>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922146353" sldId="2147483695"/>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2856568818" sldId="2147483696"/>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2861433822" sldId="2147483697"/>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3011319380" sldId="2147483698"/>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4195995358" sldId="2147483699"/>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428516920" sldId="2147483700"/>
          </pc:sldLayoutMkLst>
        </pc:sldLayoutChg>
        <pc:sldLayoutChg chg="add mod replId">
          <pc:chgData name="maulanahirzan" userId="QZ9/UGr5K0C954TRx2YVemBIv6+ROOpGBScm1FuaWOk=" providerId="None" clId="Web-{CB9F4F13-7F8D-4D7C-8EAA-ED2640C4B28A}" dt="2021-10-03T01:29:07.994" v="0"/>
          <pc:sldLayoutMkLst>
            <pc:docMk/>
            <pc:sldMasterMk cId="3724304457" sldId="2147483684"/>
            <pc:sldLayoutMk cId="1661583333"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2E96E-41F7-40C5-8419-297958CC00FA}" type="datetimeFigureOut">
              <a:rPr lang="ru-RU" smtClean="0"/>
              <a:t>02.10.2021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999B8-B6B4-4561-A3CD-BBCDAB9FC9D9}" type="slidenum">
              <a:rPr lang="ru-RU" smtClean="0"/>
              <a:t>‹#›</a:t>
            </a:fld>
            <a:endParaRPr lang="ru-RU"/>
          </a:p>
        </p:txBody>
      </p:sp>
    </p:spTree>
    <p:extLst>
      <p:ext uri="{BB962C8B-B14F-4D97-AF65-F5344CB8AC3E}">
        <p14:creationId xmlns:p14="http://schemas.microsoft.com/office/powerpoint/2010/main" val="274328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u-RU"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E6999B8-B6B4-4561-A3CD-BBCDAB9FC9D9}" type="slidenum">
              <a:rPr lang="ru-RU" smtClean="0"/>
              <a:t>1</a:t>
            </a:fld>
            <a:endParaRPr lang="ru-RU"/>
          </a:p>
        </p:txBody>
      </p:sp>
    </p:spTree>
    <p:extLst>
      <p:ext uri="{BB962C8B-B14F-4D97-AF65-F5344CB8AC3E}">
        <p14:creationId xmlns:p14="http://schemas.microsoft.com/office/powerpoint/2010/main" val="867644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173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145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214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656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143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131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9599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51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6158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9284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558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361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1333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24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541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61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557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72430445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viantart.com/barrymieny/art/Layered-Database-Source-Documents-348798124"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i-wiki.de/doku.php?id=bigdata:dokumentdb"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Mobile Application</a:t>
            </a:r>
          </a:p>
        </p:txBody>
      </p:sp>
      <p:sp>
        <p:nvSpPr>
          <p:cNvPr id="3" name="Subtitle 2"/>
          <p:cNvSpPr>
            <a:spLocks noGrp="1"/>
          </p:cNvSpPr>
          <p:nvPr>
            <p:ph type="subTitle" idx="1"/>
          </p:nvPr>
        </p:nvSpPr>
        <p:spPr/>
        <p:txBody>
          <a:bodyPr/>
          <a:lstStyle/>
          <a:p>
            <a:r>
              <a:rPr lang="ru-RU"/>
              <a:t>Pertemuan 3</a:t>
            </a:r>
            <a:endParaRPr lang="ru-RU" dirty="0"/>
          </a:p>
        </p:txBody>
      </p:sp>
    </p:spTree>
    <p:extLst>
      <p:ext uri="{BB962C8B-B14F-4D97-AF65-F5344CB8AC3E}">
        <p14:creationId xmlns:p14="http://schemas.microsoft.com/office/powerpoint/2010/main" val="24260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69BF-501A-4ED1-AC7E-B8036E6B0577}"/>
              </a:ext>
            </a:extLst>
          </p:cNvPr>
          <p:cNvSpPr>
            <a:spLocks noGrp="1"/>
          </p:cNvSpPr>
          <p:nvPr>
            <p:ph type="title"/>
          </p:nvPr>
        </p:nvSpPr>
        <p:spPr/>
        <p:txBody>
          <a:bodyPr/>
          <a:lstStyle/>
          <a:p>
            <a:r>
              <a:rPr lang="en-US"/>
              <a:t>Update Realtime</a:t>
            </a:r>
          </a:p>
        </p:txBody>
      </p:sp>
      <p:sp>
        <p:nvSpPr>
          <p:cNvPr id="3" name="Content Placeholder 2">
            <a:extLst>
              <a:ext uri="{FF2B5EF4-FFF2-40B4-BE49-F238E27FC236}">
                <a16:creationId xmlns:a16="http://schemas.microsoft.com/office/drawing/2014/main" id="{C28A1D3F-DDCE-461C-942D-49F0CF4F2851}"/>
              </a:ext>
            </a:extLst>
          </p:cNvPr>
          <p:cNvSpPr>
            <a:spLocks noGrp="1"/>
          </p:cNvSpPr>
          <p:nvPr>
            <p:ph idx="1"/>
          </p:nvPr>
        </p:nvSpPr>
        <p:spPr/>
        <p:txBody>
          <a:bodyPr vert="horz" lIns="91440" tIns="45720" rIns="91440" bIns="45720" rtlCol="0" anchor="t">
            <a:normAutofit/>
          </a:bodyPr>
          <a:lstStyle/>
          <a:p>
            <a:pPr algn="just"/>
            <a:r>
              <a:rPr lang="en-US" sz="2800"/>
              <a:t>Sama seperti </a:t>
            </a:r>
            <a:r>
              <a:rPr lang="en-US" sz="2800" i="1"/>
              <a:t>Realtime Database, </a:t>
            </a:r>
            <a:r>
              <a:rPr lang="en-US" sz="2800" b="1" i="1"/>
              <a:t>Cloud Firestore </a:t>
            </a:r>
            <a:r>
              <a:rPr lang="en-US" sz="2800"/>
              <a:t>juga menggunakan teknologi realtime untuk mengbah data di perangkat terhubung</a:t>
            </a:r>
          </a:p>
          <a:p>
            <a:pPr algn="just">
              <a:buClr>
                <a:srgbClr val="8AD0D6"/>
              </a:buClr>
            </a:pPr>
            <a:r>
              <a:rPr lang="en-US" sz="2800"/>
              <a:t>Juga mendukung query sekali</a:t>
            </a:r>
            <a:endParaRPr lang="en-US" sz="2800" dirty="0"/>
          </a:p>
        </p:txBody>
      </p:sp>
    </p:spTree>
    <p:extLst>
      <p:ext uri="{BB962C8B-B14F-4D97-AF65-F5344CB8AC3E}">
        <p14:creationId xmlns:p14="http://schemas.microsoft.com/office/powerpoint/2010/main" val="208144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F7B2-D5D6-485B-9199-6AED87B4565D}"/>
              </a:ext>
            </a:extLst>
          </p:cNvPr>
          <p:cNvSpPr>
            <a:spLocks noGrp="1"/>
          </p:cNvSpPr>
          <p:nvPr>
            <p:ph type="title"/>
          </p:nvPr>
        </p:nvSpPr>
        <p:spPr/>
        <p:txBody>
          <a:bodyPr/>
          <a:lstStyle/>
          <a:p>
            <a:r>
              <a:rPr lang="en-US"/>
              <a:t>Dukungan Luring</a:t>
            </a:r>
          </a:p>
        </p:txBody>
      </p:sp>
      <p:sp>
        <p:nvSpPr>
          <p:cNvPr id="3" name="Content Placeholder 2">
            <a:extLst>
              <a:ext uri="{FF2B5EF4-FFF2-40B4-BE49-F238E27FC236}">
                <a16:creationId xmlns:a16="http://schemas.microsoft.com/office/drawing/2014/main" id="{08DD894E-3FB5-49BA-A92B-E02AC5E77F62}"/>
              </a:ext>
            </a:extLst>
          </p:cNvPr>
          <p:cNvSpPr>
            <a:spLocks noGrp="1"/>
          </p:cNvSpPr>
          <p:nvPr>
            <p:ph idx="1"/>
          </p:nvPr>
        </p:nvSpPr>
        <p:spPr/>
        <p:txBody>
          <a:bodyPr vert="horz" lIns="91440" tIns="45720" rIns="91440" bIns="45720" rtlCol="0" anchor="t">
            <a:normAutofit/>
          </a:bodyPr>
          <a:lstStyle/>
          <a:p>
            <a:pPr algn="just"/>
            <a:r>
              <a:rPr lang="en-US" sz="2800"/>
              <a:t>Cloud Firestore menyimpan cache data di app ketika aktif digunakan, sehingga aplikasi dapat membaca, mendengarkan, atau meng-kueri data meski perangkat offline</a:t>
            </a:r>
            <a:endParaRPr lang="en-US" sz="2800" b="1"/>
          </a:p>
        </p:txBody>
      </p:sp>
      <p:pic>
        <p:nvPicPr>
          <p:cNvPr id="4" name="Picture 4" descr="How to prep your phone for offline use | Greenbot">
            <a:extLst>
              <a:ext uri="{FF2B5EF4-FFF2-40B4-BE49-F238E27FC236}">
                <a16:creationId xmlns:a16="http://schemas.microsoft.com/office/drawing/2014/main" id="{4CC5661A-ED9E-46D8-89AB-32AF51637C6D}"/>
              </a:ext>
            </a:extLst>
          </p:cNvPr>
          <p:cNvPicPr>
            <a:picLocks noChangeAspect="1"/>
          </p:cNvPicPr>
          <p:nvPr/>
        </p:nvPicPr>
        <p:blipFill>
          <a:blip r:embed="rId2"/>
          <a:stretch>
            <a:fillRect/>
          </a:stretch>
        </p:blipFill>
        <p:spPr>
          <a:xfrm>
            <a:off x="7369835" y="3607280"/>
            <a:ext cx="4626633" cy="3094007"/>
          </a:xfrm>
          <a:prstGeom prst="rect">
            <a:avLst/>
          </a:prstGeom>
        </p:spPr>
      </p:pic>
    </p:spTree>
    <p:extLst>
      <p:ext uri="{BB962C8B-B14F-4D97-AF65-F5344CB8AC3E}">
        <p14:creationId xmlns:p14="http://schemas.microsoft.com/office/powerpoint/2010/main" val="183552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FE3F-B6B1-4A2F-9AC7-C2282B6E895C}"/>
              </a:ext>
            </a:extLst>
          </p:cNvPr>
          <p:cNvSpPr>
            <a:spLocks noGrp="1"/>
          </p:cNvSpPr>
          <p:nvPr>
            <p:ph type="title"/>
          </p:nvPr>
        </p:nvSpPr>
        <p:spPr/>
        <p:txBody>
          <a:bodyPr/>
          <a:lstStyle/>
          <a:p>
            <a:r>
              <a:rPr lang="en-US"/>
              <a:t>Didesain untuk Diekspansi</a:t>
            </a:r>
          </a:p>
        </p:txBody>
      </p:sp>
      <p:sp>
        <p:nvSpPr>
          <p:cNvPr id="3" name="Content Placeholder 2">
            <a:extLst>
              <a:ext uri="{FF2B5EF4-FFF2-40B4-BE49-F238E27FC236}">
                <a16:creationId xmlns:a16="http://schemas.microsoft.com/office/drawing/2014/main" id="{0D93FCCD-69B5-4A3E-B9C5-A6A54095D41E}"/>
              </a:ext>
            </a:extLst>
          </p:cNvPr>
          <p:cNvSpPr>
            <a:spLocks noGrp="1"/>
          </p:cNvSpPr>
          <p:nvPr>
            <p:ph idx="1"/>
          </p:nvPr>
        </p:nvSpPr>
        <p:spPr/>
        <p:txBody>
          <a:bodyPr vert="horz" lIns="91440" tIns="45720" rIns="91440" bIns="45720" rtlCol="0" anchor="t">
            <a:normAutofit/>
          </a:bodyPr>
          <a:lstStyle/>
          <a:p>
            <a:pPr algn="just"/>
            <a:r>
              <a:rPr lang="en-US" sz="2800"/>
              <a:t>Dengan menggunakan Firestore, ekspansi database lebih mudah dan mendukung konsistensi data yang baik</a:t>
            </a:r>
          </a:p>
        </p:txBody>
      </p:sp>
    </p:spTree>
    <p:extLst>
      <p:ext uri="{BB962C8B-B14F-4D97-AF65-F5344CB8AC3E}">
        <p14:creationId xmlns:p14="http://schemas.microsoft.com/office/powerpoint/2010/main" val="346502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AF2C-4129-49D9-BAC6-AB3D4F40C552}"/>
              </a:ext>
            </a:extLst>
          </p:cNvPr>
          <p:cNvSpPr>
            <a:spLocks noGrp="1"/>
          </p:cNvSpPr>
          <p:nvPr>
            <p:ph type="title"/>
          </p:nvPr>
        </p:nvSpPr>
        <p:spPr/>
        <p:txBody>
          <a:bodyPr/>
          <a:lstStyle/>
          <a:p>
            <a:r>
              <a:rPr lang="en-US"/>
              <a:t>Firebase Realtime DB</a:t>
            </a:r>
          </a:p>
        </p:txBody>
      </p:sp>
      <p:sp>
        <p:nvSpPr>
          <p:cNvPr id="3" name="Content Placeholder 2">
            <a:extLst>
              <a:ext uri="{FF2B5EF4-FFF2-40B4-BE49-F238E27FC236}">
                <a16:creationId xmlns:a16="http://schemas.microsoft.com/office/drawing/2014/main" id="{10EE77F6-4762-4239-A3D7-1781BF43465C}"/>
              </a:ext>
            </a:extLst>
          </p:cNvPr>
          <p:cNvSpPr>
            <a:spLocks noGrp="1"/>
          </p:cNvSpPr>
          <p:nvPr>
            <p:ph idx="1"/>
          </p:nvPr>
        </p:nvSpPr>
        <p:spPr/>
        <p:txBody>
          <a:bodyPr vert="horz" lIns="91440" tIns="45720" rIns="91440" bIns="45720" rtlCol="0" anchor="t">
            <a:normAutofit/>
          </a:bodyPr>
          <a:lstStyle/>
          <a:p>
            <a:pPr algn="just"/>
            <a:r>
              <a:rPr lang="en-US" sz="2400">
                <a:ea typeface="+mj-lt"/>
                <a:cs typeface="+mj-lt"/>
              </a:rPr>
              <a:t>Firebase Realtime Database adalah database yang dihosting di cloud. Data disimpan sebagai JSON dan disinkronkan secara realtime ke setiap klien yang terhubung.</a:t>
            </a:r>
          </a:p>
          <a:p>
            <a:pPr algn="just">
              <a:buClr>
                <a:srgbClr val="8AD0D6"/>
              </a:buClr>
            </a:pPr>
            <a:endParaRPr lang="en-US" sz="2400" dirty="0"/>
          </a:p>
          <a:p>
            <a:pPr algn="just">
              <a:buClr>
                <a:srgbClr val="8AD0D6"/>
              </a:buClr>
            </a:pPr>
            <a:r>
              <a:rPr lang="en-US" sz="2400"/>
              <a:t>Fitur: Sama dengan FireStore tetapi latensi rendah (ms)</a:t>
            </a:r>
            <a:endParaRPr lang="en-US" sz="2400" dirty="0"/>
          </a:p>
        </p:txBody>
      </p:sp>
      <p:pic>
        <p:nvPicPr>
          <p:cNvPr id="4" name="Picture 4" descr="Easy and simple: Low Latency | Deutsche Telekom">
            <a:extLst>
              <a:ext uri="{FF2B5EF4-FFF2-40B4-BE49-F238E27FC236}">
                <a16:creationId xmlns:a16="http://schemas.microsoft.com/office/drawing/2014/main" id="{3D8239C6-14D1-4CEE-A250-692EFF50E51A}"/>
              </a:ext>
            </a:extLst>
          </p:cNvPr>
          <p:cNvPicPr>
            <a:picLocks noChangeAspect="1"/>
          </p:cNvPicPr>
          <p:nvPr/>
        </p:nvPicPr>
        <p:blipFill>
          <a:blip r:embed="rId2"/>
          <a:stretch>
            <a:fillRect/>
          </a:stretch>
        </p:blipFill>
        <p:spPr>
          <a:xfrm>
            <a:off x="9325155" y="4686300"/>
            <a:ext cx="2743200" cy="2057400"/>
          </a:xfrm>
          <a:prstGeom prst="rect">
            <a:avLst/>
          </a:prstGeom>
        </p:spPr>
      </p:pic>
    </p:spTree>
    <p:extLst>
      <p:ext uri="{BB962C8B-B14F-4D97-AF65-F5344CB8AC3E}">
        <p14:creationId xmlns:p14="http://schemas.microsoft.com/office/powerpoint/2010/main" val="157848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2E06-044A-4CC4-A601-ABF87374B87F}"/>
              </a:ext>
            </a:extLst>
          </p:cNvPr>
          <p:cNvSpPr>
            <a:spLocks noGrp="1"/>
          </p:cNvSpPr>
          <p:nvPr>
            <p:ph type="title"/>
          </p:nvPr>
        </p:nvSpPr>
        <p:spPr/>
        <p:txBody>
          <a:bodyPr/>
          <a:lstStyle/>
          <a:p>
            <a:r>
              <a:rPr lang="en-US"/>
              <a:t>Memilih Database?</a:t>
            </a:r>
          </a:p>
        </p:txBody>
      </p:sp>
      <p:sp>
        <p:nvSpPr>
          <p:cNvPr id="3" name="Content Placeholder 2">
            <a:extLst>
              <a:ext uri="{FF2B5EF4-FFF2-40B4-BE49-F238E27FC236}">
                <a16:creationId xmlns:a16="http://schemas.microsoft.com/office/drawing/2014/main" id="{E7C7BA88-6D7A-4055-A319-81DAFB5CF64C}"/>
              </a:ext>
            </a:extLst>
          </p:cNvPr>
          <p:cNvSpPr>
            <a:spLocks noGrp="1"/>
          </p:cNvSpPr>
          <p:nvPr>
            <p:ph idx="1"/>
          </p:nvPr>
        </p:nvSpPr>
        <p:spPr/>
        <p:txBody>
          <a:bodyPr vert="horz" lIns="91440" tIns="45720" rIns="91440" bIns="45720" rtlCol="0" anchor="t">
            <a:noAutofit/>
          </a:bodyPr>
          <a:lstStyle/>
          <a:p>
            <a:pPr algn="just"/>
            <a:r>
              <a:rPr lang="en-US" sz="2400">
                <a:ea typeface="+mj-lt"/>
                <a:cs typeface="+mj-lt"/>
              </a:rPr>
              <a:t>Cloud Firestore adalah database terbaru Firebase untuk pengembangan aplikasi seluler. Ini dibangun di atas keberhasilan Realtime Database dengan model data baru yang lebih intuitif. Cloud Firestore juga menampilkan kueri yang lebih kaya, lebih cepat, dan skala lebih jauh daripada Realtime Database.</a:t>
            </a:r>
            <a:endParaRPr lang="en-US" sz="2400" dirty="0"/>
          </a:p>
          <a:p>
            <a:pPr algn="just">
              <a:buClr>
                <a:srgbClr val="8AD0D6"/>
              </a:buClr>
            </a:pPr>
            <a:endParaRPr lang="en-US" sz="2400" dirty="0"/>
          </a:p>
          <a:p>
            <a:pPr algn="just">
              <a:buClr>
                <a:srgbClr val="8AD0D6"/>
              </a:buClr>
            </a:pPr>
            <a:r>
              <a:rPr lang="en-US" sz="2400">
                <a:ea typeface="+mj-lt"/>
                <a:cs typeface="+mj-lt"/>
              </a:rPr>
              <a:t>Realtime Database adalah database asli Firebase. Ini adalah solusi latensi rendah yang efisien untuk aplikasi seluler yang memerlukan status yang disinkronkan di seluruh klien secara realtime.</a:t>
            </a:r>
            <a:endParaRPr lang="en-US" sz="2400" dirty="0"/>
          </a:p>
        </p:txBody>
      </p:sp>
    </p:spTree>
    <p:extLst>
      <p:ext uri="{BB962C8B-B14F-4D97-AF65-F5344CB8AC3E}">
        <p14:creationId xmlns:p14="http://schemas.microsoft.com/office/powerpoint/2010/main" val="99409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BBD1-ADB3-4A72-A722-0E6540B556BE}"/>
              </a:ext>
            </a:extLst>
          </p:cNvPr>
          <p:cNvSpPr>
            <a:spLocks noGrp="1"/>
          </p:cNvSpPr>
          <p:nvPr>
            <p:ph type="title"/>
          </p:nvPr>
        </p:nvSpPr>
        <p:spPr/>
        <p:txBody>
          <a:bodyPr/>
          <a:lstStyle/>
          <a:p>
            <a:r>
              <a:rPr lang="en-US"/>
              <a:t>Data Model</a:t>
            </a:r>
          </a:p>
        </p:txBody>
      </p:sp>
      <p:sp>
        <p:nvSpPr>
          <p:cNvPr id="3" name="Content Placeholder 2">
            <a:extLst>
              <a:ext uri="{FF2B5EF4-FFF2-40B4-BE49-F238E27FC236}">
                <a16:creationId xmlns:a16="http://schemas.microsoft.com/office/drawing/2014/main" id="{EFDFDC2A-4FE7-4628-A82A-173E7D3D6FA9}"/>
              </a:ext>
            </a:extLst>
          </p:cNvPr>
          <p:cNvSpPr>
            <a:spLocks noGrp="1"/>
          </p:cNvSpPr>
          <p:nvPr>
            <p:ph idx="1"/>
          </p:nvPr>
        </p:nvSpPr>
        <p:spPr>
          <a:xfrm>
            <a:off x="1103312" y="2052918"/>
            <a:ext cx="8946541" cy="500500"/>
          </a:xfrm>
        </p:spPr>
        <p:txBody>
          <a:bodyPr vert="horz" lIns="91440" tIns="45720" rIns="91440" bIns="45720" rtlCol="0" anchor="t">
            <a:normAutofit/>
          </a:bodyPr>
          <a:lstStyle/>
          <a:p>
            <a:r>
              <a:rPr lang="en-US"/>
              <a:t>Keduanya menggunakan NoSQL.</a:t>
            </a:r>
          </a:p>
        </p:txBody>
      </p:sp>
      <p:graphicFrame>
        <p:nvGraphicFramePr>
          <p:cNvPr id="4" name="Table 4">
            <a:extLst>
              <a:ext uri="{FF2B5EF4-FFF2-40B4-BE49-F238E27FC236}">
                <a16:creationId xmlns:a16="http://schemas.microsoft.com/office/drawing/2014/main" id="{CAD5C3C1-070E-4DBE-B24E-29ADAB590C4C}"/>
              </a:ext>
            </a:extLst>
          </p:cNvPr>
          <p:cNvGraphicFramePr>
            <a:graphicFrameLocks noGrp="1"/>
          </p:cNvGraphicFramePr>
          <p:nvPr>
            <p:extLst>
              <p:ext uri="{D42A27DB-BD31-4B8C-83A1-F6EECF244321}">
                <p14:modId xmlns:p14="http://schemas.microsoft.com/office/powerpoint/2010/main" val="2939149594"/>
              </p:ext>
            </p:extLst>
          </p:nvPr>
        </p:nvGraphicFramePr>
        <p:xfrm>
          <a:off x="115018" y="2516037"/>
          <a:ext cx="11889000" cy="4212119"/>
        </p:xfrm>
        <a:graphic>
          <a:graphicData uri="http://schemas.openxmlformats.org/drawingml/2006/table">
            <a:tbl>
              <a:tblPr firstRow="1" bandRow="1">
                <a:tableStyleId>{5C22544A-7EE6-4342-B048-85BDC9FD1C3A}</a:tableStyleId>
              </a:tblPr>
              <a:tblGrid>
                <a:gridCol w="5944500">
                  <a:extLst>
                    <a:ext uri="{9D8B030D-6E8A-4147-A177-3AD203B41FA5}">
                      <a16:colId xmlns:a16="http://schemas.microsoft.com/office/drawing/2014/main" val="3528195517"/>
                    </a:ext>
                  </a:extLst>
                </a:gridCol>
                <a:gridCol w="5944500">
                  <a:extLst>
                    <a:ext uri="{9D8B030D-6E8A-4147-A177-3AD203B41FA5}">
                      <a16:colId xmlns:a16="http://schemas.microsoft.com/office/drawing/2014/main" val="3189296284"/>
                    </a:ext>
                  </a:extLst>
                </a:gridCol>
              </a:tblGrid>
              <a:tr h="545611">
                <a:tc>
                  <a:txBody>
                    <a:bodyPr/>
                    <a:lstStyle/>
                    <a:p>
                      <a:r>
                        <a:rPr lang="en-US" sz="2400"/>
                        <a:t>Realtime Database</a:t>
                      </a:r>
                      <a:endParaRPr lang="en-US" sz="2400" dirty="0"/>
                    </a:p>
                  </a:txBody>
                  <a:tcPr/>
                </a:tc>
                <a:tc>
                  <a:txBody>
                    <a:bodyPr/>
                    <a:lstStyle/>
                    <a:p>
                      <a:r>
                        <a:rPr lang="en-US" sz="2400"/>
                        <a:t>Cloud Firestore</a:t>
                      </a:r>
                      <a:endParaRPr lang="en-US" sz="2400" dirty="0"/>
                    </a:p>
                  </a:txBody>
                  <a:tcPr/>
                </a:tc>
                <a:extLst>
                  <a:ext uri="{0D108BD9-81ED-4DB2-BD59-A6C34878D82A}">
                    <a16:rowId xmlns:a16="http://schemas.microsoft.com/office/drawing/2014/main" val="1899717367"/>
                  </a:ext>
                </a:extLst>
              </a:tr>
              <a:tr h="916627">
                <a:tc>
                  <a:txBody>
                    <a:bodyPr/>
                    <a:lstStyle/>
                    <a:p>
                      <a:r>
                        <a:rPr lang="en-US" sz="2400"/>
                        <a:t>Data disimpan sebagai JSON Tree</a:t>
                      </a:r>
                      <a:endParaRPr lang="en-US" sz="2400" dirty="0"/>
                    </a:p>
                  </a:txBody>
                  <a:tcPr/>
                </a:tc>
                <a:tc>
                  <a:txBody>
                    <a:bodyPr/>
                    <a:lstStyle/>
                    <a:p>
                      <a:r>
                        <a:rPr lang="en-US" sz="2400"/>
                        <a:t>Data disimpan sebagai koleksi dokumen</a:t>
                      </a:r>
                      <a:endParaRPr lang="en-US" sz="2400" dirty="0"/>
                    </a:p>
                  </a:txBody>
                  <a:tcPr/>
                </a:tc>
                <a:extLst>
                  <a:ext uri="{0D108BD9-81ED-4DB2-BD59-A6C34878D82A}">
                    <a16:rowId xmlns:a16="http://schemas.microsoft.com/office/drawing/2014/main" val="476353305"/>
                  </a:ext>
                </a:extLst>
              </a:tr>
              <a:tr h="916627">
                <a:tc>
                  <a:txBody>
                    <a:bodyPr/>
                    <a:lstStyle/>
                    <a:p>
                      <a:r>
                        <a:rPr lang="en-US" sz="2400"/>
                        <a:t>Minimalis dan mudah disimpan</a:t>
                      </a:r>
                      <a:endParaRPr lang="en-US" sz="2400" dirty="0"/>
                    </a:p>
                  </a:txBody>
                  <a:tcPr/>
                </a:tc>
                <a:tc>
                  <a:txBody>
                    <a:bodyPr/>
                    <a:lstStyle/>
                    <a:p>
                      <a:r>
                        <a:rPr lang="en-US" sz="2400"/>
                        <a:t>Data sederhana disimpan dalam bentuk dokumen, mirip JSON</a:t>
                      </a:r>
                      <a:endParaRPr lang="en-US" sz="2400" dirty="0"/>
                    </a:p>
                  </a:txBody>
                  <a:tcPr/>
                </a:tc>
                <a:extLst>
                  <a:ext uri="{0D108BD9-81ED-4DB2-BD59-A6C34878D82A}">
                    <a16:rowId xmlns:a16="http://schemas.microsoft.com/office/drawing/2014/main" val="3906455305"/>
                  </a:ext>
                </a:extLst>
              </a:tr>
              <a:tr h="916627">
                <a:tc>
                  <a:txBody>
                    <a:bodyPr/>
                    <a:lstStyle/>
                    <a:p>
                      <a:r>
                        <a:rPr lang="en-US" sz="2400"/>
                        <a:t>Tetapi data kompleks dan berhierarki susah untuk diatur</a:t>
                      </a:r>
                      <a:endParaRPr lang="en-US" sz="2400" dirty="0"/>
                    </a:p>
                  </a:txBody>
                  <a:tcPr/>
                </a:tc>
                <a:tc>
                  <a:txBody>
                    <a:bodyPr/>
                    <a:lstStyle/>
                    <a:p>
                      <a:r>
                        <a:rPr lang="en-US" sz="2400" dirty="0"/>
                        <a:t>Data kompleks disimpan sebagai </a:t>
                      </a:r>
                      <a:r>
                        <a:rPr lang="en-US" sz="2400"/>
                        <a:t>subkoleksi di dalam dokumen</a:t>
                      </a:r>
                      <a:endParaRPr lang="en-US" sz="2400" dirty="0"/>
                    </a:p>
                  </a:txBody>
                  <a:tcPr/>
                </a:tc>
                <a:extLst>
                  <a:ext uri="{0D108BD9-81ED-4DB2-BD59-A6C34878D82A}">
                    <a16:rowId xmlns:a16="http://schemas.microsoft.com/office/drawing/2014/main" val="2059033575"/>
                  </a:ext>
                </a:extLst>
              </a:tr>
              <a:tr h="916627">
                <a:tc>
                  <a:txBody>
                    <a:bodyPr/>
                    <a:lstStyle/>
                    <a:p>
                      <a:pPr lvl="0">
                        <a:buNone/>
                      </a:pPr>
                      <a:endParaRPr lang="en-US" sz="2400" dirty="0"/>
                    </a:p>
                  </a:txBody>
                  <a:tcPr/>
                </a:tc>
                <a:tc>
                  <a:txBody>
                    <a:bodyPr/>
                    <a:lstStyle/>
                    <a:p>
                      <a:pPr lvl="0">
                        <a:buNone/>
                      </a:pPr>
                      <a:r>
                        <a:rPr lang="en-US" sz="2400" dirty="0"/>
                        <a:t>Memerlukan denomalisasi dan </a:t>
                      </a:r>
                      <a:r>
                        <a:rPr lang="en-US" sz="2400"/>
                        <a:t>perataan yang lebih sedikit</a:t>
                      </a:r>
                      <a:endParaRPr lang="en-US" sz="2400" dirty="0"/>
                    </a:p>
                  </a:txBody>
                  <a:tcPr/>
                </a:tc>
                <a:extLst>
                  <a:ext uri="{0D108BD9-81ED-4DB2-BD59-A6C34878D82A}">
                    <a16:rowId xmlns:a16="http://schemas.microsoft.com/office/drawing/2014/main" val="2056962855"/>
                  </a:ext>
                </a:extLst>
              </a:tr>
            </a:tbl>
          </a:graphicData>
        </a:graphic>
      </p:graphicFrame>
    </p:spTree>
    <p:extLst>
      <p:ext uri="{BB962C8B-B14F-4D97-AF65-F5344CB8AC3E}">
        <p14:creationId xmlns:p14="http://schemas.microsoft.com/office/powerpoint/2010/main" val="46722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9C6B-2833-4C2D-9930-D0332568EDC7}"/>
              </a:ext>
            </a:extLst>
          </p:cNvPr>
          <p:cNvSpPr>
            <a:spLocks noGrp="1"/>
          </p:cNvSpPr>
          <p:nvPr>
            <p:ph type="title"/>
          </p:nvPr>
        </p:nvSpPr>
        <p:spPr/>
        <p:txBody>
          <a:bodyPr/>
          <a:lstStyle/>
          <a:p>
            <a:r>
              <a:rPr lang="en-US"/>
              <a:t>Teknik Kueri</a:t>
            </a:r>
          </a:p>
        </p:txBody>
      </p:sp>
      <p:sp>
        <p:nvSpPr>
          <p:cNvPr id="3" name="Content Placeholder 2">
            <a:extLst>
              <a:ext uri="{FF2B5EF4-FFF2-40B4-BE49-F238E27FC236}">
                <a16:creationId xmlns:a16="http://schemas.microsoft.com/office/drawing/2014/main" id="{947EB56B-483B-4F53-97CE-0EB24DCF9502}"/>
              </a:ext>
            </a:extLst>
          </p:cNvPr>
          <p:cNvSpPr>
            <a:spLocks noGrp="1"/>
          </p:cNvSpPr>
          <p:nvPr>
            <p:ph idx="1"/>
          </p:nvPr>
        </p:nvSpPr>
        <p:spPr/>
        <p:txBody>
          <a:bodyPr vert="horz" lIns="91440" tIns="45720" rIns="91440" bIns="45720" rtlCol="0" anchor="t">
            <a:normAutofit/>
          </a:bodyPr>
          <a:lstStyle/>
          <a:p>
            <a:r>
              <a:rPr lang="en-US" sz="2400"/>
              <a:t>Realtime Database</a:t>
            </a:r>
          </a:p>
          <a:p>
            <a:pPr lvl="1">
              <a:buClr>
                <a:srgbClr val="8AD0D6"/>
              </a:buClr>
            </a:pPr>
            <a:r>
              <a:rPr lang="en-US" sz="2000"/>
              <a:t>Penulisan melalui operasi set dan update</a:t>
            </a:r>
            <a:endParaRPr lang="en-US" sz="2000" dirty="0"/>
          </a:p>
          <a:p>
            <a:pPr lvl="1">
              <a:buClr>
                <a:srgbClr val="8AD0D6"/>
              </a:buClr>
            </a:pPr>
            <a:r>
              <a:rPr lang="en-US" sz="2000"/>
              <a:t>Transaksi adalah spesifik</a:t>
            </a:r>
            <a:endParaRPr lang="en-US" sz="2000" dirty="0"/>
          </a:p>
          <a:p>
            <a:pPr lvl="1">
              <a:buClr>
                <a:srgbClr val="8AD0D6"/>
              </a:buClr>
            </a:pPr>
            <a:endParaRPr lang="en-US" sz="2000" dirty="0"/>
          </a:p>
          <a:p>
            <a:pPr>
              <a:buClr>
                <a:srgbClr val="8AD0D6"/>
              </a:buClr>
            </a:pPr>
            <a:r>
              <a:rPr lang="en-US" sz="2400"/>
              <a:t>Cloud FireStore</a:t>
            </a:r>
          </a:p>
          <a:p>
            <a:pPr lvl="1">
              <a:buClr>
                <a:srgbClr val="8AD0D6"/>
              </a:buClr>
            </a:pPr>
            <a:r>
              <a:rPr lang="en-US" sz="2000"/>
              <a:t>Penulisan data melalui operasi dasar dan transformasi lanjutan</a:t>
            </a:r>
            <a:endParaRPr lang="en-US" sz="2000" dirty="0"/>
          </a:p>
          <a:p>
            <a:pPr lvl="1">
              <a:buClr>
                <a:srgbClr val="8AD0D6"/>
              </a:buClr>
            </a:pPr>
            <a:r>
              <a:rPr lang="en-US" sz="2000"/>
              <a:t>Transaksi dari segala bagian database</a:t>
            </a:r>
            <a:endParaRPr lang="en-US" sz="2000" dirty="0"/>
          </a:p>
        </p:txBody>
      </p:sp>
    </p:spTree>
    <p:extLst>
      <p:ext uri="{BB962C8B-B14F-4D97-AF65-F5344CB8AC3E}">
        <p14:creationId xmlns:p14="http://schemas.microsoft.com/office/powerpoint/2010/main" val="189127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rima Kasih Label Kartu · Gambar gratis di Pixabay">
            <a:extLst>
              <a:ext uri="{FF2B5EF4-FFF2-40B4-BE49-F238E27FC236}">
                <a16:creationId xmlns:a16="http://schemas.microsoft.com/office/drawing/2014/main" id="{D240355C-119C-4385-8D34-7C9ABCD1652E}"/>
              </a:ext>
            </a:extLst>
          </p:cNvPr>
          <p:cNvPicPr>
            <a:picLocks noChangeAspect="1"/>
          </p:cNvPicPr>
          <p:nvPr/>
        </p:nvPicPr>
        <p:blipFill>
          <a:blip r:embed="rId2"/>
          <a:stretch>
            <a:fillRect/>
          </a:stretch>
        </p:blipFill>
        <p:spPr>
          <a:xfrm>
            <a:off x="1618891" y="733597"/>
            <a:ext cx="8163462" cy="5793373"/>
          </a:xfrm>
          <a:prstGeom prst="rect">
            <a:avLst/>
          </a:prstGeom>
        </p:spPr>
      </p:pic>
    </p:spTree>
    <p:extLst>
      <p:ext uri="{BB962C8B-B14F-4D97-AF65-F5344CB8AC3E}">
        <p14:creationId xmlns:p14="http://schemas.microsoft.com/office/powerpoint/2010/main" val="191020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3387-92B7-48FD-B9D6-C39D19A53C7C}"/>
              </a:ext>
            </a:extLst>
          </p:cNvPr>
          <p:cNvSpPr>
            <a:spLocks noGrp="1"/>
          </p:cNvSpPr>
          <p:nvPr>
            <p:ph type="title"/>
          </p:nvPr>
        </p:nvSpPr>
        <p:spPr/>
        <p:txBody>
          <a:bodyPr/>
          <a:lstStyle/>
          <a:p>
            <a:r>
              <a:rPr lang="en-US"/>
              <a:t>Database Firebase</a:t>
            </a:r>
          </a:p>
        </p:txBody>
      </p:sp>
      <p:sp>
        <p:nvSpPr>
          <p:cNvPr id="3" name="Content Placeholder 2">
            <a:extLst>
              <a:ext uri="{FF2B5EF4-FFF2-40B4-BE49-F238E27FC236}">
                <a16:creationId xmlns:a16="http://schemas.microsoft.com/office/drawing/2014/main" id="{3617C6F0-DE44-4305-BA29-D15AC9A99BFE}"/>
              </a:ext>
            </a:extLst>
          </p:cNvPr>
          <p:cNvSpPr>
            <a:spLocks noGrp="1"/>
          </p:cNvSpPr>
          <p:nvPr>
            <p:ph idx="1"/>
          </p:nvPr>
        </p:nvSpPr>
        <p:spPr>
          <a:xfrm>
            <a:off x="1103312" y="2052918"/>
            <a:ext cx="8946541" cy="2369557"/>
          </a:xfrm>
        </p:spPr>
        <p:txBody>
          <a:bodyPr vert="horz" lIns="91440" tIns="45720" rIns="91440" bIns="45720" rtlCol="0" anchor="t">
            <a:normAutofit/>
          </a:bodyPr>
          <a:lstStyle/>
          <a:p>
            <a:r>
              <a:rPr lang="en-US" sz="3200"/>
              <a:t>Firebase menyediakan dua jenis platform database</a:t>
            </a:r>
          </a:p>
          <a:p>
            <a:pPr lvl="1">
              <a:buClr>
                <a:srgbClr val="8AD0D6"/>
              </a:buClr>
            </a:pPr>
            <a:r>
              <a:rPr lang="en-US" sz="2800"/>
              <a:t>Firebase Firestore</a:t>
            </a:r>
          </a:p>
          <a:p>
            <a:pPr lvl="1">
              <a:buClr>
                <a:srgbClr val="8AD0D6"/>
              </a:buClr>
            </a:pPr>
            <a:r>
              <a:rPr lang="en-US" sz="2800"/>
              <a:t>Firebase Realtime Database</a:t>
            </a:r>
          </a:p>
        </p:txBody>
      </p:sp>
      <p:pic>
        <p:nvPicPr>
          <p:cNvPr id="4" name="Picture 4" descr="Icon&#10;&#10;Description automatically generated">
            <a:extLst>
              <a:ext uri="{FF2B5EF4-FFF2-40B4-BE49-F238E27FC236}">
                <a16:creationId xmlns:a16="http://schemas.microsoft.com/office/drawing/2014/main" id="{E4BA3C44-73EC-4A1D-B297-EF79023960A9}"/>
              </a:ext>
            </a:extLst>
          </p:cNvPr>
          <p:cNvPicPr>
            <a:picLocks noChangeAspect="1"/>
          </p:cNvPicPr>
          <p:nvPr/>
        </p:nvPicPr>
        <p:blipFill>
          <a:blip r:embed="rId2"/>
          <a:stretch>
            <a:fillRect/>
          </a:stretch>
        </p:blipFill>
        <p:spPr>
          <a:xfrm>
            <a:off x="-465826" y="4517078"/>
            <a:ext cx="2743200" cy="2194560"/>
          </a:xfrm>
          <a:prstGeom prst="rect">
            <a:avLst/>
          </a:prstGeom>
        </p:spPr>
      </p:pic>
      <p:pic>
        <p:nvPicPr>
          <p:cNvPr id="5" name="Picture 5" descr="A picture containing light, dark&#10;&#10;Description automatically generated">
            <a:extLst>
              <a:ext uri="{FF2B5EF4-FFF2-40B4-BE49-F238E27FC236}">
                <a16:creationId xmlns:a16="http://schemas.microsoft.com/office/drawing/2014/main" id="{3D88F241-1402-4CBF-942A-14479C31DD4E}"/>
              </a:ext>
            </a:extLst>
          </p:cNvPr>
          <p:cNvPicPr>
            <a:picLocks noChangeAspect="1"/>
          </p:cNvPicPr>
          <p:nvPr/>
        </p:nvPicPr>
        <p:blipFill>
          <a:blip r:embed="rId3"/>
          <a:stretch>
            <a:fillRect/>
          </a:stretch>
        </p:blipFill>
        <p:spPr>
          <a:xfrm>
            <a:off x="9195758" y="4430814"/>
            <a:ext cx="2743200" cy="2194560"/>
          </a:xfrm>
          <a:prstGeom prst="rect">
            <a:avLst/>
          </a:prstGeom>
        </p:spPr>
      </p:pic>
    </p:spTree>
    <p:extLst>
      <p:ext uri="{BB962C8B-B14F-4D97-AF65-F5344CB8AC3E}">
        <p14:creationId xmlns:p14="http://schemas.microsoft.com/office/powerpoint/2010/main" val="31580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9DFA-CC78-4DB1-90E2-436E77A10F63}"/>
              </a:ext>
            </a:extLst>
          </p:cNvPr>
          <p:cNvSpPr>
            <a:spLocks noGrp="1"/>
          </p:cNvSpPr>
          <p:nvPr>
            <p:ph type="title"/>
          </p:nvPr>
        </p:nvSpPr>
        <p:spPr/>
        <p:txBody>
          <a:bodyPr/>
          <a:lstStyle/>
          <a:p>
            <a:r>
              <a:rPr lang="en-US"/>
              <a:t>Cloud Firestore</a:t>
            </a:r>
            <a:endParaRPr lang="en-US" dirty="0"/>
          </a:p>
        </p:txBody>
      </p:sp>
      <p:sp>
        <p:nvSpPr>
          <p:cNvPr id="3" name="Content Placeholder 2">
            <a:extLst>
              <a:ext uri="{FF2B5EF4-FFF2-40B4-BE49-F238E27FC236}">
                <a16:creationId xmlns:a16="http://schemas.microsoft.com/office/drawing/2014/main" id="{3549908E-7A3D-48B1-85FA-58D68D1431BA}"/>
              </a:ext>
            </a:extLst>
          </p:cNvPr>
          <p:cNvSpPr>
            <a:spLocks noGrp="1"/>
          </p:cNvSpPr>
          <p:nvPr>
            <p:ph idx="1"/>
          </p:nvPr>
        </p:nvSpPr>
        <p:spPr>
          <a:xfrm>
            <a:off x="643237" y="1334050"/>
            <a:ext cx="10456163" cy="4195481"/>
          </a:xfrm>
        </p:spPr>
        <p:txBody>
          <a:bodyPr vert="horz" lIns="91440" tIns="45720" rIns="91440" bIns="45720" rtlCol="0" anchor="t">
            <a:normAutofit lnSpcReduction="10000"/>
          </a:bodyPr>
          <a:lstStyle/>
          <a:p>
            <a:pPr algn="just"/>
            <a:r>
              <a:rPr lang="en-US" sz="2400">
                <a:ea typeface="+mj-lt"/>
                <a:cs typeface="+mj-lt"/>
              </a:rPr>
              <a:t>Cloud Firestore adalah database yang fleksibel dan skalabel untuk pengembangan seluler, web, dan server dari Firebase dan Google Cloud. </a:t>
            </a:r>
            <a:endParaRPr lang="en-US" sz="2400"/>
          </a:p>
          <a:p>
            <a:pPr algn="just">
              <a:buClr>
                <a:srgbClr val="8AD0D6"/>
              </a:buClr>
            </a:pPr>
            <a:r>
              <a:rPr lang="en-US" sz="2400">
                <a:ea typeface="+mj-lt"/>
                <a:cs typeface="+mj-lt"/>
              </a:rPr>
              <a:t>Seperti Firebase Realtime Database, data Anda tetap sinkron di seluruh aplikasi klien dan menawarkan dukungan offline untuk seluler dan web sehingga Anda dapat membuat aplikasi responsif yang berfungsi terlepas dari latensi jaringan atau konektivitas Internet. </a:t>
            </a:r>
          </a:p>
          <a:p>
            <a:pPr algn="just">
              <a:buClr>
                <a:srgbClr val="8AD0D6"/>
              </a:buClr>
            </a:pPr>
            <a:r>
              <a:rPr lang="en-US" sz="2400">
                <a:ea typeface="+mj-lt"/>
                <a:cs typeface="+mj-lt"/>
              </a:rPr>
              <a:t>Cloud Firestore juga menawarkan integrasi tanpa batas dengan produk Firebase dan Google Cloud lainnya, termasuk Cloud Functions.</a:t>
            </a:r>
            <a:endParaRPr lang="en-US" sz="2400"/>
          </a:p>
        </p:txBody>
      </p:sp>
      <p:pic>
        <p:nvPicPr>
          <p:cNvPr id="4" name="Picture 4" descr="Icon, funnel chart&#10;&#10;Description automatically generated">
            <a:extLst>
              <a:ext uri="{FF2B5EF4-FFF2-40B4-BE49-F238E27FC236}">
                <a16:creationId xmlns:a16="http://schemas.microsoft.com/office/drawing/2014/main" id="{CC8FBD23-FB1B-42D9-8863-9B7AD8AE9B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417833" y="5033512"/>
            <a:ext cx="1779917" cy="1751163"/>
          </a:xfrm>
          <a:prstGeom prst="rect">
            <a:avLst/>
          </a:prstGeom>
        </p:spPr>
      </p:pic>
      <p:sp>
        <p:nvSpPr>
          <p:cNvPr id="5" name="TextBox 4">
            <a:extLst>
              <a:ext uri="{FF2B5EF4-FFF2-40B4-BE49-F238E27FC236}">
                <a16:creationId xmlns:a16="http://schemas.microsoft.com/office/drawing/2014/main" id="{F92EFB95-BED1-45DA-AD2A-6DFC564B6081}"/>
              </a:ext>
            </a:extLst>
          </p:cNvPr>
          <p:cNvSpPr txBox="1"/>
          <p:nvPr/>
        </p:nvSpPr>
        <p:spPr>
          <a:xfrm>
            <a:off x="9425796" y="6784675"/>
            <a:ext cx="2743200" cy="317500"/>
          </a:xfrm>
          <a:prstGeom prst="rect">
            <a:avLst/>
          </a:prstGeom>
        </p:spPr>
        <p:txBody>
          <a:bodyPr>
            <a:normAutofit fontScale="47500" lnSpcReduction="20000"/>
          </a:bodyPr>
          <a:lstStyle/>
          <a:p>
            <a:r>
              <a:rPr lang="en-US">
                <a:hlinkClick r:id="rId3"/>
              </a:rPr>
              <a:t>This Photo</a:t>
            </a:r>
            <a:r>
              <a:rPr lang="en-US"/>
              <a:t> by Unknown author is licensed under </a:t>
            </a:r>
            <a:r>
              <a:rPr lang="en-US">
                <a:hlinkClick r:id="rId4"/>
              </a:rPr>
              <a:t>CC BY</a:t>
            </a:r>
            <a:r>
              <a:rPr lang="en-US"/>
              <a:t>.</a:t>
            </a:r>
          </a:p>
        </p:txBody>
      </p:sp>
    </p:spTree>
    <p:extLst>
      <p:ext uri="{BB962C8B-B14F-4D97-AF65-F5344CB8AC3E}">
        <p14:creationId xmlns:p14="http://schemas.microsoft.com/office/powerpoint/2010/main" val="91645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1E89-452C-4E92-9CDC-8910D762781D}"/>
              </a:ext>
            </a:extLst>
          </p:cNvPr>
          <p:cNvSpPr>
            <a:spLocks noGrp="1"/>
          </p:cNvSpPr>
          <p:nvPr>
            <p:ph type="title"/>
          </p:nvPr>
        </p:nvSpPr>
        <p:spPr/>
        <p:txBody>
          <a:bodyPr/>
          <a:lstStyle/>
          <a:p>
            <a:r>
              <a:rPr lang="en-US"/>
              <a:t>Cara Kerja FireCloud</a:t>
            </a:r>
          </a:p>
        </p:txBody>
      </p:sp>
      <p:sp>
        <p:nvSpPr>
          <p:cNvPr id="3" name="Content Placeholder 2">
            <a:extLst>
              <a:ext uri="{FF2B5EF4-FFF2-40B4-BE49-F238E27FC236}">
                <a16:creationId xmlns:a16="http://schemas.microsoft.com/office/drawing/2014/main" id="{70542336-E27E-46A6-B20D-8E2C7260533B}"/>
              </a:ext>
            </a:extLst>
          </p:cNvPr>
          <p:cNvSpPr>
            <a:spLocks noGrp="1"/>
          </p:cNvSpPr>
          <p:nvPr>
            <p:ph idx="1"/>
          </p:nvPr>
        </p:nvSpPr>
        <p:spPr>
          <a:xfrm>
            <a:off x="1103312" y="2052918"/>
            <a:ext cx="8946541" cy="2844010"/>
          </a:xfrm>
        </p:spPr>
        <p:txBody>
          <a:bodyPr vert="horz" lIns="91440" tIns="45720" rIns="91440" bIns="45720" rtlCol="0" anchor="t">
            <a:normAutofit/>
          </a:bodyPr>
          <a:lstStyle/>
          <a:p>
            <a:pPr algn="just"/>
            <a:r>
              <a:rPr lang="en-US" sz="2400">
                <a:ea typeface="+mj-lt"/>
                <a:cs typeface="+mj-lt"/>
              </a:rPr>
              <a:t>Mengikuti model data NoSQL Cloud Firestore, Anda menyimpan data dalam dokumen yang berisi pemetaan kolom ke nilai. </a:t>
            </a:r>
          </a:p>
          <a:p>
            <a:pPr algn="just">
              <a:buClr>
                <a:srgbClr val="8AD0D6"/>
              </a:buClr>
            </a:pPr>
            <a:r>
              <a:rPr lang="en-US" sz="2400">
                <a:ea typeface="+mj-lt"/>
                <a:cs typeface="+mj-lt"/>
              </a:rPr>
              <a:t>Dokumen-dokumen ini disimpan dalam koleksi, yang merupakan wadah untuk dokumen Anda yang bisa Anda gunakan untuk mengatur data Anda dan membuat kueri.</a:t>
            </a:r>
            <a:endParaRPr lang="en-US" sz="2400"/>
          </a:p>
        </p:txBody>
      </p:sp>
      <p:pic>
        <p:nvPicPr>
          <p:cNvPr id="4" name="Picture 4" descr="A picture containing text, businesscard, envelope&#10;&#10;Description automatically generated">
            <a:extLst>
              <a:ext uri="{FF2B5EF4-FFF2-40B4-BE49-F238E27FC236}">
                <a16:creationId xmlns:a16="http://schemas.microsoft.com/office/drawing/2014/main" id="{5CA2E4A8-CEA9-4FBC-99B5-87A77ED73966}"/>
              </a:ext>
            </a:extLst>
          </p:cNvPr>
          <p:cNvPicPr>
            <a:picLocks noChangeAspect="1"/>
          </p:cNvPicPr>
          <p:nvPr/>
        </p:nvPicPr>
        <p:blipFill>
          <a:blip r:embed="rId2"/>
          <a:stretch>
            <a:fillRect/>
          </a:stretch>
        </p:blipFill>
        <p:spPr>
          <a:xfrm>
            <a:off x="4796286" y="4613777"/>
            <a:ext cx="2743200" cy="2116183"/>
          </a:xfrm>
          <a:prstGeom prst="rect">
            <a:avLst/>
          </a:prstGeom>
        </p:spPr>
      </p:pic>
    </p:spTree>
    <p:extLst>
      <p:ext uri="{BB962C8B-B14F-4D97-AF65-F5344CB8AC3E}">
        <p14:creationId xmlns:p14="http://schemas.microsoft.com/office/powerpoint/2010/main" val="186236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E52F0-3CFD-499E-A056-08E6B1250BE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descr="A picture containing text, businesscard, envelope&#10;&#10;Description automatically generated">
            <a:extLst>
              <a:ext uri="{FF2B5EF4-FFF2-40B4-BE49-F238E27FC236}">
                <a16:creationId xmlns:a16="http://schemas.microsoft.com/office/drawing/2014/main" id="{7EFB70B8-0501-4DD3-A068-6664B6CFFE77}"/>
              </a:ext>
            </a:extLst>
          </p:cNvPr>
          <p:cNvPicPr>
            <a:picLocks noChangeAspect="1"/>
          </p:cNvPicPr>
          <p:nvPr/>
        </p:nvPicPr>
        <p:blipFill>
          <a:blip r:embed="rId2"/>
          <a:stretch>
            <a:fillRect/>
          </a:stretch>
        </p:blipFill>
        <p:spPr>
          <a:xfrm>
            <a:off x="1863307" y="156796"/>
            <a:ext cx="8479766" cy="6558786"/>
          </a:xfrm>
          <a:prstGeom prst="rect">
            <a:avLst/>
          </a:prstGeom>
        </p:spPr>
      </p:pic>
    </p:spTree>
    <p:extLst>
      <p:ext uri="{BB962C8B-B14F-4D97-AF65-F5344CB8AC3E}">
        <p14:creationId xmlns:p14="http://schemas.microsoft.com/office/powerpoint/2010/main" val="414635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041C-F322-473A-91ED-36244A21DFF5}"/>
              </a:ext>
            </a:extLst>
          </p:cNvPr>
          <p:cNvSpPr>
            <a:spLocks noGrp="1"/>
          </p:cNvSpPr>
          <p:nvPr>
            <p:ph type="title"/>
          </p:nvPr>
        </p:nvSpPr>
        <p:spPr/>
        <p:txBody>
          <a:bodyPr/>
          <a:lstStyle/>
          <a:p>
            <a:r>
              <a:rPr lang="en-US"/>
              <a:t>Kunci Kemampuan </a:t>
            </a:r>
          </a:p>
        </p:txBody>
      </p:sp>
      <p:sp>
        <p:nvSpPr>
          <p:cNvPr id="3" name="Content Placeholder 2">
            <a:extLst>
              <a:ext uri="{FF2B5EF4-FFF2-40B4-BE49-F238E27FC236}">
                <a16:creationId xmlns:a16="http://schemas.microsoft.com/office/drawing/2014/main" id="{CB64B6B9-0EE1-4AE2-AB39-70C961BD3515}"/>
              </a:ext>
            </a:extLst>
          </p:cNvPr>
          <p:cNvSpPr>
            <a:spLocks noGrp="1"/>
          </p:cNvSpPr>
          <p:nvPr>
            <p:ph idx="1"/>
          </p:nvPr>
        </p:nvSpPr>
        <p:spPr/>
        <p:txBody>
          <a:bodyPr vert="horz" lIns="91440" tIns="45720" rIns="91440" bIns="45720" rtlCol="0" anchor="t">
            <a:normAutofit/>
          </a:bodyPr>
          <a:lstStyle/>
          <a:p>
            <a:r>
              <a:rPr lang="en-US" sz="3200"/>
              <a:t>Fleksibilitas</a:t>
            </a:r>
          </a:p>
          <a:p>
            <a:pPr>
              <a:buClr>
                <a:srgbClr val="8AD0D6"/>
              </a:buClr>
            </a:pPr>
            <a:r>
              <a:rPr lang="en-US" sz="3200"/>
              <a:t>Kueri Ekspresif</a:t>
            </a:r>
          </a:p>
          <a:p>
            <a:pPr>
              <a:buClr>
                <a:srgbClr val="8AD0D6"/>
              </a:buClr>
            </a:pPr>
            <a:r>
              <a:rPr lang="en-US" sz="3200"/>
              <a:t>Perubahan Realtime</a:t>
            </a:r>
          </a:p>
          <a:p>
            <a:pPr>
              <a:buClr>
                <a:srgbClr val="8AD0D6"/>
              </a:buClr>
            </a:pPr>
            <a:r>
              <a:rPr lang="en-US" sz="3200"/>
              <a:t>Dukungan Luring</a:t>
            </a:r>
          </a:p>
          <a:p>
            <a:pPr>
              <a:buClr>
                <a:srgbClr val="8AD0D6"/>
              </a:buClr>
            </a:pPr>
            <a:r>
              <a:rPr lang="en-US" sz="3200"/>
              <a:t>Didesain untuk Diekspansi</a:t>
            </a:r>
          </a:p>
        </p:txBody>
      </p:sp>
    </p:spTree>
    <p:extLst>
      <p:ext uri="{BB962C8B-B14F-4D97-AF65-F5344CB8AC3E}">
        <p14:creationId xmlns:p14="http://schemas.microsoft.com/office/powerpoint/2010/main" val="392893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4F59-CE79-477D-82FE-D5C456B21F88}"/>
              </a:ext>
            </a:extLst>
          </p:cNvPr>
          <p:cNvSpPr>
            <a:spLocks noGrp="1"/>
          </p:cNvSpPr>
          <p:nvPr>
            <p:ph type="title"/>
          </p:nvPr>
        </p:nvSpPr>
        <p:spPr/>
        <p:txBody>
          <a:bodyPr/>
          <a:lstStyle/>
          <a:p>
            <a:r>
              <a:rPr lang="en-US"/>
              <a:t>Fleksibilitas</a:t>
            </a:r>
          </a:p>
        </p:txBody>
      </p:sp>
      <p:sp>
        <p:nvSpPr>
          <p:cNvPr id="3" name="Content Placeholder 2">
            <a:extLst>
              <a:ext uri="{FF2B5EF4-FFF2-40B4-BE49-F238E27FC236}">
                <a16:creationId xmlns:a16="http://schemas.microsoft.com/office/drawing/2014/main" id="{0DFED026-0CFB-42F8-9FE2-7CC175CD7DB5}"/>
              </a:ext>
            </a:extLst>
          </p:cNvPr>
          <p:cNvSpPr>
            <a:spLocks noGrp="1"/>
          </p:cNvSpPr>
          <p:nvPr>
            <p:ph idx="1"/>
          </p:nvPr>
        </p:nvSpPr>
        <p:spPr>
          <a:xfrm>
            <a:off x="1103312" y="2052918"/>
            <a:ext cx="8946541" cy="1650689"/>
          </a:xfrm>
        </p:spPr>
        <p:txBody>
          <a:bodyPr vert="horz" lIns="91440" tIns="45720" rIns="91440" bIns="45720" rtlCol="0" anchor="t">
            <a:normAutofit/>
          </a:bodyPr>
          <a:lstStyle/>
          <a:p>
            <a:pPr algn="just"/>
            <a:r>
              <a:rPr lang="en-US" sz="2400">
                <a:ea typeface="+mj-lt"/>
                <a:cs typeface="+mj-lt"/>
              </a:rPr>
              <a:t>Model data Cloud Firestore mendukung struktur data hierarkis yang fleksibel. Simpan data Anda dalam dokumen, disusun ke dalam koleksi. Dokumen dapat berisi objek bersarang yang kompleks selain subkoleksi.</a:t>
            </a:r>
            <a:endParaRPr lang="en-US" sz="2400"/>
          </a:p>
        </p:txBody>
      </p:sp>
      <p:pic>
        <p:nvPicPr>
          <p:cNvPr id="4" name="Picture 4" descr="Table&#10;&#10;Description automatically generated">
            <a:extLst>
              <a:ext uri="{FF2B5EF4-FFF2-40B4-BE49-F238E27FC236}">
                <a16:creationId xmlns:a16="http://schemas.microsoft.com/office/drawing/2014/main" id="{6BE69B09-D56F-4427-828A-9342941B4A5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04513" y="3708654"/>
            <a:ext cx="7775275" cy="2733107"/>
          </a:xfrm>
          <a:prstGeom prst="rect">
            <a:avLst/>
          </a:prstGeom>
        </p:spPr>
      </p:pic>
      <p:sp>
        <p:nvSpPr>
          <p:cNvPr id="5" name="TextBox 4">
            <a:extLst>
              <a:ext uri="{FF2B5EF4-FFF2-40B4-BE49-F238E27FC236}">
                <a16:creationId xmlns:a16="http://schemas.microsoft.com/office/drawing/2014/main" id="{87237094-2253-4DF6-87DD-491293A6B846}"/>
              </a:ext>
            </a:extLst>
          </p:cNvPr>
          <p:cNvSpPr txBox="1"/>
          <p:nvPr/>
        </p:nvSpPr>
        <p:spPr>
          <a:xfrm>
            <a:off x="310551" y="6528279"/>
            <a:ext cx="2743200" cy="317500"/>
          </a:xfrm>
          <a:prstGeom prst="rect">
            <a:avLst/>
          </a:prstGeom>
        </p:spPr>
        <p:txBody>
          <a:bodyPr>
            <a:normAutofit fontScale="47500" lnSpcReduction="20000"/>
          </a:bodyPr>
          <a:lstStyle/>
          <a:p>
            <a:r>
              <a:rPr lang="en-US">
                <a:hlinkClick r:id="rId3"/>
              </a:rPr>
              <a:t>This Photo</a:t>
            </a:r>
            <a:r>
              <a:rPr lang="en-US"/>
              <a:t> by Unknown author is licensed under </a:t>
            </a:r>
            <a:r>
              <a:rPr lang="en-US">
                <a:hlinkClick r:id="rId4"/>
              </a:rPr>
              <a:t>CC BY-SA</a:t>
            </a:r>
            <a:r>
              <a:rPr lang="en-US"/>
              <a:t>.</a:t>
            </a:r>
          </a:p>
        </p:txBody>
      </p:sp>
    </p:spTree>
    <p:extLst>
      <p:ext uri="{BB962C8B-B14F-4D97-AF65-F5344CB8AC3E}">
        <p14:creationId xmlns:p14="http://schemas.microsoft.com/office/powerpoint/2010/main" val="336257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36B9-F746-417C-ACFE-1B3010E6E2C9}"/>
              </a:ext>
            </a:extLst>
          </p:cNvPr>
          <p:cNvSpPr>
            <a:spLocks noGrp="1"/>
          </p:cNvSpPr>
          <p:nvPr>
            <p:ph type="title"/>
          </p:nvPr>
        </p:nvSpPr>
        <p:spPr/>
        <p:txBody>
          <a:bodyPr/>
          <a:lstStyle/>
          <a:p>
            <a:r>
              <a:rPr lang="en-US"/>
              <a:t>Kueri Ekspresif</a:t>
            </a:r>
          </a:p>
        </p:txBody>
      </p:sp>
      <p:sp>
        <p:nvSpPr>
          <p:cNvPr id="3" name="Content Placeholder 2">
            <a:extLst>
              <a:ext uri="{FF2B5EF4-FFF2-40B4-BE49-F238E27FC236}">
                <a16:creationId xmlns:a16="http://schemas.microsoft.com/office/drawing/2014/main" id="{D9E0F3CC-2A11-42CE-BA77-30DCD6BD63A3}"/>
              </a:ext>
            </a:extLst>
          </p:cNvPr>
          <p:cNvSpPr>
            <a:spLocks noGrp="1"/>
          </p:cNvSpPr>
          <p:nvPr>
            <p:ph idx="1"/>
          </p:nvPr>
        </p:nvSpPr>
        <p:spPr>
          <a:xfrm>
            <a:off x="1103312" y="2052918"/>
            <a:ext cx="10556805" cy="4353632"/>
          </a:xfrm>
        </p:spPr>
        <p:txBody>
          <a:bodyPr vert="horz" lIns="91440" tIns="45720" rIns="91440" bIns="45720" rtlCol="0" anchor="t">
            <a:normAutofit/>
          </a:bodyPr>
          <a:lstStyle/>
          <a:p>
            <a:pPr algn="just"/>
            <a:r>
              <a:rPr lang="en-US" sz="2800">
                <a:ea typeface="+mj-lt"/>
                <a:cs typeface="+mj-lt"/>
              </a:rPr>
              <a:t>Di Cloud Firestore, Anda dapat menggunakan kueri untuk mengambil dokumen individual tertentu atau untuk mengambil semua dokumen dalam koleksi yang cocok dengan parameter kueri Anda. </a:t>
            </a:r>
          </a:p>
          <a:p>
            <a:pPr algn="just">
              <a:buClr>
                <a:srgbClr val="8AD0D6"/>
              </a:buClr>
            </a:pPr>
            <a:r>
              <a:rPr lang="en-US" sz="2800">
                <a:ea typeface="+mj-lt"/>
                <a:cs typeface="+mj-lt"/>
              </a:rPr>
              <a:t>Kueri Anda dapat menyertakan beberapa filter berantai dan menggabungkan pemfilteran dan pengurutan. Mereka juga diindeks secara default, jadi kinerja kueri sebanding dengan ukuran kumpulan hasil Anda, bukan kumpulan data Anda.</a:t>
            </a:r>
            <a:endParaRPr lang="en-US" sz="2800"/>
          </a:p>
        </p:txBody>
      </p:sp>
    </p:spTree>
    <p:extLst>
      <p:ext uri="{BB962C8B-B14F-4D97-AF65-F5344CB8AC3E}">
        <p14:creationId xmlns:p14="http://schemas.microsoft.com/office/powerpoint/2010/main" val="321780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Why is my Cloud Firestore query slow?” | by Todd ...">
            <a:extLst>
              <a:ext uri="{FF2B5EF4-FFF2-40B4-BE49-F238E27FC236}">
                <a16:creationId xmlns:a16="http://schemas.microsoft.com/office/drawing/2014/main" id="{875EB02C-2CB1-4254-B8F5-A5F96326F77A}"/>
              </a:ext>
            </a:extLst>
          </p:cNvPr>
          <p:cNvPicPr>
            <a:picLocks noChangeAspect="1"/>
          </p:cNvPicPr>
          <p:nvPr/>
        </p:nvPicPr>
        <p:blipFill>
          <a:blip r:embed="rId2"/>
          <a:stretch>
            <a:fillRect/>
          </a:stretch>
        </p:blipFill>
        <p:spPr>
          <a:xfrm>
            <a:off x="138023" y="1643622"/>
            <a:ext cx="11743426" cy="5109133"/>
          </a:xfrm>
          <a:prstGeom prst="rect">
            <a:avLst/>
          </a:prstGeom>
        </p:spPr>
      </p:pic>
    </p:spTree>
    <p:extLst>
      <p:ext uri="{BB962C8B-B14F-4D97-AF65-F5344CB8AC3E}">
        <p14:creationId xmlns:p14="http://schemas.microsoft.com/office/powerpoint/2010/main" val="4090754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Words>
  <Application>Microsoft Office PowerPoint</Application>
  <PresentationFormat>Widescreen</PresentationFormat>
  <Paragraphs>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Mobile Application</vt:lpstr>
      <vt:lpstr>Database Firebase</vt:lpstr>
      <vt:lpstr>Cloud Firestore</vt:lpstr>
      <vt:lpstr>Cara Kerja FireCloud</vt:lpstr>
      <vt:lpstr>PowerPoint Presentation</vt:lpstr>
      <vt:lpstr>Kunci Kemampuan </vt:lpstr>
      <vt:lpstr>Fleksibilitas</vt:lpstr>
      <vt:lpstr>Kueri Ekspresif</vt:lpstr>
      <vt:lpstr>PowerPoint Presentation</vt:lpstr>
      <vt:lpstr>Update Realtime</vt:lpstr>
      <vt:lpstr>Dukungan Luring</vt:lpstr>
      <vt:lpstr>Didesain untuk Diekspansi</vt:lpstr>
      <vt:lpstr>Firebase Realtime DB</vt:lpstr>
      <vt:lpstr>Memilih Database?</vt:lpstr>
      <vt:lpstr>Data Model</vt:lpstr>
      <vt:lpstr>Teknik Kueri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170</cp:revision>
  <dcterms:created xsi:type="dcterms:W3CDTF">2012-12-03T06:56:55Z</dcterms:created>
  <dcterms:modified xsi:type="dcterms:W3CDTF">2021-10-03T03:32:49Z</dcterms:modified>
</cp:coreProperties>
</file>