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ADACD-ECDC-4345-BC4A-D0AC57A33CB3}" v="967" dt="2021-10-10T04:01:37.357"/>
    <p1510:client id="{3723BA18-64B0-471B-8C6A-B5FE44E035DD}" v="176" dt="2021-10-09T11:55:45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3723BA18-64B0-471B-8C6A-B5FE44E035DD}"/>
    <pc:docChg chg="addSld modSld addMainMaster delMainMaster">
      <pc:chgData name="maulanahirzan" userId="QZ9/UGr5K0C954TRx2YVemBIv6+ROOpGBScm1FuaWOk=" providerId="None" clId="Web-{3723BA18-64B0-471B-8C6A-B5FE44E035DD}" dt="2021-10-09T11:55:38.227" v="167" actId="20577"/>
      <pc:docMkLst>
        <pc:docMk/>
      </pc:docMkLst>
      <pc:sldChg chg="modSp mod modClrScheme chgLayout">
        <pc:chgData name="maulanahirzan" userId="QZ9/UGr5K0C954TRx2YVemBIv6+ROOpGBScm1FuaWOk=" providerId="None" clId="Web-{3723BA18-64B0-471B-8C6A-B5FE44E035DD}" dt="2021-10-09T11:44:58.867" v="19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3723BA18-64B0-471B-8C6A-B5FE44E035DD}" dt="2021-10-09T11:44:50.929" v="14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3723BA18-64B0-471B-8C6A-B5FE44E035DD}" dt="2021-10-09T11:44:58.867" v="19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">
        <pc:chgData name="maulanahirzan" userId="QZ9/UGr5K0C954TRx2YVemBIv6+ROOpGBScm1FuaWOk=" providerId="None" clId="Web-{3723BA18-64B0-471B-8C6A-B5FE44E035DD}" dt="2021-10-09T11:51:04.124" v="106" actId="14100"/>
        <pc:sldMkLst>
          <pc:docMk/>
          <pc:sldMk cId="2242245083" sldId="257"/>
        </pc:sldMkLst>
        <pc:spChg chg="mod">
          <ac:chgData name="maulanahirzan" userId="QZ9/UGr5K0C954TRx2YVemBIv6+ROOpGBScm1FuaWOk=" providerId="None" clId="Web-{3723BA18-64B0-471B-8C6A-B5FE44E035DD}" dt="2021-10-09T11:46:42.119" v="33" actId="20577"/>
          <ac:spMkLst>
            <pc:docMk/>
            <pc:sldMk cId="2242245083" sldId="257"/>
            <ac:spMk id="2" creationId="{F30B6B73-04E0-4606-B54E-A54BD87129B9}"/>
          </ac:spMkLst>
        </pc:spChg>
        <pc:spChg chg="mod">
          <ac:chgData name="maulanahirzan" userId="QZ9/UGr5K0C954TRx2YVemBIv6+ROOpGBScm1FuaWOk=" providerId="None" clId="Web-{3723BA18-64B0-471B-8C6A-B5FE44E035DD}" dt="2021-10-09T11:50:15.811" v="99" actId="14100"/>
          <ac:spMkLst>
            <pc:docMk/>
            <pc:sldMk cId="2242245083" sldId="257"/>
            <ac:spMk id="3" creationId="{A0A7A443-6CF6-4D83-B85A-FAD90E48C3FF}"/>
          </ac:spMkLst>
        </pc:spChg>
        <pc:spChg chg="add mod">
          <ac:chgData name="maulanahirzan" userId="QZ9/UGr5K0C954TRx2YVemBIv6+ROOpGBScm1FuaWOk=" providerId="None" clId="Web-{3723BA18-64B0-471B-8C6A-B5FE44E035DD}" dt="2021-10-09T11:51:01.218" v="104" actId="1076"/>
          <ac:spMkLst>
            <pc:docMk/>
            <pc:sldMk cId="2242245083" sldId="257"/>
            <ac:spMk id="5" creationId="{BE21D31A-5DBC-4393-B04D-68C6C558CEE5}"/>
          </ac:spMkLst>
        </pc:spChg>
        <pc:picChg chg="add mod">
          <ac:chgData name="maulanahirzan" userId="QZ9/UGr5K0C954TRx2YVemBIv6+ROOpGBScm1FuaWOk=" providerId="None" clId="Web-{3723BA18-64B0-471B-8C6A-B5FE44E035DD}" dt="2021-10-09T11:51:04.124" v="106" actId="14100"/>
          <ac:picMkLst>
            <pc:docMk/>
            <pc:sldMk cId="2242245083" sldId="257"/>
            <ac:picMk id="4" creationId="{5B49330A-5850-4CC2-896F-C0FCCBC9EFD4}"/>
          </ac:picMkLst>
        </pc:picChg>
      </pc:sldChg>
      <pc:sldChg chg="addSp modSp new">
        <pc:chgData name="maulanahirzan" userId="QZ9/UGr5K0C954TRx2YVemBIv6+ROOpGBScm1FuaWOk=" providerId="None" clId="Web-{3723BA18-64B0-471B-8C6A-B5FE44E035DD}" dt="2021-10-09T11:53:11.940" v="145" actId="1076"/>
        <pc:sldMkLst>
          <pc:docMk/>
          <pc:sldMk cId="2733437838" sldId="258"/>
        </pc:sldMkLst>
        <pc:spChg chg="mod">
          <ac:chgData name="maulanahirzan" userId="QZ9/UGr5K0C954TRx2YVemBIv6+ROOpGBScm1FuaWOk=" providerId="None" clId="Web-{3723BA18-64B0-471B-8C6A-B5FE44E035DD}" dt="2021-10-09T11:52:37.627" v="122" actId="20577"/>
          <ac:spMkLst>
            <pc:docMk/>
            <pc:sldMk cId="2733437838" sldId="258"/>
            <ac:spMk id="2" creationId="{BC0F75B9-EBBF-4E61-BECC-5A88E09E09D9}"/>
          </ac:spMkLst>
        </pc:spChg>
        <pc:spChg chg="mod">
          <ac:chgData name="maulanahirzan" userId="QZ9/UGr5K0C954TRx2YVemBIv6+ROOpGBScm1FuaWOk=" providerId="None" clId="Web-{3723BA18-64B0-471B-8C6A-B5FE44E035DD}" dt="2021-10-09T11:52:54.064" v="140" actId="14100"/>
          <ac:spMkLst>
            <pc:docMk/>
            <pc:sldMk cId="2733437838" sldId="258"/>
            <ac:spMk id="3" creationId="{151BB7F7-1A33-4D7E-831A-F2B396152CEF}"/>
          </ac:spMkLst>
        </pc:spChg>
        <pc:picChg chg="add mod">
          <ac:chgData name="maulanahirzan" userId="QZ9/UGr5K0C954TRx2YVemBIv6+ROOpGBScm1FuaWOk=" providerId="None" clId="Web-{3723BA18-64B0-471B-8C6A-B5FE44E035DD}" dt="2021-10-09T11:53:11.940" v="145" actId="1076"/>
          <ac:picMkLst>
            <pc:docMk/>
            <pc:sldMk cId="2733437838" sldId="258"/>
            <ac:picMk id="4" creationId="{5835EEBA-4668-4F2F-9D6E-8CE754DC27FB}"/>
          </ac:picMkLst>
        </pc:picChg>
      </pc:sldChg>
      <pc:sldChg chg="modSp new">
        <pc:chgData name="maulanahirzan" userId="QZ9/UGr5K0C954TRx2YVemBIv6+ROOpGBScm1FuaWOk=" providerId="None" clId="Web-{3723BA18-64B0-471B-8C6A-B5FE44E035DD}" dt="2021-10-09T11:55:38.227" v="167" actId="20577"/>
        <pc:sldMkLst>
          <pc:docMk/>
          <pc:sldMk cId="290365708" sldId="259"/>
        </pc:sldMkLst>
        <pc:spChg chg="mod">
          <ac:chgData name="maulanahirzan" userId="QZ9/UGr5K0C954TRx2YVemBIv6+ROOpGBScm1FuaWOk=" providerId="None" clId="Web-{3723BA18-64B0-471B-8C6A-B5FE44E035DD}" dt="2021-10-09T11:54:26.832" v="148" actId="20577"/>
          <ac:spMkLst>
            <pc:docMk/>
            <pc:sldMk cId="290365708" sldId="259"/>
            <ac:spMk id="2" creationId="{0F5EA3AC-79CF-4B8B-8DC3-D84CDA05C78C}"/>
          </ac:spMkLst>
        </pc:spChg>
        <pc:spChg chg="mod">
          <ac:chgData name="maulanahirzan" userId="QZ9/UGr5K0C954TRx2YVemBIv6+ROOpGBScm1FuaWOk=" providerId="None" clId="Web-{3723BA18-64B0-471B-8C6A-B5FE44E035DD}" dt="2021-10-09T11:55:38.227" v="167" actId="20577"/>
          <ac:spMkLst>
            <pc:docMk/>
            <pc:sldMk cId="290365708" sldId="259"/>
            <ac:spMk id="3" creationId="{0559F57E-CEC3-4E32-AD3B-0FA80D59CFF2}"/>
          </ac:spMkLst>
        </pc:spChg>
      </pc:sldChg>
      <pc:sldMasterChg chg="del delSldLayout">
        <pc:chgData name="maulanahirzan" userId="QZ9/UGr5K0C954TRx2YVemBIv6+ROOpGBScm1FuaWOk=" providerId="None" clId="Web-{3723BA18-64B0-471B-8C6A-B5FE44E035DD}" dt="2021-10-09T11:44:22.882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addSldLayout modSldLayout">
        <pc:chgData name="maulanahirzan" userId="QZ9/UGr5K0C954TRx2YVemBIv6+ROOpGBScm1FuaWOk=" providerId="None" clId="Web-{3723BA18-64B0-471B-8C6A-B5FE44E035DD}" dt="2021-10-09T11:44:22.882" v="0"/>
        <pc:sldMasterMkLst>
          <pc:docMk/>
          <pc:sldMasterMk cId="933309275" sldId="2147483684"/>
        </pc:sldMasterMkLst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3092089243" sldId="2147483685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1495973605" sldId="2147483686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3983801231" sldId="2147483687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3541132432" sldId="2147483688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2022982262" sldId="2147483689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2488158801" sldId="2147483690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1415709816" sldId="2147483691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1134516354" sldId="2147483692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1171623208" sldId="2147483693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3943892326" sldId="2147483694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2765701869" sldId="2147483695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2528109062" sldId="2147483696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604053032" sldId="2147483697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2218122294" sldId="2147483698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1129766059" sldId="2147483699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193864058" sldId="2147483700"/>
          </pc:sldLayoutMkLst>
        </pc:sldLayoutChg>
        <pc:sldLayoutChg chg="add mod replId">
          <pc:chgData name="maulanahirzan" userId="QZ9/UGr5K0C954TRx2YVemBIv6+ROOpGBScm1FuaWOk=" providerId="None" clId="Web-{3723BA18-64B0-471B-8C6A-B5FE44E035DD}" dt="2021-10-09T11:44:22.882" v="0"/>
          <pc:sldLayoutMkLst>
            <pc:docMk/>
            <pc:sldMasterMk cId="933309275" sldId="2147483684"/>
            <pc:sldLayoutMk cId="2976721106" sldId="2147483701"/>
          </pc:sldLayoutMkLst>
        </pc:sldLayoutChg>
      </pc:sldMasterChg>
    </pc:docChg>
  </pc:docChgLst>
  <pc:docChgLst>
    <pc:chgData name="maulanahirzan" userId="QZ9/UGr5K0C954TRx2YVemBIv6+ROOpGBScm1FuaWOk=" providerId="None" clId="Web-{2CAADACD-ECDC-4345-BC4A-D0AC57A33CB3}"/>
    <pc:docChg chg="addSld delSld modSld">
      <pc:chgData name="maulanahirzan" userId="QZ9/UGr5K0C954TRx2YVemBIv6+ROOpGBScm1FuaWOk=" providerId="None" clId="Web-{2CAADACD-ECDC-4345-BC4A-D0AC57A33CB3}" dt="2021-10-10T04:01:37.357" v="766"/>
      <pc:docMkLst>
        <pc:docMk/>
      </pc:docMkLst>
      <pc:sldChg chg="addSp delSp modSp new">
        <pc:chgData name="maulanahirzan" userId="QZ9/UGr5K0C954TRx2YVemBIv6+ROOpGBScm1FuaWOk=" providerId="None" clId="Web-{2CAADACD-ECDC-4345-BC4A-D0AC57A33CB3}" dt="2021-10-10T02:59:52.958" v="209" actId="1076"/>
        <pc:sldMkLst>
          <pc:docMk/>
          <pc:sldMk cId="319127052" sldId="260"/>
        </pc:sldMkLst>
        <pc:spChg chg="mod">
          <ac:chgData name="maulanahirzan" userId="QZ9/UGr5K0C954TRx2YVemBIv6+ROOpGBScm1FuaWOk=" providerId="None" clId="Web-{2CAADACD-ECDC-4345-BC4A-D0AC57A33CB3}" dt="2021-10-10T02:49:20.812" v="3" actId="20577"/>
          <ac:spMkLst>
            <pc:docMk/>
            <pc:sldMk cId="319127052" sldId="260"/>
            <ac:spMk id="2" creationId="{CA58037E-569D-4673-924F-769B27EB1B2F}"/>
          </ac:spMkLst>
        </pc:spChg>
        <pc:spChg chg="mod">
          <ac:chgData name="maulanahirzan" userId="QZ9/UGr5K0C954TRx2YVemBIv6+ROOpGBScm1FuaWOk=" providerId="None" clId="Web-{2CAADACD-ECDC-4345-BC4A-D0AC57A33CB3}" dt="2021-10-10T02:54:10.949" v="119" actId="20577"/>
          <ac:spMkLst>
            <pc:docMk/>
            <pc:sldMk cId="319127052" sldId="260"/>
            <ac:spMk id="3" creationId="{2CECC89E-7D52-4434-B221-A44035769727}"/>
          </ac:spMkLst>
        </pc:spChg>
        <pc:spChg chg="add del mod">
          <ac:chgData name="maulanahirzan" userId="QZ9/UGr5K0C954TRx2YVemBIv6+ROOpGBScm1FuaWOk=" providerId="None" clId="Web-{2CAADACD-ECDC-4345-BC4A-D0AC57A33CB3}" dt="2021-10-10T02:54:16.434" v="124"/>
          <ac:spMkLst>
            <pc:docMk/>
            <pc:sldMk cId="319127052" sldId="260"/>
            <ac:spMk id="5" creationId="{7D0BE5CF-6037-406C-B450-425C7708BF49}"/>
          </ac:spMkLst>
        </pc:spChg>
        <pc:spChg chg="add mod">
          <ac:chgData name="maulanahirzan" userId="QZ9/UGr5K0C954TRx2YVemBIv6+ROOpGBScm1FuaWOk=" providerId="None" clId="Web-{2CAADACD-ECDC-4345-BC4A-D0AC57A33CB3}" dt="2021-10-10T02:59:48.552" v="207" actId="1076"/>
          <ac:spMkLst>
            <pc:docMk/>
            <pc:sldMk cId="319127052" sldId="260"/>
            <ac:spMk id="8" creationId="{6CC1D0B0-83E2-4045-A78D-C6FAF138AFF3}"/>
          </ac:spMkLst>
        </pc:spChg>
        <pc:spChg chg="add mod">
          <ac:chgData name="maulanahirzan" userId="QZ9/UGr5K0C954TRx2YVemBIv6+ROOpGBScm1FuaWOk=" providerId="None" clId="Web-{2CAADACD-ECDC-4345-BC4A-D0AC57A33CB3}" dt="2021-10-10T02:59:42.770" v="205" actId="1076"/>
          <ac:spMkLst>
            <pc:docMk/>
            <pc:sldMk cId="319127052" sldId="260"/>
            <ac:spMk id="11" creationId="{8B6573D8-510D-4AF2-9502-E3EA9845162F}"/>
          </ac:spMkLst>
        </pc:spChg>
        <pc:picChg chg="add del mod">
          <ac:chgData name="maulanahirzan" userId="QZ9/UGr5K0C954TRx2YVemBIv6+ROOpGBScm1FuaWOk=" providerId="None" clId="Web-{2CAADACD-ECDC-4345-BC4A-D0AC57A33CB3}" dt="2021-10-10T02:54:16.434" v="125"/>
          <ac:picMkLst>
            <pc:docMk/>
            <pc:sldMk cId="319127052" sldId="260"/>
            <ac:picMk id="4" creationId="{BEE72B19-3923-47BB-93CD-4771035740CF}"/>
          </ac:picMkLst>
        </pc:picChg>
        <pc:picChg chg="add mod">
          <ac:chgData name="maulanahirzan" userId="QZ9/UGr5K0C954TRx2YVemBIv6+ROOpGBScm1FuaWOk=" providerId="None" clId="Web-{2CAADACD-ECDC-4345-BC4A-D0AC57A33CB3}" dt="2021-10-10T02:59:52.958" v="209" actId="1076"/>
          <ac:picMkLst>
            <pc:docMk/>
            <pc:sldMk cId="319127052" sldId="260"/>
            <ac:picMk id="7" creationId="{0CBD8A14-8D15-42B2-BC09-375D20A6AD47}"/>
          </ac:picMkLst>
        </pc:picChg>
        <pc:picChg chg="add mod">
          <ac:chgData name="maulanahirzan" userId="QZ9/UGr5K0C954TRx2YVemBIv6+ROOpGBScm1FuaWOk=" providerId="None" clId="Web-{2CAADACD-ECDC-4345-BC4A-D0AC57A33CB3}" dt="2021-10-10T02:59:42.786" v="206" actId="1076"/>
          <ac:picMkLst>
            <pc:docMk/>
            <pc:sldMk cId="319127052" sldId="260"/>
            <ac:picMk id="10" creationId="{9A586CF6-F41E-411B-8CC8-189AFFF9E741}"/>
          </ac:picMkLst>
        </pc:picChg>
      </pc:sldChg>
      <pc:sldChg chg="addSp delSp modSp new">
        <pc:chgData name="maulanahirzan" userId="QZ9/UGr5K0C954TRx2YVemBIv6+ROOpGBScm1FuaWOk=" providerId="None" clId="Web-{2CAADACD-ECDC-4345-BC4A-D0AC57A33CB3}" dt="2021-10-10T02:55:03.107" v="137" actId="1076"/>
        <pc:sldMkLst>
          <pc:docMk/>
          <pc:sldMk cId="2453154268" sldId="261"/>
        </pc:sldMkLst>
        <pc:spChg chg="del">
          <ac:chgData name="maulanahirzan" userId="QZ9/UGr5K0C954TRx2YVemBIv6+ROOpGBScm1FuaWOk=" providerId="None" clId="Web-{2CAADACD-ECDC-4345-BC4A-D0AC57A33CB3}" dt="2021-10-10T02:54:35.544" v="130"/>
          <ac:spMkLst>
            <pc:docMk/>
            <pc:sldMk cId="2453154268" sldId="261"/>
            <ac:spMk id="2" creationId="{7CF6F316-1284-47B0-ABF0-7DA3D83EFF76}"/>
          </ac:spMkLst>
        </pc:spChg>
        <pc:spChg chg="del">
          <ac:chgData name="maulanahirzan" userId="QZ9/UGr5K0C954TRx2YVemBIv6+ROOpGBScm1FuaWOk=" providerId="None" clId="Web-{2CAADACD-ECDC-4345-BC4A-D0AC57A33CB3}" dt="2021-10-10T02:54:33.856" v="129"/>
          <ac:spMkLst>
            <pc:docMk/>
            <pc:sldMk cId="2453154268" sldId="261"/>
            <ac:spMk id="3" creationId="{E3C978AD-8DB4-4BFC-9380-AB0D78B937BB}"/>
          </ac:spMkLst>
        </pc:spChg>
        <pc:spChg chg="add del">
          <ac:chgData name="maulanahirzan" userId="QZ9/UGr5K0C954TRx2YVemBIv6+ROOpGBScm1FuaWOk=" providerId="None" clId="Web-{2CAADACD-ECDC-4345-BC4A-D0AC57A33CB3}" dt="2021-10-10T02:54:46.778" v="134"/>
          <ac:spMkLst>
            <pc:docMk/>
            <pc:sldMk cId="2453154268" sldId="261"/>
            <ac:spMk id="5" creationId="{FBCE9B7D-D188-46C5-9BBB-D744FE7208F7}"/>
          </ac:spMkLst>
        </pc:spChg>
        <pc:spChg chg="add mod">
          <ac:chgData name="maulanahirzan" userId="QZ9/UGr5K0C954TRx2YVemBIv6+ROOpGBScm1FuaWOk=" providerId="None" clId="Web-{2CAADACD-ECDC-4345-BC4A-D0AC57A33CB3}" dt="2021-10-10T02:54:41.825" v="131" actId="1076"/>
          <ac:spMkLst>
            <pc:docMk/>
            <pc:sldMk cId="2453154268" sldId="261"/>
            <ac:spMk id="7" creationId="{FBCE9B7D-D188-46C5-9BBB-D744FE7208F7}"/>
          </ac:spMkLst>
        </pc:spChg>
        <pc:picChg chg="add del">
          <ac:chgData name="maulanahirzan" userId="QZ9/UGr5K0C954TRx2YVemBIv6+ROOpGBScm1FuaWOk=" providerId="None" clId="Web-{2CAADACD-ECDC-4345-BC4A-D0AC57A33CB3}" dt="2021-10-10T02:54:44.966" v="133"/>
          <ac:picMkLst>
            <pc:docMk/>
            <pc:sldMk cId="2453154268" sldId="261"/>
            <ac:picMk id="4" creationId="{E37875E7-E43C-44F9-AB22-1AB536894C16}"/>
          </ac:picMkLst>
        </pc:picChg>
        <pc:picChg chg="add mod">
          <ac:chgData name="maulanahirzan" userId="QZ9/UGr5K0C954TRx2YVemBIv6+ROOpGBScm1FuaWOk=" providerId="None" clId="Web-{2CAADACD-ECDC-4345-BC4A-D0AC57A33CB3}" dt="2021-10-10T02:55:03.107" v="137" actId="1076"/>
          <ac:picMkLst>
            <pc:docMk/>
            <pc:sldMk cId="2453154268" sldId="261"/>
            <ac:picMk id="6" creationId="{E37875E7-E43C-44F9-AB22-1AB536894C16}"/>
          </ac:picMkLst>
        </pc:picChg>
      </pc:sldChg>
      <pc:sldChg chg="modSp new">
        <pc:chgData name="maulanahirzan" userId="QZ9/UGr5K0C954TRx2YVemBIv6+ROOpGBScm1FuaWOk=" providerId="None" clId="Web-{2CAADACD-ECDC-4345-BC4A-D0AC57A33CB3}" dt="2021-10-10T02:57:43.533" v="196" actId="20577"/>
        <pc:sldMkLst>
          <pc:docMk/>
          <pc:sldMk cId="2879568228" sldId="262"/>
        </pc:sldMkLst>
        <pc:spChg chg="mod">
          <ac:chgData name="maulanahirzan" userId="QZ9/UGr5K0C954TRx2YVemBIv6+ROOpGBScm1FuaWOk=" providerId="None" clId="Web-{2CAADACD-ECDC-4345-BC4A-D0AC57A33CB3}" dt="2021-10-10T02:55:33.764" v="144" actId="20577"/>
          <ac:spMkLst>
            <pc:docMk/>
            <pc:sldMk cId="2879568228" sldId="262"/>
            <ac:spMk id="2" creationId="{AFDBB98C-0496-4E93-9CD2-0C2C390FC610}"/>
          </ac:spMkLst>
        </pc:spChg>
        <pc:spChg chg="mod">
          <ac:chgData name="maulanahirzan" userId="QZ9/UGr5K0C954TRx2YVemBIv6+ROOpGBScm1FuaWOk=" providerId="None" clId="Web-{2CAADACD-ECDC-4345-BC4A-D0AC57A33CB3}" dt="2021-10-10T02:57:43.533" v="196" actId="20577"/>
          <ac:spMkLst>
            <pc:docMk/>
            <pc:sldMk cId="2879568228" sldId="262"/>
            <ac:spMk id="3" creationId="{F68E38F3-FDB5-4E60-99C8-D2AA75C995BB}"/>
          </ac:spMkLst>
        </pc:spChg>
      </pc:sldChg>
      <pc:sldChg chg="modSp new">
        <pc:chgData name="maulanahirzan" userId="QZ9/UGr5K0C954TRx2YVemBIv6+ROOpGBScm1FuaWOk=" providerId="None" clId="Web-{2CAADACD-ECDC-4345-BC4A-D0AC57A33CB3}" dt="2021-10-10T03:05:32.856" v="409" actId="20577"/>
        <pc:sldMkLst>
          <pc:docMk/>
          <pc:sldMk cId="3323408459" sldId="263"/>
        </pc:sldMkLst>
        <pc:spChg chg="mod">
          <ac:chgData name="maulanahirzan" userId="QZ9/UGr5K0C954TRx2YVemBIv6+ROOpGBScm1FuaWOk=" providerId="None" clId="Web-{2CAADACD-ECDC-4345-BC4A-D0AC57A33CB3}" dt="2021-10-10T03:00:27.537" v="218" actId="20577"/>
          <ac:spMkLst>
            <pc:docMk/>
            <pc:sldMk cId="3323408459" sldId="263"/>
            <ac:spMk id="2" creationId="{6A9E42F3-1F7E-46B4-9345-D72FF2BB0AFD}"/>
          </ac:spMkLst>
        </pc:spChg>
        <pc:spChg chg="mod">
          <ac:chgData name="maulanahirzan" userId="QZ9/UGr5K0C954TRx2YVemBIv6+ROOpGBScm1FuaWOk=" providerId="None" clId="Web-{2CAADACD-ECDC-4345-BC4A-D0AC57A33CB3}" dt="2021-10-10T03:05:32.856" v="409" actId="20577"/>
          <ac:spMkLst>
            <pc:docMk/>
            <pc:sldMk cId="3323408459" sldId="263"/>
            <ac:spMk id="3" creationId="{0368883D-0622-40AF-AC03-3C3046080EC4}"/>
          </ac:spMkLst>
        </pc:spChg>
      </pc:sldChg>
      <pc:sldChg chg="addSp delSp modSp new">
        <pc:chgData name="maulanahirzan" userId="QZ9/UGr5K0C954TRx2YVemBIv6+ROOpGBScm1FuaWOk=" providerId="None" clId="Web-{2CAADACD-ECDC-4345-BC4A-D0AC57A33CB3}" dt="2021-10-10T03:07:48.671" v="483" actId="20577"/>
        <pc:sldMkLst>
          <pc:docMk/>
          <pc:sldMk cId="2310450652" sldId="264"/>
        </pc:sldMkLst>
        <pc:spChg chg="mod">
          <ac:chgData name="maulanahirzan" userId="QZ9/UGr5K0C954TRx2YVemBIv6+ROOpGBScm1FuaWOk=" providerId="None" clId="Web-{2CAADACD-ECDC-4345-BC4A-D0AC57A33CB3}" dt="2021-10-10T03:05:41.450" v="413" actId="20577"/>
          <ac:spMkLst>
            <pc:docMk/>
            <pc:sldMk cId="2310450652" sldId="264"/>
            <ac:spMk id="2" creationId="{C0D41DF0-CC67-47B4-9400-454DBE6B5796}"/>
          </ac:spMkLst>
        </pc:spChg>
        <pc:spChg chg="del">
          <ac:chgData name="maulanahirzan" userId="QZ9/UGr5K0C954TRx2YVemBIv6+ROOpGBScm1FuaWOk=" providerId="None" clId="Web-{2CAADACD-ECDC-4345-BC4A-D0AC57A33CB3}" dt="2021-10-10T03:06:40.045" v="414"/>
          <ac:spMkLst>
            <pc:docMk/>
            <pc:sldMk cId="2310450652" sldId="264"/>
            <ac:spMk id="3" creationId="{56D12A35-A3B5-4CB0-85E6-8BF7E5846AF4}"/>
          </ac:spMkLst>
        </pc:spChg>
        <pc:spChg chg="add mod">
          <ac:chgData name="maulanahirzan" userId="QZ9/UGr5K0C954TRx2YVemBIv6+ROOpGBScm1FuaWOk=" providerId="None" clId="Web-{2CAADACD-ECDC-4345-BC4A-D0AC57A33CB3}" dt="2021-10-10T03:07:48.671" v="483" actId="20577"/>
          <ac:spMkLst>
            <pc:docMk/>
            <pc:sldMk cId="2310450652" sldId="264"/>
            <ac:spMk id="5" creationId="{40C61246-2851-433A-B313-B54543C8F1EE}"/>
          </ac:spMkLst>
        </pc:spChg>
        <pc:picChg chg="add mod ord">
          <ac:chgData name="maulanahirzan" userId="QZ9/UGr5K0C954TRx2YVemBIv6+ROOpGBScm1FuaWOk=" providerId="None" clId="Web-{2CAADACD-ECDC-4345-BC4A-D0AC57A33CB3}" dt="2021-10-10T03:06:53.217" v="417" actId="1076"/>
          <ac:picMkLst>
            <pc:docMk/>
            <pc:sldMk cId="2310450652" sldId="264"/>
            <ac:picMk id="4" creationId="{881E89A4-DBD1-48EC-8A45-5CFAC922B2D1}"/>
          </ac:picMkLst>
        </pc:picChg>
      </pc:sldChg>
      <pc:sldChg chg="addSp delSp modSp new">
        <pc:chgData name="maulanahirzan" userId="QZ9/UGr5K0C954TRx2YVemBIv6+ROOpGBScm1FuaWOk=" providerId="None" clId="Web-{2CAADACD-ECDC-4345-BC4A-D0AC57A33CB3}" dt="2021-10-10T03:09:10.813" v="538" actId="14100"/>
        <pc:sldMkLst>
          <pc:docMk/>
          <pc:sldMk cId="3751209489" sldId="265"/>
        </pc:sldMkLst>
        <pc:spChg chg="mod">
          <ac:chgData name="maulanahirzan" userId="QZ9/UGr5K0C954TRx2YVemBIv6+ROOpGBScm1FuaWOk=" providerId="None" clId="Web-{2CAADACD-ECDC-4345-BC4A-D0AC57A33CB3}" dt="2021-10-10T03:08:33.469" v="496" actId="20577"/>
          <ac:spMkLst>
            <pc:docMk/>
            <pc:sldMk cId="3751209489" sldId="265"/>
            <ac:spMk id="2" creationId="{3DEBCA1E-9BAB-4271-99C2-1A715D0B0283}"/>
          </ac:spMkLst>
        </pc:spChg>
        <pc:spChg chg="del">
          <ac:chgData name="maulanahirzan" userId="QZ9/UGr5K0C954TRx2YVemBIv6+ROOpGBScm1FuaWOk=" providerId="None" clId="Web-{2CAADACD-ECDC-4345-BC4A-D0AC57A33CB3}" dt="2021-10-10T03:08:20.578" v="485"/>
          <ac:spMkLst>
            <pc:docMk/>
            <pc:sldMk cId="3751209489" sldId="265"/>
            <ac:spMk id="3" creationId="{BF16846C-3342-417B-9A62-3BABCAE74B4A}"/>
          </ac:spMkLst>
        </pc:spChg>
        <pc:spChg chg="add mod">
          <ac:chgData name="maulanahirzan" userId="QZ9/UGr5K0C954TRx2YVemBIv6+ROOpGBScm1FuaWOk=" providerId="None" clId="Web-{2CAADACD-ECDC-4345-BC4A-D0AC57A33CB3}" dt="2021-10-10T03:08:24.922" v="490" actId="1076"/>
          <ac:spMkLst>
            <pc:docMk/>
            <pc:sldMk cId="3751209489" sldId="265"/>
            <ac:spMk id="5" creationId="{900F7742-AA52-40C4-B7DD-2DA15213C8B0}"/>
          </ac:spMkLst>
        </pc:spChg>
        <pc:spChg chg="add mod">
          <ac:chgData name="maulanahirzan" userId="QZ9/UGr5K0C954TRx2YVemBIv6+ROOpGBScm1FuaWOk=" providerId="None" clId="Web-{2CAADACD-ECDC-4345-BC4A-D0AC57A33CB3}" dt="2021-10-10T03:09:10.813" v="538" actId="14100"/>
          <ac:spMkLst>
            <pc:docMk/>
            <pc:sldMk cId="3751209489" sldId="265"/>
            <ac:spMk id="7" creationId="{51FB58E7-1C83-4075-9392-3AEE28F02258}"/>
          </ac:spMkLst>
        </pc:spChg>
        <pc:picChg chg="add mod ord">
          <ac:chgData name="maulanahirzan" userId="QZ9/UGr5K0C954TRx2YVemBIv6+ROOpGBScm1FuaWOk=" providerId="None" clId="Web-{2CAADACD-ECDC-4345-BC4A-D0AC57A33CB3}" dt="2021-10-10T03:08:28.313" v="491" actId="14100"/>
          <ac:picMkLst>
            <pc:docMk/>
            <pc:sldMk cId="3751209489" sldId="265"/>
            <ac:picMk id="4" creationId="{6F2D2ADF-764B-45E6-87C7-1993A55CB9C0}"/>
          </ac:picMkLst>
        </pc:picChg>
      </pc:sldChg>
      <pc:sldChg chg="addSp delSp modSp new">
        <pc:chgData name="maulanahirzan" userId="QZ9/UGr5K0C954TRx2YVemBIv6+ROOpGBScm1FuaWOk=" providerId="None" clId="Web-{2CAADACD-ECDC-4345-BC4A-D0AC57A33CB3}" dt="2021-10-10T03:16:20.744" v="600" actId="20577"/>
        <pc:sldMkLst>
          <pc:docMk/>
          <pc:sldMk cId="2342090584" sldId="266"/>
        </pc:sldMkLst>
        <pc:spChg chg="mod">
          <ac:chgData name="maulanahirzan" userId="QZ9/UGr5K0C954TRx2YVemBIv6+ROOpGBScm1FuaWOk=" providerId="None" clId="Web-{2CAADACD-ECDC-4345-BC4A-D0AC57A33CB3}" dt="2021-10-10T03:14:17.304" v="556" actId="20577"/>
          <ac:spMkLst>
            <pc:docMk/>
            <pc:sldMk cId="2342090584" sldId="266"/>
            <ac:spMk id="2" creationId="{62DC761F-D831-4456-BF9E-5D5521A927CF}"/>
          </ac:spMkLst>
        </pc:spChg>
        <pc:spChg chg="del">
          <ac:chgData name="maulanahirzan" userId="QZ9/UGr5K0C954TRx2YVemBIv6+ROOpGBScm1FuaWOk=" providerId="None" clId="Web-{2CAADACD-ECDC-4345-BC4A-D0AC57A33CB3}" dt="2021-10-10T03:13:20.803" v="540"/>
          <ac:spMkLst>
            <pc:docMk/>
            <pc:sldMk cId="2342090584" sldId="266"/>
            <ac:spMk id="3" creationId="{CF06206F-492F-4C30-A721-84693D177301}"/>
          </ac:spMkLst>
        </pc:spChg>
        <pc:spChg chg="add del mod">
          <ac:chgData name="maulanahirzan" userId="QZ9/UGr5K0C954TRx2YVemBIv6+ROOpGBScm1FuaWOk=" providerId="None" clId="Web-{2CAADACD-ECDC-4345-BC4A-D0AC57A33CB3}" dt="2021-10-10T03:13:34.803" v="547"/>
          <ac:spMkLst>
            <pc:docMk/>
            <pc:sldMk cId="2342090584" sldId="266"/>
            <ac:spMk id="5" creationId="{9D584F1C-5878-432A-B846-55FD540E848C}"/>
          </ac:spMkLst>
        </pc:spChg>
        <pc:spChg chg="add del mod">
          <ac:chgData name="maulanahirzan" userId="QZ9/UGr5K0C954TRx2YVemBIv6+ROOpGBScm1FuaWOk=" providerId="None" clId="Web-{2CAADACD-ECDC-4345-BC4A-D0AC57A33CB3}" dt="2021-10-10T03:14:23.461" v="558"/>
          <ac:spMkLst>
            <pc:docMk/>
            <pc:sldMk cId="2342090584" sldId="266"/>
            <ac:spMk id="8" creationId="{14998DAC-FCBC-4F31-A643-99850143025D}"/>
          </ac:spMkLst>
        </pc:spChg>
        <pc:spChg chg="add mod">
          <ac:chgData name="maulanahirzan" userId="QZ9/UGr5K0C954TRx2YVemBIv6+ROOpGBScm1FuaWOk=" providerId="None" clId="Web-{2CAADACD-ECDC-4345-BC4A-D0AC57A33CB3}" dt="2021-10-10T03:16:20.744" v="600" actId="20577"/>
          <ac:spMkLst>
            <pc:docMk/>
            <pc:sldMk cId="2342090584" sldId="266"/>
            <ac:spMk id="10" creationId="{04063F42-2B2B-42D5-8994-9D00268B76E0}"/>
          </ac:spMkLst>
        </pc:spChg>
        <pc:picChg chg="add del mod ord">
          <ac:chgData name="maulanahirzan" userId="QZ9/UGr5K0C954TRx2YVemBIv6+ROOpGBScm1FuaWOk=" providerId="None" clId="Web-{2CAADACD-ECDC-4345-BC4A-D0AC57A33CB3}" dt="2021-10-10T03:13:34.803" v="547"/>
          <ac:picMkLst>
            <pc:docMk/>
            <pc:sldMk cId="2342090584" sldId="266"/>
            <ac:picMk id="4" creationId="{72BA683D-5AA6-4442-9FA6-FCA02574A5B0}"/>
          </ac:picMkLst>
        </pc:picChg>
        <pc:picChg chg="add mod ord">
          <ac:chgData name="maulanahirzan" userId="QZ9/UGr5K0C954TRx2YVemBIv6+ROOpGBScm1FuaWOk=" providerId="None" clId="Web-{2CAADACD-ECDC-4345-BC4A-D0AC57A33CB3}" dt="2021-10-10T03:14:31.055" v="560" actId="14100"/>
          <ac:picMkLst>
            <pc:docMk/>
            <pc:sldMk cId="2342090584" sldId="266"/>
            <ac:picMk id="9" creationId="{E784DD6C-E768-408B-8A05-86B42CF78D37}"/>
          </ac:picMkLst>
        </pc:picChg>
      </pc:sldChg>
      <pc:sldChg chg="addSp delSp modSp new">
        <pc:chgData name="maulanahirzan" userId="QZ9/UGr5K0C954TRx2YVemBIv6+ROOpGBScm1FuaWOk=" providerId="None" clId="Web-{2CAADACD-ECDC-4345-BC4A-D0AC57A33CB3}" dt="2021-10-10T03:19:58.515" v="654" actId="14100"/>
        <pc:sldMkLst>
          <pc:docMk/>
          <pc:sldMk cId="547287114" sldId="267"/>
        </pc:sldMkLst>
        <pc:spChg chg="mod">
          <ac:chgData name="maulanahirzan" userId="QZ9/UGr5K0C954TRx2YVemBIv6+ROOpGBScm1FuaWOk=" providerId="None" clId="Web-{2CAADACD-ECDC-4345-BC4A-D0AC57A33CB3}" dt="2021-10-10T03:18:05.356" v="607" actId="20577"/>
          <ac:spMkLst>
            <pc:docMk/>
            <pc:sldMk cId="547287114" sldId="267"/>
            <ac:spMk id="2" creationId="{8566053A-A23D-4073-B303-239317D915A6}"/>
          </ac:spMkLst>
        </pc:spChg>
        <pc:spChg chg="del">
          <ac:chgData name="maulanahirzan" userId="QZ9/UGr5K0C954TRx2YVemBIv6+ROOpGBScm1FuaWOk=" providerId="None" clId="Web-{2CAADACD-ECDC-4345-BC4A-D0AC57A33CB3}" dt="2021-10-10T03:19:03.482" v="608"/>
          <ac:spMkLst>
            <pc:docMk/>
            <pc:sldMk cId="547287114" sldId="267"/>
            <ac:spMk id="3" creationId="{E894D714-8EB7-4614-AF2D-ABA828E02814}"/>
          </ac:spMkLst>
        </pc:spChg>
        <pc:spChg chg="add mod">
          <ac:chgData name="maulanahirzan" userId="QZ9/UGr5K0C954TRx2YVemBIv6+ROOpGBScm1FuaWOk=" providerId="None" clId="Web-{2CAADACD-ECDC-4345-BC4A-D0AC57A33CB3}" dt="2021-10-10T03:19:58.515" v="654" actId="14100"/>
          <ac:spMkLst>
            <pc:docMk/>
            <pc:sldMk cId="547287114" sldId="267"/>
            <ac:spMk id="5" creationId="{6A361F63-D5D1-47AA-B04C-20A147595A69}"/>
          </ac:spMkLst>
        </pc:spChg>
        <pc:picChg chg="add mod ord">
          <ac:chgData name="maulanahirzan" userId="QZ9/UGr5K0C954TRx2YVemBIv6+ROOpGBScm1FuaWOk=" providerId="None" clId="Web-{2CAADACD-ECDC-4345-BC4A-D0AC57A33CB3}" dt="2021-10-10T03:19:07.732" v="610" actId="14100"/>
          <ac:picMkLst>
            <pc:docMk/>
            <pc:sldMk cId="547287114" sldId="267"/>
            <ac:picMk id="4" creationId="{8FC02E93-2257-4451-931B-C5E84AB6849C}"/>
          </ac:picMkLst>
        </pc:picChg>
      </pc:sldChg>
      <pc:sldChg chg="addSp modSp new">
        <pc:chgData name="maulanahirzan" userId="QZ9/UGr5K0C954TRx2YVemBIv6+ROOpGBScm1FuaWOk=" providerId="None" clId="Web-{2CAADACD-ECDC-4345-BC4A-D0AC57A33CB3}" dt="2021-10-10T03:23:05.661" v="707" actId="14100"/>
        <pc:sldMkLst>
          <pc:docMk/>
          <pc:sldMk cId="2828028462" sldId="268"/>
        </pc:sldMkLst>
        <pc:spChg chg="mod">
          <ac:chgData name="maulanahirzan" userId="QZ9/UGr5K0C954TRx2YVemBIv6+ROOpGBScm1FuaWOk=" providerId="None" clId="Web-{2CAADACD-ECDC-4345-BC4A-D0AC57A33CB3}" dt="2021-10-10T03:20:26.046" v="665" actId="20577"/>
          <ac:spMkLst>
            <pc:docMk/>
            <pc:sldMk cId="2828028462" sldId="268"/>
            <ac:spMk id="2" creationId="{D6AB7D27-675D-4F4A-8E26-70950F353304}"/>
          </ac:spMkLst>
        </pc:spChg>
        <pc:spChg chg="mod">
          <ac:chgData name="maulanahirzan" userId="QZ9/UGr5K0C954TRx2YVemBIv6+ROOpGBScm1FuaWOk=" providerId="None" clId="Web-{2CAADACD-ECDC-4345-BC4A-D0AC57A33CB3}" dt="2021-10-10T03:23:00.285" v="705" actId="1076"/>
          <ac:spMkLst>
            <pc:docMk/>
            <pc:sldMk cId="2828028462" sldId="268"/>
            <ac:spMk id="3" creationId="{96100D32-36E4-43B9-BCF2-A5C238E33648}"/>
          </ac:spMkLst>
        </pc:spChg>
        <pc:picChg chg="add mod">
          <ac:chgData name="maulanahirzan" userId="QZ9/UGr5K0C954TRx2YVemBIv6+ROOpGBScm1FuaWOk=" providerId="None" clId="Web-{2CAADACD-ECDC-4345-BC4A-D0AC57A33CB3}" dt="2021-10-10T03:23:03.051" v="706" actId="14100"/>
          <ac:picMkLst>
            <pc:docMk/>
            <pc:sldMk cId="2828028462" sldId="268"/>
            <ac:picMk id="4" creationId="{AAD158EE-CA74-4A03-857C-BA1F98A0FB29}"/>
          </ac:picMkLst>
        </pc:picChg>
        <pc:picChg chg="add mod">
          <ac:chgData name="maulanahirzan" userId="QZ9/UGr5K0C954TRx2YVemBIv6+ROOpGBScm1FuaWOk=" providerId="None" clId="Web-{2CAADACD-ECDC-4345-BC4A-D0AC57A33CB3}" dt="2021-10-10T03:23:05.661" v="707" actId="14100"/>
          <ac:picMkLst>
            <pc:docMk/>
            <pc:sldMk cId="2828028462" sldId="268"/>
            <ac:picMk id="5" creationId="{599899E6-DBB7-42EF-8B90-CA890BD7DBD4}"/>
          </ac:picMkLst>
        </pc:picChg>
      </pc:sldChg>
      <pc:sldChg chg="modSp new">
        <pc:chgData name="maulanahirzan" userId="QZ9/UGr5K0C954TRx2YVemBIv6+ROOpGBScm1FuaWOk=" providerId="None" clId="Web-{2CAADACD-ECDC-4345-BC4A-D0AC57A33CB3}" dt="2021-10-10T03:25:46.602" v="721" actId="20577"/>
        <pc:sldMkLst>
          <pc:docMk/>
          <pc:sldMk cId="2663117140" sldId="269"/>
        </pc:sldMkLst>
        <pc:spChg chg="mod">
          <ac:chgData name="maulanahirzan" userId="QZ9/UGr5K0C954TRx2YVemBIv6+ROOpGBScm1FuaWOk=" providerId="None" clId="Web-{2CAADACD-ECDC-4345-BC4A-D0AC57A33CB3}" dt="2021-10-10T03:25:26.710" v="712" actId="20577"/>
          <ac:spMkLst>
            <pc:docMk/>
            <pc:sldMk cId="2663117140" sldId="269"/>
            <ac:spMk id="2" creationId="{322EA244-5DD3-42C8-9FE1-14695602CD19}"/>
          </ac:spMkLst>
        </pc:spChg>
        <pc:spChg chg="mod">
          <ac:chgData name="maulanahirzan" userId="QZ9/UGr5K0C954TRx2YVemBIv6+ROOpGBScm1FuaWOk=" providerId="None" clId="Web-{2CAADACD-ECDC-4345-BC4A-D0AC57A33CB3}" dt="2021-10-10T03:25:46.602" v="721" actId="20577"/>
          <ac:spMkLst>
            <pc:docMk/>
            <pc:sldMk cId="2663117140" sldId="269"/>
            <ac:spMk id="3" creationId="{FB7DB656-374A-45F2-9478-C05B4798875C}"/>
          </ac:spMkLst>
        </pc:spChg>
      </pc:sldChg>
      <pc:sldChg chg="addSp delSp modSp new">
        <pc:chgData name="maulanahirzan" userId="QZ9/UGr5K0C954TRx2YVemBIv6+ROOpGBScm1FuaWOk=" providerId="None" clId="Web-{2CAADACD-ECDC-4345-BC4A-D0AC57A33CB3}" dt="2021-10-10T04:00:01.527" v="743" actId="1076"/>
        <pc:sldMkLst>
          <pc:docMk/>
          <pc:sldMk cId="827120956" sldId="270"/>
        </pc:sldMkLst>
        <pc:spChg chg="mod">
          <ac:chgData name="maulanahirzan" userId="QZ9/UGr5K0C954TRx2YVemBIv6+ROOpGBScm1FuaWOk=" providerId="None" clId="Web-{2CAADACD-ECDC-4345-BC4A-D0AC57A33CB3}" dt="2021-10-10T03:59:42.573" v="738" actId="20577"/>
          <ac:spMkLst>
            <pc:docMk/>
            <pc:sldMk cId="827120956" sldId="270"/>
            <ac:spMk id="2" creationId="{F006049A-6A3D-46A4-B5A3-870F882D00D8}"/>
          </ac:spMkLst>
        </pc:spChg>
        <pc:spChg chg="del">
          <ac:chgData name="maulanahirzan" userId="QZ9/UGr5K0C954TRx2YVemBIv6+ROOpGBScm1FuaWOk=" providerId="None" clId="Web-{2CAADACD-ECDC-4345-BC4A-D0AC57A33CB3}" dt="2021-10-10T03:59:48.557" v="739"/>
          <ac:spMkLst>
            <pc:docMk/>
            <pc:sldMk cId="827120956" sldId="270"/>
            <ac:spMk id="3" creationId="{E258914F-7DF2-469B-A7F6-37C687F1CC82}"/>
          </ac:spMkLst>
        </pc:spChg>
        <pc:picChg chg="add mod">
          <ac:chgData name="maulanahirzan" userId="QZ9/UGr5K0C954TRx2YVemBIv6+ROOpGBScm1FuaWOk=" providerId="None" clId="Web-{2CAADACD-ECDC-4345-BC4A-D0AC57A33CB3}" dt="2021-10-10T04:00:01.527" v="743" actId="1076"/>
          <ac:picMkLst>
            <pc:docMk/>
            <pc:sldMk cId="827120956" sldId="270"/>
            <ac:picMk id="4" creationId="{1B29C1B0-58DD-400C-AE8F-0B42003DCFD0}"/>
          </ac:picMkLst>
        </pc:picChg>
      </pc:sldChg>
      <pc:sldChg chg="modSp new del">
        <pc:chgData name="maulanahirzan" userId="QZ9/UGr5K0C954TRx2YVemBIv6+ROOpGBScm1FuaWOk=" providerId="None" clId="Web-{2CAADACD-ECDC-4345-BC4A-D0AC57A33CB3}" dt="2021-10-10T03:44:00.787" v="731"/>
        <pc:sldMkLst>
          <pc:docMk/>
          <pc:sldMk cId="4143893385" sldId="270"/>
        </pc:sldMkLst>
        <pc:spChg chg="mod">
          <ac:chgData name="maulanahirzan" userId="QZ9/UGr5K0C954TRx2YVemBIv6+ROOpGBScm1FuaWOk=" providerId="None" clId="Web-{2CAADACD-ECDC-4345-BC4A-D0AC57A33CB3}" dt="2021-10-10T03:32:32.001" v="730" actId="20577"/>
          <ac:spMkLst>
            <pc:docMk/>
            <pc:sldMk cId="4143893385" sldId="270"/>
            <ac:spMk id="2" creationId="{61736CE5-BFA3-4699-BE27-1843B45441C6}"/>
          </ac:spMkLst>
        </pc:spChg>
      </pc:sldChg>
      <pc:sldChg chg="addSp delSp modSp new">
        <pc:chgData name="maulanahirzan" userId="QZ9/UGr5K0C954TRx2YVemBIv6+ROOpGBScm1FuaWOk=" providerId="None" clId="Web-{2CAADACD-ECDC-4345-BC4A-D0AC57A33CB3}" dt="2021-10-10T04:01:05.044" v="764" actId="14100"/>
        <pc:sldMkLst>
          <pc:docMk/>
          <pc:sldMk cId="1348031096" sldId="271"/>
        </pc:sldMkLst>
        <pc:spChg chg="mod">
          <ac:chgData name="maulanahirzan" userId="QZ9/UGr5K0C954TRx2YVemBIv6+ROOpGBScm1FuaWOk=" providerId="None" clId="Web-{2CAADACD-ECDC-4345-BC4A-D0AC57A33CB3}" dt="2021-10-10T04:00:35.012" v="758" actId="20577"/>
          <ac:spMkLst>
            <pc:docMk/>
            <pc:sldMk cId="1348031096" sldId="271"/>
            <ac:spMk id="2" creationId="{2CB65128-5D60-4C06-83ED-3255086431C8}"/>
          </ac:spMkLst>
        </pc:spChg>
        <pc:spChg chg="del">
          <ac:chgData name="maulanahirzan" userId="QZ9/UGr5K0C954TRx2YVemBIv6+ROOpGBScm1FuaWOk=" providerId="None" clId="Web-{2CAADACD-ECDC-4345-BC4A-D0AC57A33CB3}" dt="2021-10-10T04:00:38.934" v="759"/>
          <ac:spMkLst>
            <pc:docMk/>
            <pc:sldMk cId="1348031096" sldId="271"/>
            <ac:spMk id="3" creationId="{1EA7FF52-298D-4AE7-81A7-43941368BBF8}"/>
          </ac:spMkLst>
        </pc:spChg>
        <pc:picChg chg="add mod ord modCrop">
          <ac:chgData name="maulanahirzan" userId="QZ9/UGr5K0C954TRx2YVemBIv6+ROOpGBScm1FuaWOk=" providerId="None" clId="Web-{2CAADACD-ECDC-4345-BC4A-D0AC57A33CB3}" dt="2021-10-10T04:01:05.044" v="764" actId="14100"/>
          <ac:picMkLst>
            <pc:docMk/>
            <pc:sldMk cId="1348031096" sldId="271"/>
            <ac:picMk id="4" creationId="{51EAE8D4-36A1-4F31-9DB9-FFE37D051BC1}"/>
          </ac:picMkLst>
        </pc:picChg>
      </pc:sldChg>
      <pc:sldChg chg="addSp delSp modSp new">
        <pc:chgData name="maulanahirzan" userId="QZ9/UGr5K0C954TRx2YVemBIv6+ROOpGBScm1FuaWOk=" providerId="None" clId="Web-{2CAADACD-ECDC-4345-BC4A-D0AC57A33CB3}" dt="2021-10-10T04:01:37.357" v="766"/>
        <pc:sldMkLst>
          <pc:docMk/>
          <pc:sldMk cId="1923057665" sldId="272"/>
        </pc:sldMkLst>
        <pc:spChg chg="del">
          <ac:chgData name="maulanahirzan" userId="QZ9/UGr5K0C954TRx2YVemBIv6+ROOpGBScm1FuaWOk=" providerId="None" clId="Web-{2CAADACD-ECDC-4345-BC4A-D0AC57A33CB3}" dt="2021-10-10T04:01:37.357" v="766"/>
          <ac:spMkLst>
            <pc:docMk/>
            <pc:sldMk cId="1923057665" sldId="272"/>
            <ac:spMk id="3" creationId="{6DADA169-CDE3-4E91-92B6-7BF14D968FF7}"/>
          </ac:spMkLst>
        </pc:spChg>
        <pc:picChg chg="add mod ord">
          <ac:chgData name="maulanahirzan" userId="QZ9/UGr5K0C954TRx2YVemBIv6+ROOpGBScm1FuaWOk=" providerId="None" clId="Web-{2CAADACD-ECDC-4345-BC4A-D0AC57A33CB3}" dt="2021-10-10T04:01:37.357" v="766"/>
          <ac:picMkLst>
            <pc:docMk/>
            <pc:sldMk cId="1923057665" sldId="272"/>
            <ac:picMk id="4" creationId="{07E66032-9F25-4B9A-82EE-01966FC2A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9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0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0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2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66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9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y-value_databas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enye-na.github.io/2020/01/27/intro-to-mongodb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oniopatti.it/tesla-model-3-agile-car-development-framework-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fsoftwaresolutions.com/leaf-blog/5-ways-to-be-a-tech-savvy-cfo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472695/who-controls-the-dns-server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CA1E-9BAB-4271-99C2-1A715D0B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Database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2D2ADF-764B-45E6-87C7-1993A55C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674" y="2234691"/>
            <a:ext cx="6107182" cy="41479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F7742-AA52-40C4-B7DD-2DA15213C8B0}"/>
              </a:ext>
            </a:extLst>
          </p:cNvPr>
          <p:cNvSpPr txBox="1"/>
          <p:nvPr/>
        </p:nvSpPr>
        <p:spPr>
          <a:xfrm>
            <a:off x="251874" y="6383307"/>
            <a:ext cx="28575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B58E7-1C83-4075-9392-3AEE28F02258}"/>
              </a:ext>
            </a:extLst>
          </p:cNvPr>
          <p:cNvSpPr txBox="1"/>
          <p:nvPr/>
        </p:nvSpPr>
        <p:spPr>
          <a:xfrm>
            <a:off x="6607834" y="2309004"/>
            <a:ext cx="4267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/>
              <a:t>Jenis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yang </a:t>
            </a:r>
            <a:r>
              <a:rPr lang="en-US" sz="2400" dirty="0" err="1"/>
              <a:t>lainnya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data </a:t>
            </a:r>
            <a:r>
              <a:rPr lang="en-US" sz="2400" dirty="0" err="1"/>
              <a:t>kompleks</a:t>
            </a:r>
          </a:p>
        </p:txBody>
      </p:sp>
    </p:spTree>
    <p:extLst>
      <p:ext uri="{BB962C8B-B14F-4D97-AF65-F5344CB8AC3E}">
        <p14:creationId xmlns:p14="http://schemas.microsoft.com/office/powerpoint/2010/main" val="375120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61F-D831-4456-BF9E-5D5521A9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Wide-column Database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784DD6C-E768-408B-8A05-86B42CF7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4" y="1380326"/>
            <a:ext cx="7839484" cy="52962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063F42-2B2B-42D5-8994-9D00268B76E0}"/>
              </a:ext>
            </a:extLst>
          </p:cNvPr>
          <p:cNvSpPr txBox="1"/>
          <p:nvPr/>
        </p:nvSpPr>
        <p:spPr>
          <a:xfrm>
            <a:off x="8189343" y="1374475"/>
            <a:ext cx="38502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err="1"/>
              <a:t>Memiliki</a:t>
            </a:r>
            <a:r>
              <a:rPr lang="en-US" sz="3200" dirty="0"/>
              <a:t> </a:t>
            </a:r>
            <a:r>
              <a:rPr lang="en-US" sz="3200" err="1"/>
              <a:t>kemiripan</a:t>
            </a:r>
            <a:r>
              <a:rPr lang="en-US" sz="3200" dirty="0"/>
              <a:t> </a:t>
            </a:r>
            <a:r>
              <a:rPr lang="en-US" sz="3200" err="1"/>
              <a:t>dengan</a:t>
            </a:r>
            <a:r>
              <a:rPr lang="en-US" sz="3200" dirty="0"/>
              <a:t> RDBMS/SQL </a:t>
            </a:r>
            <a:r>
              <a:rPr lang="en-US" sz="3200" err="1"/>
              <a:t>biasa</a:t>
            </a:r>
            <a:r>
              <a:rPr lang="en-US" sz="3200" dirty="0"/>
              <a:t>, </a:t>
            </a:r>
            <a:r>
              <a:rPr lang="en-US" sz="3200" err="1"/>
              <a:t>namun</a:t>
            </a:r>
            <a:r>
              <a:rPr lang="en-US" sz="3200" dirty="0"/>
              <a:t> </a:t>
            </a:r>
            <a:r>
              <a:rPr lang="en-US" sz="3200" err="1"/>
              <a:t>lebih</a:t>
            </a:r>
            <a:r>
              <a:rPr lang="en-US" sz="3200" dirty="0"/>
              <a:t> </a:t>
            </a:r>
            <a:r>
              <a:rPr lang="en-US" sz="3200" err="1"/>
              <a:t>fleksible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4209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053A-A23D-4073-B303-239317D9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C02E93-2257-4451-931B-C5E84AB6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00" y="1161522"/>
            <a:ext cx="6793210" cy="54463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61F63-D5D1-47AA-B04C-20A147595A69}"/>
              </a:ext>
            </a:extLst>
          </p:cNvPr>
          <p:cNvSpPr txBox="1"/>
          <p:nvPr/>
        </p:nvSpPr>
        <p:spPr>
          <a:xfrm>
            <a:off x="7398589" y="1417608"/>
            <a:ext cx="265693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err="1"/>
              <a:t>Berbentuk</a:t>
            </a:r>
            <a:r>
              <a:rPr lang="en-US" sz="2800" dirty="0"/>
              <a:t> </a:t>
            </a:r>
            <a:r>
              <a:rPr lang="en-US" sz="2800" err="1"/>
              <a:t>seperti</a:t>
            </a:r>
            <a:r>
              <a:rPr lang="en-US" sz="2800" dirty="0"/>
              <a:t> </a:t>
            </a:r>
            <a:r>
              <a:rPr lang="en-US" sz="2800" err="1"/>
              <a:t>jaring</a:t>
            </a:r>
            <a:r>
              <a:rPr lang="en-US" sz="2800" dirty="0"/>
              <a:t> </a:t>
            </a:r>
            <a:r>
              <a:rPr lang="en-US" sz="2800" err="1"/>
              <a:t>laba-laba</a:t>
            </a:r>
            <a:r>
              <a:rPr lang="en-US" sz="2800" dirty="0"/>
              <a:t>. </a:t>
            </a:r>
            <a:r>
              <a:rPr lang="en-US" sz="2800" err="1"/>
              <a:t>Sehingga</a:t>
            </a:r>
            <a:r>
              <a:rPr lang="en-US" sz="2800" dirty="0"/>
              <a:t> </a:t>
            </a:r>
            <a:r>
              <a:rPr lang="en-US" sz="2800" err="1"/>
              <a:t>sangat</a:t>
            </a:r>
            <a:r>
              <a:rPr lang="en-US" sz="2800" dirty="0"/>
              <a:t> </a:t>
            </a:r>
            <a:r>
              <a:rPr lang="en-US" sz="2800" err="1"/>
              <a:t>cocok</a:t>
            </a:r>
            <a:r>
              <a:rPr lang="en-US" sz="2800" dirty="0"/>
              <a:t> </a:t>
            </a:r>
            <a:r>
              <a:rPr lang="en-US" sz="2800" err="1"/>
              <a:t>digunakan</a:t>
            </a:r>
            <a:r>
              <a:rPr lang="en-US" sz="2800" dirty="0"/>
              <a:t> </a:t>
            </a:r>
            <a:r>
              <a:rPr lang="en-US" sz="2800" err="1"/>
              <a:t>untuk</a:t>
            </a:r>
            <a:r>
              <a:rPr lang="en-US" sz="2800" dirty="0"/>
              <a:t> </a:t>
            </a:r>
            <a:r>
              <a:rPr lang="en-US" sz="2800" err="1"/>
              <a:t>kontak</a:t>
            </a:r>
            <a:r>
              <a:rPr lang="en-US" sz="2800" dirty="0"/>
              <a:t>, </a:t>
            </a:r>
            <a:r>
              <a:rPr lang="en-US" sz="2800" err="1"/>
              <a:t>peta</a:t>
            </a:r>
            <a:r>
              <a:rPr lang="en-US" sz="2800" dirty="0"/>
              <a:t>, </a:t>
            </a:r>
            <a:r>
              <a:rPr lang="en-US" sz="2800" err="1"/>
              <a:t>dll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28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7D27-675D-4F4A-8E26-70950F35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RDBMS -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0D32-36E4-43B9-BCF2-A5C238E3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" y="1334050"/>
            <a:ext cx="8946541" cy="10468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Model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Dengan</a:t>
            </a:r>
            <a:r>
              <a:rPr lang="en-US" dirty="0"/>
              <a:t> RDBMS, developer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2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AD158EE-CA74-4A03-857C-BA1F98A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3612199"/>
            <a:ext cx="5503653" cy="308416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99899E6-DBB7-42EF-8B90-CA890BD7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6" y="4101303"/>
            <a:ext cx="6251275" cy="25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A244-5DD3-42C8-9FE1-14695602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NoSQL </a:t>
            </a:r>
            <a:r>
              <a:rPr lang="en-US" dirty="0" err="1"/>
              <a:t>dibutuhkan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B656-374A-45F2-9478-C05B479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14956" cy="4483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Saat </a:t>
            </a:r>
            <a:r>
              <a:rPr lang="en-US" dirty="0" err="1">
                <a:ea typeface="+mj-lt"/>
                <a:cs typeface="+mj-lt"/>
              </a:rPr>
              <a:t>memutuskan</a:t>
            </a:r>
            <a:r>
              <a:rPr lang="en-US" dirty="0">
                <a:ea typeface="+mj-lt"/>
                <a:cs typeface="+mj-lt"/>
              </a:rPr>
              <a:t> database mana yang </a:t>
            </a:r>
            <a:r>
              <a:rPr lang="en-US" dirty="0" err="1">
                <a:ea typeface="+mj-lt"/>
                <a:cs typeface="+mj-lt"/>
              </a:rPr>
              <a:t>akan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digunakan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pengambil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keputusan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biasanya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menemukan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satu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atau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lebih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faktor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berikut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mengarahkan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mereka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memilih</a:t>
            </a:r>
            <a:r>
              <a:rPr lang="en-US" dirty="0">
                <a:ea typeface="+mj-lt"/>
                <a:cs typeface="+mj-lt"/>
              </a:rPr>
              <a:t> database NoSQL: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Pengembangan</a:t>
            </a:r>
            <a:r>
              <a:rPr lang="en-US" dirty="0">
                <a:ea typeface="+mj-lt"/>
                <a:cs typeface="+mj-lt"/>
              </a:rPr>
              <a:t> Agile yang </a:t>
            </a:r>
            <a:r>
              <a:rPr lang="en-US" dirty="0" err="1">
                <a:ea typeface="+mj-lt"/>
                <a:cs typeface="+mj-lt"/>
              </a:rPr>
              <a:t>serba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cepat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Penyimpanan</a:t>
            </a:r>
            <a:r>
              <a:rPr lang="en-US" dirty="0">
                <a:ea typeface="+mj-lt"/>
                <a:cs typeface="+mj-lt"/>
              </a:rPr>
              <a:t> data </a:t>
            </a:r>
            <a:r>
              <a:rPr lang="en-US" dirty="0" err="1">
                <a:ea typeface="+mj-lt"/>
                <a:cs typeface="+mj-lt"/>
              </a:rPr>
              <a:t>terstruktur</a:t>
            </a:r>
            <a:r>
              <a:rPr lang="en-US" dirty="0">
                <a:ea typeface="+mj-lt"/>
                <a:cs typeface="+mj-lt"/>
              </a:rPr>
              <a:t> dan semi </a:t>
            </a:r>
            <a:r>
              <a:rPr lang="en-US" dirty="0" err="1">
                <a:ea typeface="+mj-lt"/>
                <a:cs typeface="+mj-lt"/>
              </a:rPr>
              <a:t>terstruktur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Volume data yang </a:t>
            </a:r>
            <a:r>
              <a:rPr lang="en-US" dirty="0" err="1">
                <a:ea typeface="+mj-lt"/>
                <a:cs typeface="+mj-lt"/>
              </a:rPr>
              <a:t>besar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Persyaratan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arsitektur</a:t>
            </a:r>
            <a:r>
              <a:rPr lang="en-US" dirty="0">
                <a:ea typeface="+mj-lt"/>
                <a:cs typeface="+mj-lt"/>
              </a:rPr>
              <a:t> scale-out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Paradigma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aplikasi</a:t>
            </a:r>
            <a:r>
              <a:rPr lang="en-US" dirty="0">
                <a:ea typeface="+mj-lt"/>
                <a:cs typeface="+mj-lt"/>
              </a:rPr>
              <a:t> modern </a:t>
            </a:r>
            <a:r>
              <a:rPr lang="en-US" dirty="0" err="1">
                <a:ea typeface="+mj-lt"/>
                <a:cs typeface="+mj-lt"/>
              </a:rPr>
              <a:t>seperti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layanan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mikro</a:t>
            </a:r>
            <a:r>
              <a:rPr lang="en-US" dirty="0">
                <a:ea typeface="+mj-lt"/>
                <a:cs typeface="+mj-lt"/>
              </a:rPr>
              <a:t> dan streaming </a:t>
            </a:r>
            <a:r>
              <a:rPr lang="en-US" dirty="0" err="1">
                <a:ea typeface="+mj-lt"/>
                <a:cs typeface="+mj-lt"/>
              </a:rPr>
              <a:t>realtime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66311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049A-6A3D-46A4-B5A3-870F882D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NoSQL?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B29C1B0-58DD-400C-AE8F-0B42003D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1498339"/>
            <a:ext cx="8580407" cy="49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128-5D60-4C06-83ED-32550864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NoSQL</a:t>
            </a:r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51EAE8D4-36A1-4F31-9DB9-FFE37D05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07" r="155"/>
          <a:stretch/>
        </p:blipFill>
        <p:spPr>
          <a:xfrm>
            <a:off x="352749" y="1376998"/>
            <a:ext cx="10447680" cy="5231293"/>
          </a:xfrm>
        </p:spPr>
      </p:pic>
    </p:spTree>
    <p:extLst>
      <p:ext uri="{BB962C8B-B14F-4D97-AF65-F5344CB8AC3E}">
        <p14:creationId xmlns:p14="http://schemas.microsoft.com/office/powerpoint/2010/main" val="134803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A121-442E-4B88-A11D-CE978074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rima Kasih Polaroid Surat - Gambar gratis di Pixabay">
            <a:extLst>
              <a:ext uri="{FF2B5EF4-FFF2-40B4-BE49-F238E27FC236}">
                <a16:creationId xmlns:a16="http://schemas.microsoft.com/office/drawing/2014/main" id="{07E66032-9F25-4B9A-82EE-01966FC2A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6" y="2052638"/>
            <a:ext cx="8391524" cy="4195762"/>
          </a:xfrm>
        </p:spPr>
      </p:pic>
    </p:spTree>
    <p:extLst>
      <p:ext uri="{BB962C8B-B14F-4D97-AF65-F5344CB8AC3E}">
        <p14:creationId xmlns:p14="http://schemas.microsoft.com/office/powerpoint/2010/main" val="19230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6B73-04E0-4606-B54E-A54BD871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=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A443-6CF6-4D83-B85A-FAD90E48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800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Dalam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Firebase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NoSQL</a:t>
            </a:r>
          </a:p>
          <a:p>
            <a:pPr>
              <a:buClr>
                <a:srgbClr val="8AD0D6"/>
              </a:buClr>
            </a:pPr>
            <a:r>
              <a:rPr lang="en-US" dirty="0"/>
              <a:t>SQL = </a:t>
            </a:r>
            <a:r>
              <a:rPr lang="en-US" dirty="0" err="1"/>
              <a:t>Terstruktur</a:t>
            </a:r>
            <a:r>
              <a:rPr lang="en-US" dirty="0"/>
              <a:t> (</a:t>
            </a:r>
            <a:r>
              <a:rPr lang="en-US" dirty="0" err="1"/>
              <a:t>Menggunakan</a:t>
            </a:r>
            <a:r>
              <a:rPr lang="en-US" dirty="0"/>
              <a:t> Relational Table)</a:t>
            </a:r>
          </a:p>
          <a:p>
            <a:pPr>
              <a:buClr>
                <a:srgbClr val="8AD0D6"/>
              </a:buClr>
            </a:pPr>
            <a:r>
              <a:rPr lang="en-US" dirty="0"/>
              <a:t>NoSQL = Not Only SQL =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49330A-5850-4CC2-896F-C0FCCBC9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92174" y="3333211"/>
            <a:ext cx="5719313" cy="321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1D31A-5DBC-4393-B04D-68C6C558CEE5}"/>
              </a:ext>
            </a:extLst>
          </p:cNvPr>
          <p:cNvSpPr txBox="1"/>
          <p:nvPr/>
        </p:nvSpPr>
        <p:spPr>
          <a:xfrm>
            <a:off x="9368287" y="654403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2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75B9-EBBF-4E61-BECC-5A88E09E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NoSQL </a:t>
            </a:r>
            <a:r>
              <a:rPr lang="en-US" dirty="0" err="1"/>
              <a:t>Muncul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B7F7-1A33-4D7E-831A-F2B39615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4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Menurunnya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835EEBA-4668-4F2F-9D6E-8CE754DC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2606400"/>
            <a:ext cx="6380671" cy="41037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34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A3AC-79CF-4B8B-8DC3-D84CDA05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Mengapa</a:t>
            </a:r>
            <a:r>
              <a:rPr lang="en-US" dirty="0">
                <a:ea typeface="+mj-lt"/>
                <a:cs typeface="+mj-lt"/>
              </a:rPr>
              <a:t> NoSQL </a:t>
            </a:r>
            <a:r>
              <a:rPr lang="en-US" dirty="0" err="1">
                <a:ea typeface="+mj-lt"/>
                <a:cs typeface="+mj-lt"/>
              </a:rPr>
              <a:t>Muncul</a:t>
            </a:r>
            <a:r>
              <a:rPr lang="en-US" dirty="0">
                <a:ea typeface="+mj-lt"/>
                <a:cs typeface="+mj-lt"/>
              </a:rPr>
              <a:t>?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F57E-CEC3-4E32-AD3B-0FA80D59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Karena </a:t>
            </a:r>
            <a:r>
              <a:rPr lang="en-US" sz="2400" dirty="0" err="1">
                <a:ea typeface="+mj-lt"/>
                <a:cs typeface="+mj-lt"/>
              </a:rPr>
              <a:t>biaya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penyimpanan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menurun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cepat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jumlah</a:t>
            </a:r>
            <a:r>
              <a:rPr lang="en-US" sz="2400" dirty="0">
                <a:ea typeface="+mj-lt"/>
                <a:cs typeface="+mj-lt"/>
              </a:rPr>
              <a:t> data yang </a:t>
            </a:r>
            <a:r>
              <a:rPr lang="en-US" sz="2400" dirty="0" err="1">
                <a:ea typeface="+mj-lt"/>
                <a:cs typeface="+mj-lt"/>
              </a:rPr>
              <a:t>dibutuhkan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aplikasi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disimpan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kueri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meningkat</a:t>
            </a:r>
            <a:r>
              <a:rPr lang="en-US" sz="2400" dirty="0">
                <a:ea typeface="+mj-lt"/>
                <a:cs typeface="+mj-lt"/>
              </a:rPr>
              <a:t>. </a:t>
            </a:r>
            <a:endParaRPr lang="en-US" sz="2400"/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Data </a:t>
            </a:r>
            <a:r>
              <a:rPr lang="en-US" sz="2400" dirty="0" err="1">
                <a:ea typeface="+mj-lt"/>
                <a:cs typeface="+mj-lt"/>
              </a:rPr>
              <a:t>datang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berbagai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bentuk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ukuran</a:t>
            </a:r>
            <a:r>
              <a:rPr lang="en-US" sz="2400" dirty="0">
                <a:ea typeface="+mj-lt"/>
                <a:cs typeface="+mj-lt"/>
              </a:rPr>
              <a:t> — </a:t>
            </a:r>
            <a:r>
              <a:rPr lang="en-US" sz="2400" dirty="0" err="1">
                <a:ea typeface="+mj-lt"/>
                <a:cs typeface="+mj-lt"/>
              </a:rPr>
              <a:t>terstruktur</a:t>
            </a:r>
            <a:r>
              <a:rPr lang="en-US" sz="2400" dirty="0">
                <a:ea typeface="+mj-lt"/>
                <a:cs typeface="+mj-lt"/>
              </a:rPr>
              <a:t>, semi-</a:t>
            </a:r>
            <a:r>
              <a:rPr lang="en-US" sz="2400" dirty="0" err="1">
                <a:ea typeface="+mj-lt"/>
                <a:cs typeface="+mj-lt"/>
              </a:rPr>
              <a:t>terstruktur</a:t>
            </a:r>
            <a:r>
              <a:rPr lang="en-US" sz="2400" dirty="0">
                <a:ea typeface="+mj-lt"/>
                <a:cs typeface="+mj-lt"/>
              </a:rPr>
              <a:t>, dan </a:t>
            </a:r>
            <a:r>
              <a:rPr lang="en-US" sz="2400" dirty="0" err="1">
                <a:ea typeface="+mj-lt"/>
                <a:cs typeface="+mj-lt"/>
              </a:rPr>
              <a:t>polimorfik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Sehingga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err="1">
                <a:ea typeface="+mj-lt"/>
                <a:cs typeface="+mj-lt"/>
              </a:rPr>
              <a:t>mendefinisikan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skema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menjadi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hampir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mustahil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Basis data NoSQL </a:t>
            </a:r>
            <a:r>
              <a:rPr lang="en-US" sz="2400" dirty="0" err="1">
                <a:ea typeface="+mj-lt"/>
                <a:cs typeface="+mj-lt"/>
              </a:rPr>
              <a:t>memungkinkan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pengembang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menyimpan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sejumlah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besar</a:t>
            </a:r>
            <a:r>
              <a:rPr lang="en-US" sz="2400" dirty="0">
                <a:ea typeface="+mj-lt"/>
                <a:cs typeface="+mj-lt"/>
              </a:rPr>
              <a:t> data </a:t>
            </a:r>
            <a:r>
              <a:rPr lang="en-US" sz="2400" dirty="0" err="1">
                <a:ea typeface="+mj-lt"/>
                <a:cs typeface="+mj-lt"/>
              </a:rPr>
              <a:t>tidak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terstruktur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memberi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mereka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banyak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b="1" dirty="0" err="1">
                <a:ea typeface="+mj-lt"/>
                <a:cs typeface="+mj-lt"/>
              </a:rPr>
              <a:t>fleksibilitas</a:t>
            </a:r>
            <a:r>
              <a:rPr lang="en-US" sz="2400" b="1" dirty="0">
                <a:ea typeface="+mj-lt"/>
                <a:cs typeface="+mj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3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037E-569D-4673-924F-769B27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 NoSQL </a:t>
            </a:r>
            <a:r>
              <a:rPr lang="en-US" dirty="0" err="1"/>
              <a:t>Muncul</a:t>
            </a:r>
            <a:r>
              <a:rPr lang="en-US" dirty="0"/>
              <a:t>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C89E-7D52-4434-B221-A4403576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munculnya</a:t>
            </a:r>
            <a:r>
              <a:rPr lang="en-US" dirty="0"/>
              <a:t> model SDLC (Agile)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Agile Manifesto </a:t>
            </a:r>
            <a:r>
              <a:rPr lang="en-US" dirty="0" err="1"/>
              <a:t>nya</a:t>
            </a:r>
            <a:r>
              <a:rPr lang="en-US" dirty="0"/>
              <a:t>. Maka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software sangat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berubah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mengadaptasi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NoSQL </a:t>
            </a:r>
            <a:r>
              <a:rPr lang="en-US" dirty="0" err="1"/>
              <a:t>digunakan</a:t>
            </a:r>
          </a:p>
          <a:p>
            <a:pPr>
              <a:buClr>
                <a:srgbClr val="8AD0D6"/>
              </a:buClr>
            </a:pPr>
            <a:r>
              <a:rPr lang="en-US" dirty="0"/>
              <a:t>Fitur Cloud Computing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, dan para developer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menyebar</a:t>
            </a:r>
            <a:r>
              <a:rPr lang="en-US" dirty="0"/>
              <a:t> data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server-server </a:t>
            </a:r>
            <a:r>
              <a:rPr lang="en-US" dirty="0" err="1"/>
              <a:t>berbaga</a:t>
            </a:r>
            <a:r>
              <a:rPr lang="en-US" dirty="0"/>
              <a:t> dunia</a:t>
            </a:r>
          </a:p>
        </p:txBody>
      </p:sp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CBD8A14-8D15-42B2-BC09-375D20A6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0891" y="3537422"/>
            <a:ext cx="2743200" cy="3550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1D0B0-83E2-4045-A78D-C6FAF138AFF3}"/>
              </a:ext>
            </a:extLst>
          </p:cNvPr>
          <p:cNvSpPr txBox="1"/>
          <p:nvPr/>
        </p:nvSpPr>
        <p:spPr>
          <a:xfrm>
            <a:off x="123645" y="648341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9A586CF6-F41E-411B-8CC8-189AFFF9E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96400" y="3610155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573D8-510D-4AF2-9502-E3EA9845162F}"/>
              </a:ext>
            </a:extLst>
          </p:cNvPr>
          <p:cNvSpPr txBox="1"/>
          <p:nvPr/>
        </p:nvSpPr>
        <p:spPr>
          <a:xfrm>
            <a:off x="9296400" y="6353355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2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37875E7-E43C-44F9-AB22-1AB53689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532" y="287727"/>
            <a:ext cx="10248180" cy="586560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FBCE9B7D-D188-46C5-9BBB-D744FE7208F7}"/>
              </a:ext>
            </a:extLst>
          </p:cNvPr>
          <p:cNvSpPr txBox="1"/>
          <p:nvPr/>
        </p:nvSpPr>
        <p:spPr>
          <a:xfrm>
            <a:off x="51758" y="6468883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1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B98C-0496-4E93-9CD2-0C2C390F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38F3-FDB5-4E60-99C8-D2AA75C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Skema database yang </a:t>
            </a:r>
            <a:r>
              <a:rPr lang="en-US" dirty="0" err="1"/>
              <a:t>fleksibel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Penskalaan</a:t>
            </a:r>
            <a:r>
              <a:rPr lang="en-US" dirty="0"/>
              <a:t> yang </a:t>
            </a:r>
            <a:r>
              <a:rPr lang="en-US" dirty="0" err="1"/>
              <a:t>melebar</a:t>
            </a:r>
            <a:r>
              <a:rPr lang="en-US" dirty="0"/>
              <a:t> (</a:t>
            </a:r>
            <a:r>
              <a:rPr lang="en-US" dirty="0" err="1"/>
              <a:t>banyak</a:t>
            </a:r>
            <a:r>
              <a:rPr lang="en-US" dirty="0"/>
              <a:t> server)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Kueri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data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Penggunaan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</a:t>
            </a:r>
          </a:p>
        </p:txBody>
      </p:sp>
    </p:spTree>
    <p:extLst>
      <p:ext uri="{BB962C8B-B14F-4D97-AF65-F5344CB8AC3E}">
        <p14:creationId xmlns:p14="http://schemas.microsoft.com/office/powerpoint/2010/main" val="28795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42F3-1F7E-46B4-9345-D72FF2B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Database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883D-0622-40AF-AC03-3C304608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Document Database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menyerupai</a:t>
            </a:r>
            <a:r>
              <a:rPr lang="en-US" dirty="0"/>
              <a:t> JSON. Masing-masing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b="1" dirty="0"/>
              <a:t>field</a:t>
            </a:r>
            <a:r>
              <a:rPr lang="en-US" dirty="0"/>
              <a:t> dan </a:t>
            </a:r>
            <a:r>
              <a:rPr lang="en-US" b="1" dirty="0"/>
              <a:t>value. </a:t>
            </a:r>
            <a:r>
              <a:rPr lang="en-US" dirty="0"/>
              <a:t>Firebase </a:t>
            </a:r>
            <a:r>
              <a:rPr lang="en-US" dirty="0" err="1"/>
              <a:t>menggunakann</a:t>
            </a:r>
            <a:r>
              <a:rPr lang="en-US" dirty="0"/>
              <a:t> </a:t>
            </a:r>
            <a:r>
              <a:rPr lang="en-US" dirty="0" err="1"/>
              <a:t>jenbis</a:t>
            </a:r>
            <a:r>
              <a:rPr lang="en-US" dirty="0"/>
              <a:t> </a:t>
            </a:r>
            <a:r>
              <a:rPr lang="en-US" dirty="0" err="1"/>
              <a:t>ini</a:t>
            </a:r>
          </a:p>
          <a:p>
            <a:pPr>
              <a:buClr>
                <a:srgbClr val="8AD0D6"/>
              </a:buClr>
            </a:pPr>
            <a:r>
              <a:rPr lang="en-US" dirty="0"/>
              <a:t>Key-value Database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diaman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item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/>
              <a:t>keys </a:t>
            </a:r>
            <a:r>
              <a:rPr lang="en-US" dirty="0"/>
              <a:t>dan </a:t>
            </a:r>
            <a:r>
              <a:rPr lang="en-US" b="1" dirty="0"/>
              <a:t>values</a:t>
            </a:r>
          </a:p>
          <a:p>
            <a:pPr>
              <a:buClr>
                <a:srgbClr val="8AD0D6"/>
              </a:buClr>
            </a:pPr>
            <a:r>
              <a:rPr lang="en-US" dirty="0"/>
              <a:t>Wide-column Database (</a:t>
            </a:r>
            <a:r>
              <a:rPr lang="en-US" dirty="0" err="1"/>
              <a:t>Mirip</a:t>
            </a:r>
            <a:r>
              <a:rPr lang="en-US" dirty="0"/>
              <a:t> SQL </a:t>
            </a:r>
            <a:r>
              <a:rPr lang="en-US" dirty="0" err="1"/>
              <a:t>standar</a:t>
            </a:r>
            <a:r>
              <a:rPr lang="en-US" dirty="0"/>
              <a:t>)</a:t>
            </a:r>
            <a:endParaRPr lang="en-US" b="1" dirty="0"/>
          </a:p>
          <a:p>
            <a:pPr lvl="1">
              <a:buClr>
                <a:srgbClr val="8AD0D6"/>
              </a:buClr>
            </a:pP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baris, dan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Graph Database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 (</a:t>
            </a:r>
            <a:r>
              <a:rPr lang="en-US" b="1" dirty="0"/>
              <a:t>nodes</a:t>
            </a:r>
            <a:r>
              <a:rPr lang="en-US" dirty="0"/>
              <a:t>) dan </a:t>
            </a:r>
            <a:r>
              <a:rPr lang="en-US" dirty="0" err="1"/>
              <a:t>sudut</a:t>
            </a:r>
            <a:r>
              <a:rPr lang="en-US" dirty="0"/>
              <a:t> (</a:t>
            </a:r>
            <a:r>
              <a:rPr lang="en-US" b="1" dirty="0"/>
              <a:t>edges).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, dan </a:t>
            </a:r>
            <a:r>
              <a:rPr lang="en-US" dirty="0" err="1"/>
              <a:t>barang</a:t>
            </a: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0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1DF0-CC67-47B4-9400-454DBE6B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pic>
        <p:nvPicPr>
          <p:cNvPr id="4" name="Picture 4" descr="A Primer on Open-Source NoSQL Databases - DZone Database">
            <a:extLst>
              <a:ext uri="{FF2B5EF4-FFF2-40B4-BE49-F238E27FC236}">
                <a16:creationId xmlns:a16="http://schemas.microsoft.com/office/drawing/2014/main" id="{881E89A4-DBD1-48EC-8A45-5CFAC922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7" y="1594081"/>
            <a:ext cx="9067368" cy="50553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61246-2851-433A-B313-B54543C8F1EE}"/>
              </a:ext>
            </a:extLst>
          </p:cNvPr>
          <p:cNvSpPr txBox="1"/>
          <p:nvPr/>
        </p:nvSpPr>
        <p:spPr>
          <a:xfrm>
            <a:off x="9353909" y="1590136"/>
            <a:ext cx="2743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1 Database </a:t>
            </a:r>
            <a:r>
              <a:rPr lang="en-US" sz="2000" dirty="0" err="1"/>
              <a:t>berisikan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koleksi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1 </a:t>
            </a:r>
            <a:r>
              <a:rPr lang="en-US" sz="2000" dirty="0" err="1"/>
              <a:t>Koleksi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berisikan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1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berisikan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1045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Mobile Application</vt:lpstr>
      <vt:lpstr>Firebase = NoSQL</vt:lpstr>
      <vt:lpstr>Mengapa NoSQL Muncul?</vt:lpstr>
      <vt:lpstr>Mengapa NoSQL Muncul? </vt:lpstr>
      <vt:lpstr>Mengapa NoSQL Muncul?</vt:lpstr>
      <vt:lpstr>PowerPoint Presentation</vt:lpstr>
      <vt:lpstr>Fitur NoSQL</vt:lpstr>
      <vt:lpstr>Jenis Database NoSQL</vt:lpstr>
      <vt:lpstr>Document Database</vt:lpstr>
      <vt:lpstr>Key-Value Database</vt:lpstr>
      <vt:lpstr>Wide-column Database</vt:lpstr>
      <vt:lpstr>Graph Database</vt:lpstr>
      <vt:lpstr>Perbedaan RDBMS - NoSQL</vt:lpstr>
      <vt:lpstr>Kapan NoSQL dibutuhkan?</vt:lpstr>
      <vt:lpstr>Siapa yang menggunakan NoSQL?</vt:lpstr>
      <vt:lpstr>Motif NoSQL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2012-12-03T06:56:55Z</dcterms:created>
  <dcterms:modified xsi:type="dcterms:W3CDTF">2021-10-10T04:01:37Z</dcterms:modified>
</cp:coreProperties>
</file>