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B25F53-AE34-4217-9C76-57F39BE42A6F}" v="590" dt="2021-10-17T05:00:35.137"/>
    <p1510:client id="{F22C7442-3768-4BCF-A79B-659401F1CF10}" v="72" dt="2021-10-17T03:31:27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lanahirzan" clId="Web-{F22C7442-3768-4BCF-A79B-659401F1CF10}"/>
    <pc:docChg chg="modSld">
      <pc:chgData name="maulanahirzan" userId="" providerId="" clId="Web-{F22C7442-3768-4BCF-A79B-659401F1CF10}" dt="2021-10-17T03:31:27.319" v="60" actId="20577"/>
      <pc:docMkLst>
        <pc:docMk/>
      </pc:docMkLst>
      <pc:sldChg chg="modSp">
        <pc:chgData name="maulanahirzan" userId="" providerId="" clId="Web-{F22C7442-3768-4BCF-A79B-659401F1CF10}" dt="2021-10-17T03:31:27.319" v="60" actId="20577"/>
        <pc:sldMkLst>
          <pc:docMk/>
          <pc:sldMk cId="1848342327" sldId="257"/>
        </pc:sldMkLst>
        <pc:spChg chg="mod">
          <ac:chgData name="maulanahirzan" userId="" providerId="" clId="Web-{F22C7442-3768-4BCF-A79B-659401F1CF10}" dt="2021-10-17T03:20:53.322" v="0" actId="20577"/>
          <ac:spMkLst>
            <pc:docMk/>
            <pc:sldMk cId="1848342327" sldId="257"/>
            <ac:spMk id="2" creationId="{DB33FDC7-CFFB-47BD-A33C-4C152C6DD345}"/>
          </ac:spMkLst>
        </pc:spChg>
        <pc:spChg chg="mod">
          <ac:chgData name="maulanahirzan" userId="" providerId="" clId="Web-{F22C7442-3768-4BCF-A79B-659401F1CF10}" dt="2021-10-17T03:31:27.319" v="60" actId="20577"/>
          <ac:spMkLst>
            <pc:docMk/>
            <pc:sldMk cId="1848342327" sldId="257"/>
            <ac:spMk id="3" creationId="{AE389260-6F1F-4AC1-97A5-AC9392859257}"/>
          </ac:spMkLst>
        </pc:spChg>
      </pc:sldChg>
    </pc:docChg>
  </pc:docChgLst>
  <pc:docChgLst>
    <pc:chgData name="maulanahirzan" userId="QZ9/UGr5K0C954TRx2YVemBIv6+ROOpGBScm1FuaWOk=" providerId="None" clId="Web-{7AB25F53-AE34-4217-9C76-57F39BE42A6F}"/>
    <pc:docChg chg="addSld modSld">
      <pc:chgData name="maulanahirzan" userId="QZ9/UGr5K0C954TRx2YVemBIv6+ROOpGBScm1FuaWOk=" providerId="None" clId="Web-{7AB25F53-AE34-4217-9C76-57F39BE42A6F}" dt="2021-10-17T05:00:35.137" v="518" actId="20577"/>
      <pc:docMkLst>
        <pc:docMk/>
      </pc:docMkLst>
      <pc:sldChg chg="modSp new">
        <pc:chgData name="maulanahirzan" userId="QZ9/UGr5K0C954TRx2YVemBIv6+ROOpGBScm1FuaWOk=" providerId="None" clId="Web-{7AB25F53-AE34-4217-9C76-57F39BE42A6F}" dt="2021-10-17T03:39:41.995" v="43" actId="20577"/>
        <pc:sldMkLst>
          <pc:docMk/>
          <pc:sldMk cId="2620220353" sldId="258"/>
        </pc:sldMkLst>
        <pc:spChg chg="mod">
          <ac:chgData name="maulanahirzan" userId="QZ9/UGr5K0C954TRx2YVemBIv6+ROOpGBScm1FuaWOk=" providerId="None" clId="Web-{7AB25F53-AE34-4217-9C76-57F39BE42A6F}" dt="2021-10-17T03:35:06.241" v="2" actId="20577"/>
          <ac:spMkLst>
            <pc:docMk/>
            <pc:sldMk cId="2620220353" sldId="258"/>
            <ac:spMk id="2" creationId="{853593F2-11EA-4968-8C38-E106B191BC48}"/>
          </ac:spMkLst>
        </pc:spChg>
        <pc:spChg chg="mod">
          <ac:chgData name="maulanahirzan" userId="QZ9/UGr5K0C954TRx2YVemBIv6+ROOpGBScm1FuaWOk=" providerId="None" clId="Web-{7AB25F53-AE34-4217-9C76-57F39BE42A6F}" dt="2021-10-17T03:39:41.995" v="43" actId="20577"/>
          <ac:spMkLst>
            <pc:docMk/>
            <pc:sldMk cId="2620220353" sldId="258"/>
            <ac:spMk id="3" creationId="{C1EBD148-AB72-43D9-9208-DC81BA88533D}"/>
          </ac:spMkLst>
        </pc:spChg>
      </pc:sldChg>
      <pc:sldChg chg="addSp delSp modSp new">
        <pc:chgData name="maulanahirzan" userId="QZ9/UGr5K0C954TRx2YVemBIv6+ROOpGBScm1FuaWOk=" providerId="None" clId="Web-{7AB25F53-AE34-4217-9C76-57F39BE42A6F}" dt="2021-10-17T03:45:55.330" v="108" actId="14100"/>
        <pc:sldMkLst>
          <pc:docMk/>
          <pc:sldMk cId="3709128746" sldId="259"/>
        </pc:sldMkLst>
        <pc:spChg chg="del">
          <ac:chgData name="maulanahirzan" userId="QZ9/UGr5K0C954TRx2YVemBIv6+ROOpGBScm1FuaWOk=" providerId="None" clId="Web-{7AB25F53-AE34-4217-9C76-57F39BE42A6F}" dt="2021-10-17T03:42:58.155" v="51"/>
          <ac:spMkLst>
            <pc:docMk/>
            <pc:sldMk cId="3709128746" sldId="259"/>
            <ac:spMk id="2" creationId="{68341239-32B6-4EC0-8207-926AB45B529A}"/>
          </ac:spMkLst>
        </pc:spChg>
        <pc:spChg chg="del">
          <ac:chgData name="maulanahirzan" userId="QZ9/UGr5K0C954TRx2YVemBIv6+ROOpGBScm1FuaWOk=" providerId="None" clId="Web-{7AB25F53-AE34-4217-9C76-57F39BE42A6F}" dt="2021-10-17T03:42:31.264" v="45"/>
          <ac:spMkLst>
            <pc:docMk/>
            <pc:sldMk cId="3709128746" sldId="259"/>
            <ac:spMk id="3" creationId="{28D192C8-C4CA-4545-B8C6-4765EF1402B0}"/>
          </ac:spMkLst>
        </pc:spChg>
        <pc:spChg chg="add mod">
          <ac:chgData name="maulanahirzan" userId="QZ9/UGr5K0C954TRx2YVemBIv6+ROOpGBScm1FuaWOk=" providerId="None" clId="Web-{7AB25F53-AE34-4217-9C76-57F39BE42A6F}" dt="2021-10-17T03:42:41.733" v="50" actId="1076"/>
          <ac:spMkLst>
            <pc:docMk/>
            <pc:sldMk cId="3709128746" sldId="259"/>
            <ac:spMk id="5" creationId="{9A035504-A9AB-46EC-9852-A5E6BBA694AC}"/>
          </ac:spMkLst>
        </pc:spChg>
        <pc:spChg chg="add del mod">
          <ac:chgData name="maulanahirzan" userId="QZ9/UGr5K0C954TRx2YVemBIv6+ROOpGBScm1FuaWOk=" providerId="None" clId="Web-{7AB25F53-AE34-4217-9C76-57F39BE42A6F}" dt="2021-10-17T03:44:41.782" v="62"/>
          <ac:spMkLst>
            <pc:docMk/>
            <pc:sldMk cId="3709128746" sldId="259"/>
            <ac:spMk id="7" creationId="{1D8B7945-92FA-488F-B57E-262E0A12B16E}"/>
          </ac:spMkLst>
        </pc:spChg>
        <pc:spChg chg="add mod">
          <ac:chgData name="maulanahirzan" userId="QZ9/UGr5K0C954TRx2YVemBIv6+ROOpGBScm1FuaWOk=" providerId="None" clId="Web-{7AB25F53-AE34-4217-9C76-57F39BE42A6F}" dt="2021-10-17T03:45:55.330" v="108" actId="14100"/>
          <ac:spMkLst>
            <pc:docMk/>
            <pc:sldMk cId="3709128746" sldId="259"/>
            <ac:spMk id="8" creationId="{4F16FD5C-5136-4FC7-B348-81C7FC48C368}"/>
          </ac:spMkLst>
        </pc:spChg>
        <pc:picChg chg="add mod ord">
          <ac:chgData name="maulanahirzan" userId="QZ9/UGr5K0C954TRx2YVemBIv6+ROOpGBScm1FuaWOk=" providerId="None" clId="Web-{7AB25F53-AE34-4217-9C76-57F39BE42A6F}" dt="2021-10-17T03:43:02.202" v="52" actId="14100"/>
          <ac:picMkLst>
            <pc:docMk/>
            <pc:sldMk cId="3709128746" sldId="259"/>
            <ac:picMk id="4" creationId="{878C0581-70AA-4A00-B6A1-CDC542AE387E}"/>
          </ac:picMkLst>
        </pc:picChg>
      </pc:sldChg>
      <pc:sldChg chg="addSp modSp new">
        <pc:chgData name="maulanahirzan" userId="QZ9/UGr5K0C954TRx2YVemBIv6+ROOpGBScm1FuaWOk=" providerId="None" clId="Web-{7AB25F53-AE34-4217-9C76-57F39BE42A6F}" dt="2021-10-17T03:53:40.322" v="135" actId="1076"/>
        <pc:sldMkLst>
          <pc:docMk/>
          <pc:sldMk cId="1434664266" sldId="260"/>
        </pc:sldMkLst>
        <pc:spChg chg="mod">
          <ac:chgData name="maulanahirzan" userId="QZ9/UGr5K0C954TRx2YVemBIv6+ROOpGBScm1FuaWOk=" providerId="None" clId="Web-{7AB25F53-AE34-4217-9C76-57F39BE42A6F}" dt="2021-10-17T03:47:16.394" v="112" actId="20577"/>
          <ac:spMkLst>
            <pc:docMk/>
            <pc:sldMk cId="1434664266" sldId="260"/>
            <ac:spMk id="2" creationId="{8CE852DD-2BDE-42EE-89E7-77D83F967529}"/>
          </ac:spMkLst>
        </pc:spChg>
        <pc:spChg chg="mod">
          <ac:chgData name="maulanahirzan" userId="QZ9/UGr5K0C954TRx2YVemBIv6+ROOpGBScm1FuaWOk=" providerId="None" clId="Web-{7AB25F53-AE34-4217-9C76-57F39BE42A6F}" dt="2021-10-17T03:52:18.305" v="125" actId="20577"/>
          <ac:spMkLst>
            <pc:docMk/>
            <pc:sldMk cId="1434664266" sldId="260"/>
            <ac:spMk id="3" creationId="{9630CC06-6FA0-4F37-828E-BED4390E1D59}"/>
          </ac:spMkLst>
        </pc:spChg>
        <pc:picChg chg="add mod">
          <ac:chgData name="maulanahirzan" userId="QZ9/UGr5K0C954TRx2YVemBIv6+ROOpGBScm1FuaWOk=" providerId="None" clId="Web-{7AB25F53-AE34-4217-9C76-57F39BE42A6F}" dt="2021-10-17T03:52:59.509" v="130" actId="1076"/>
          <ac:picMkLst>
            <pc:docMk/>
            <pc:sldMk cId="1434664266" sldId="260"/>
            <ac:picMk id="4" creationId="{32125352-E70F-4A90-A10C-06E9697B626C}"/>
          </ac:picMkLst>
        </pc:picChg>
        <pc:picChg chg="add mod">
          <ac:chgData name="maulanahirzan" userId="QZ9/UGr5K0C954TRx2YVemBIv6+ROOpGBScm1FuaWOk=" providerId="None" clId="Web-{7AB25F53-AE34-4217-9C76-57F39BE42A6F}" dt="2021-10-17T03:53:40.322" v="135" actId="1076"/>
          <ac:picMkLst>
            <pc:docMk/>
            <pc:sldMk cId="1434664266" sldId="260"/>
            <ac:picMk id="5" creationId="{970352E1-4D76-4963-B22A-33D9E1A49E70}"/>
          </ac:picMkLst>
        </pc:picChg>
      </pc:sldChg>
      <pc:sldChg chg="modSp new">
        <pc:chgData name="maulanahirzan" userId="QZ9/UGr5K0C954TRx2YVemBIv6+ROOpGBScm1FuaWOk=" providerId="None" clId="Web-{7AB25F53-AE34-4217-9C76-57F39BE42A6F}" dt="2021-10-17T03:55:41.843" v="157" actId="20577"/>
        <pc:sldMkLst>
          <pc:docMk/>
          <pc:sldMk cId="3716875888" sldId="261"/>
        </pc:sldMkLst>
        <pc:spChg chg="mod">
          <ac:chgData name="maulanahirzan" userId="QZ9/UGr5K0C954TRx2YVemBIv6+ROOpGBScm1FuaWOk=" providerId="None" clId="Web-{7AB25F53-AE34-4217-9C76-57F39BE42A6F}" dt="2021-10-17T03:54:10.951" v="138" actId="20577"/>
          <ac:spMkLst>
            <pc:docMk/>
            <pc:sldMk cId="3716875888" sldId="261"/>
            <ac:spMk id="2" creationId="{2694233C-1462-44A3-827D-B51A5B918D7D}"/>
          </ac:spMkLst>
        </pc:spChg>
        <pc:spChg chg="mod">
          <ac:chgData name="maulanahirzan" userId="QZ9/UGr5K0C954TRx2YVemBIv6+ROOpGBScm1FuaWOk=" providerId="None" clId="Web-{7AB25F53-AE34-4217-9C76-57F39BE42A6F}" dt="2021-10-17T03:55:41.843" v="157" actId="20577"/>
          <ac:spMkLst>
            <pc:docMk/>
            <pc:sldMk cId="3716875888" sldId="261"/>
            <ac:spMk id="3" creationId="{50DE0DCC-1E3F-4D90-A44E-FC4095F7ABD1}"/>
          </ac:spMkLst>
        </pc:spChg>
      </pc:sldChg>
      <pc:sldChg chg="addSp modSp new">
        <pc:chgData name="maulanahirzan" userId="QZ9/UGr5K0C954TRx2YVemBIv6+ROOpGBScm1FuaWOk=" providerId="None" clId="Web-{7AB25F53-AE34-4217-9C76-57F39BE42A6F}" dt="2021-10-17T04:11:56.592" v="196" actId="1076"/>
        <pc:sldMkLst>
          <pc:docMk/>
          <pc:sldMk cId="564803082" sldId="262"/>
        </pc:sldMkLst>
        <pc:spChg chg="mod">
          <ac:chgData name="maulanahirzan" userId="QZ9/UGr5K0C954TRx2YVemBIv6+ROOpGBScm1FuaWOk=" providerId="None" clId="Web-{7AB25F53-AE34-4217-9C76-57F39BE42A6F}" dt="2021-10-17T04:09:47" v="177" actId="20577"/>
          <ac:spMkLst>
            <pc:docMk/>
            <pc:sldMk cId="564803082" sldId="262"/>
            <ac:spMk id="2" creationId="{96D533EE-FEE9-49CA-9642-9AB629AD94C6}"/>
          </ac:spMkLst>
        </pc:spChg>
        <pc:spChg chg="mod">
          <ac:chgData name="maulanahirzan" userId="QZ9/UGr5K0C954TRx2YVemBIv6+ROOpGBScm1FuaWOk=" providerId="None" clId="Web-{7AB25F53-AE34-4217-9C76-57F39BE42A6F}" dt="2021-10-17T04:11:49.795" v="194" actId="20577"/>
          <ac:spMkLst>
            <pc:docMk/>
            <pc:sldMk cId="564803082" sldId="262"/>
            <ac:spMk id="3" creationId="{5C6B384C-B114-4E0D-903F-6EEB610002FD}"/>
          </ac:spMkLst>
        </pc:spChg>
        <pc:picChg chg="add mod">
          <ac:chgData name="maulanahirzan" userId="QZ9/UGr5K0C954TRx2YVemBIv6+ROOpGBScm1FuaWOk=" providerId="None" clId="Web-{7AB25F53-AE34-4217-9C76-57F39BE42A6F}" dt="2021-10-17T04:11:56.592" v="196" actId="1076"/>
          <ac:picMkLst>
            <pc:docMk/>
            <pc:sldMk cId="564803082" sldId="262"/>
            <ac:picMk id="4" creationId="{327826E5-EEF6-4E5B-BDA0-72EBC8ABDC20}"/>
          </ac:picMkLst>
        </pc:picChg>
      </pc:sldChg>
      <pc:sldChg chg="addSp delSp modSp new">
        <pc:chgData name="maulanahirzan" userId="QZ9/UGr5K0C954TRx2YVemBIv6+ROOpGBScm1FuaWOk=" providerId="None" clId="Web-{7AB25F53-AE34-4217-9C76-57F39BE42A6F}" dt="2021-10-17T04:06:43.341" v="173" actId="14100"/>
        <pc:sldMkLst>
          <pc:docMk/>
          <pc:sldMk cId="2237751715" sldId="263"/>
        </pc:sldMkLst>
        <pc:spChg chg="mod">
          <ac:chgData name="maulanahirzan" userId="QZ9/UGr5K0C954TRx2YVemBIv6+ROOpGBScm1FuaWOk=" providerId="None" clId="Web-{7AB25F53-AE34-4217-9C76-57F39BE42A6F}" dt="2021-10-17T03:58:25.317" v="169" actId="20577"/>
          <ac:spMkLst>
            <pc:docMk/>
            <pc:sldMk cId="2237751715" sldId="263"/>
            <ac:spMk id="2" creationId="{64DF6E80-7DA5-4033-B640-12FFABE9211E}"/>
          </ac:spMkLst>
        </pc:spChg>
        <pc:spChg chg="del">
          <ac:chgData name="maulanahirzan" userId="QZ9/UGr5K0C954TRx2YVemBIv6+ROOpGBScm1FuaWOk=" providerId="None" clId="Web-{7AB25F53-AE34-4217-9C76-57F39BE42A6F}" dt="2021-10-17T04:06:35.012" v="170"/>
          <ac:spMkLst>
            <pc:docMk/>
            <pc:sldMk cId="2237751715" sldId="263"/>
            <ac:spMk id="3" creationId="{AF21BBCB-5249-4702-9F42-8AEAD84D8B0E}"/>
          </ac:spMkLst>
        </pc:spChg>
        <pc:picChg chg="add mod ord">
          <ac:chgData name="maulanahirzan" userId="QZ9/UGr5K0C954TRx2YVemBIv6+ROOpGBScm1FuaWOk=" providerId="None" clId="Web-{7AB25F53-AE34-4217-9C76-57F39BE42A6F}" dt="2021-10-17T04:06:43.341" v="173" actId="14100"/>
          <ac:picMkLst>
            <pc:docMk/>
            <pc:sldMk cId="2237751715" sldId="263"/>
            <ac:picMk id="4" creationId="{C81831E3-D7D0-40FD-A229-E337D5F99B9E}"/>
          </ac:picMkLst>
        </pc:picChg>
      </pc:sldChg>
      <pc:sldChg chg="addSp delSp modSp new">
        <pc:chgData name="maulanahirzan" userId="QZ9/UGr5K0C954TRx2YVemBIv6+ROOpGBScm1FuaWOk=" providerId="None" clId="Web-{7AB25F53-AE34-4217-9C76-57F39BE42A6F}" dt="2021-10-17T04:18:45.349" v="209" actId="1076"/>
        <pc:sldMkLst>
          <pc:docMk/>
          <pc:sldMk cId="1516772318" sldId="264"/>
        </pc:sldMkLst>
        <pc:spChg chg="mod">
          <ac:chgData name="maulanahirzan" userId="QZ9/UGr5K0C954TRx2YVemBIv6+ROOpGBScm1FuaWOk=" providerId="None" clId="Web-{7AB25F53-AE34-4217-9C76-57F39BE42A6F}" dt="2021-10-17T04:18:29.536" v="205" actId="20577"/>
          <ac:spMkLst>
            <pc:docMk/>
            <pc:sldMk cId="1516772318" sldId="264"/>
            <ac:spMk id="2" creationId="{E9693581-CFFD-40C9-B650-2A987251C1CC}"/>
          </ac:spMkLst>
        </pc:spChg>
        <pc:spChg chg="del">
          <ac:chgData name="maulanahirzan" userId="QZ9/UGr5K0C954TRx2YVemBIv6+ROOpGBScm1FuaWOk=" providerId="None" clId="Web-{7AB25F53-AE34-4217-9C76-57F39BE42A6F}" dt="2021-10-17T04:18:32.880" v="206"/>
          <ac:spMkLst>
            <pc:docMk/>
            <pc:sldMk cId="1516772318" sldId="264"/>
            <ac:spMk id="3" creationId="{C467DA09-3BB1-48F5-BACF-0D1181C50371}"/>
          </ac:spMkLst>
        </pc:spChg>
        <pc:picChg chg="add mod ord">
          <ac:chgData name="maulanahirzan" userId="QZ9/UGr5K0C954TRx2YVemBIv6+ROOpGBScm1FuaWOk=" providerId="None" clId="Web-{7AB25F53-AE34-4217-9C76-57F39BE42A6F}" dt="2021-10-17T04:18:45.349" v="209" actId="1076"/>
          <ac:picMkLst>
            <pc:docMk/>
            <pc:sldMk cId="1516772318" sldId="264"/>
            <ac:picMk id="4" creationId="{D7E2E4A0-CA4D-4117-8D02-87A5C8668364}"/>
          </ac:picMkLst>
        </pc:picChg>
      </pc:sldChg>
      <pc:sldChg chg="modSp new">
        <pc:chgData name="maulanahirzan" userId="QZ9/UGr5K0C954TRx2YVemBIv6+ROOpGBScm1FuaWOk=" providerId="None" clId="Web-{7AB25F53-AE34-4217-9C76-57F39BE42A6F}" dt="2021-10-17T04:27:12.123" v="247" actId="20577"/>
        <pc:sldMkLst>
          <pc:docMk/>
          <pc:sldMk cId="2853576497" sldId="265"/>
        </pc:sldMkLst>
        <pc:spChg chg="mod">
          <ac:chgData name="maulanahirzan" userId="QZ9/UGr5K0C954TRx2YVemBIv6+ROOpGBScm1FuaWOk=" providerId="None" clId="Web-{7AB25F53-AE34-4217-9C76-57F39BE42A6F}" dt="2021-10-17T04:23:55.511" v="228" actId="20577"/>
          <ac:spMkLst>
            <pc:docMk/>
            <pc:sldMk cId="2853576497" sldId="265"/>
            <ac:spMk id="2" creationId="{570AC407-1919-493A-80DC-4927BBC84204}"/>
          </ac:spMkLst>
        </pc:spChg>
        <pc:spChg chg="mod">
          <ac:chgData name="maulanahirzan" userId="QZ9/UGr5K0C954TRx2YVemBIv6+ROOpGBScm1FuaWOk=" providerId="None" clId="Web-{7AB25F53-AE34-4217-9C76-57F39BE42A6F}" dt="2021-10-17T04:27:12.123" v="247" actId="20577"/>
          <ac:spMkLst>
            <pc:docMk/>
            <pc:sldMk cId="2853576497" sldId="265"/>
            <ac:spMk id="3" creationId="{304050A4-D2CB-4347-AB29-7DC2165F0D44}"/>
          </ac:spMkLst>
        </pc:spChg>
      </pc:sldChg>
      <pc:sldChg chg="modSp new">
        <pc:chgData name="maulanahirzan" userId="QZ9/UGr5K0C954TRx2YVemBIv6+ROOpGBScm1FuaWOk=" providerId="None" clId="Web-{7AB25F53-AE34-4217-9C76-57F39BE42A6F}" dt="2021-10-17T04:31:17.493" v="267" actId="20577"/>
        <pc:sldMkLst>
          <pc:docMk/>
          <pc:sldMk cId="1914567544" sldId="266"/>
        </pc:sldMkLst>
        <pc:spChg chg="mod">
          <ac:chgData name="maulanahirzan" userId="QZ9/UGr5K0C954TRx2YVemBIv6+ROOpGBScm1FuaWOk=" providerId="None" clId="Web-{7AB25F53-AE34-4217-9C76-57F39BE42A6F}" dt="2021-10-17T04:30:01.538" v="251" actId="20577"/>
          <ac:spMkLst>
            <pc:docMk/>
            <pc:sldMk cId="1914567544" sldId="266"/>
            <ac:spMk id="2" creationId="{8CD05FEA-D3D1-42D5-96FC-22843383B0BB}"/>
          </ac:spMkLst>
        </pc:spChg>
        <pc:spChg chg="mod">
          <ac:chgData name="maulanahirzan" userId="QZ9/UGr5K0C954TRx2YVemBIv6+ROOpGBScm1FuaWOk=" providerId="None" clId="Web-{7AB25F53-AE34-4217-9C76-57F39BE42A6F}" dt="2021-10-17T04:31:17.493" v="267" actId="20577"/>
          <ac:spMkLst>
            <pc:docMk/>
            <pc:sldMk cId="1914567544" sldId="266"/>
            <ac:spMk id="3" creationId="{B487C439-F51B-49BC-80C8-F4051BC06527}"/>
          </ac:spMkLst>
        </pc:spChg>
      </pc:sldChg>
      <pc:sldChg chg="addSp modSp new">
        <pc:chgData name="maulanahirzan" userId="QZ9/UGr5K0C954TRx2YVemBIv6+ROOpGBScm1FuaWOk=" providerId="None" clId="Web-{7AB25F53-AE34-4217-9C76-57F39BE42A6F}" dt="2021-10-17T04:40:26.410" v="318" actId="14100"/>
        <pc:sldMkLst>
          <pc:docMk/>
          <pc:sldMk cId="1597813688" sldId="267"/>
        </pc:sldMkLst>
        <pc:spChg chg="mod">
          <ac:chgData name="maulanahirzan" userId="QZ9/UGr5K0C954TRx2YVemBIv6+ROOpGBScm1FuaWOk=" providerId="None" clId="Web-{7AB25F53-AE34-4217-9C76-57F39BE42A6F}" dt="2021-10-17T04:37:03.249" v="277" actId="20577"/>
          <ac:spMkLst>
            <pc:docMk/>
            <pc:sldMk cId="1597813688" sldId="267"/>
            <ac:spMk id="2" creationId="{E927B837-983B-481F-8C0E-C1E3F699119C}"/>
          </ac:spMkLst>
        </pc:spChg>
        <pc:spChg chg="mod">
          <ac:chgData name="maulanahirzan" userId="QZ9/UGr5K0C954TRx2YVemBIv6+ROOpGBScm1FuaWOk=" providerId="None" clId="Web-{7AB25F53-AE34-4217-9C76-57F39BE42A6F}" dt="2021-10-17T04:39:32.394" v="310" actId="14100"/>
          <ac:spMkLst>
            <pc:docMk/>
            <pc:sldMk cId="1597813688" sldId="267"/>
            <ac:spMk id="3" creationId="{FABFCC00-5AA7-4134-8C4C-A3FBB1EF1145}"/>
          </ac:spMkLst>
        </pc:spChg>
        <pc:picChg chg="add mod">
          <ac:chgData name="maulanahirzan" userId="QZ9/UGr5K0C954TRx2YVemBIv6+ROOpGBScm1FuaWOk=" providerId="None" clId="Web-{7AB25F53-AE34-4217-9C76-57F39BE42A6F}" dt="2021-10-17T04:39:41.503" v="313" actId="14100"/>
          <ac:picMkLst>
            <pc:docMk/>
            <pc:sldMk cId="1597813688" sldId="267"/>
            <ac:picMk id="4" creationId="{00849547-C38C-4998-AF67-DAE2ACBC0CCC}"/>
          </ac:picMkLst>
        </pc:picChg>
        <pc:picChg chg="add mod">
          <ac:chgData name="maulanahirzan" userId="QZ9/UGr5K0C954TRx2YVemBIv6+ROOpGBScm1FuaWOk=" providerId="None" clId="Web-{7AB25F53-AE34-4217-9C76-57F39BE42A6F}" dt="2021-10-17T04:40:26.410" v="318" actId="14100"/>
          <ac:picMkLst>
            <pc:docMk/>
            <pc:sldMk cId="1597813688" sldId="267"/>
            <ac:picMk id="5" creationId="{D3B35E80-D9DD-4D49-94C6-287C19FE4E8C}"/>
          </ac:picMkLst>
        </pc:picChg>
      </pc:sldChg>
      <pc:sldChg chg="addSp modSp new">
        <pc:chgData name="maulanahirzan" userId="QZ9/UGr5K0C954TRx2YVemBIv6+ROOpGBScm1FuaWOk=" providerId="None" clId="Web-{7AB25F53-AE34-4217-9C76-57F39BE42A6F}" dt="2021-10-17T04:46:43.042" v="370" actId="20577"/>
        <pc:sldMkLst>
          <pc:docMk/>
          <pc:sldMk cId="649878028" sldId="268"/>
        </pc:sldMkLst>
        <pc:spChg chg="mod">
          <ac:chgData name="maulanahirzan" userId="QZ9/UGr5K0C954TRx2YVemBIv6+ROOpGBScm1FuaWOk=" providerId="None" clId="Web-{7AB25F53-AE34-4217-9C76-57F39BE42A6F}" dt="2021-10-17T04:42:24.256" v="325" actId="20577"/>
          <ac:spMkLst>
            <pc:docMk/>
            <pc:sldMk cId="649878028" sldId="268"/>
            <ac:spMk id="2" creationId="{282F6DD9-0825-472E-8CE7-51E69F39229A}"/>
          </ac:spMkLst>
        </pc:spChg>
        <pc:spChg chg="mod">
          <ac:chgData name="maulanahirzan" userId="QZ9/UGr5K0C954TRx2YVemBIv6+ROOpGBScm1FuaWOk=" providerId="None" clId="Web-{7AB25F53-AE34-4217-9C76-57F39BE42A6F}" dt="2021-10-17T04:46:43.042" v="370" actId="20577"/>
          <ac:spMkLst>
            <pc:docMk/>
            <pc:sldMk cId="649878028" sldId="268"/>
            <ac:spMk id="3" creationId="{3B9ADB2A-D5B3-42E1-A8A4-0887A2575AEB}"/>
          </ac:spMkLst>
        </pc:spChg>
        <pc:picChg chg="add mod">
          <ac:chgData name="maulanahirzan" userId="QZ9/UGr5K0C954TRx2YVemBIv6+ROOpGBScm1FuaWOk=" providerId="None" clId="Web-{7AB25F53-AE34-4217-9C76-57F39BE42A6F}" dt="2021-10-17T04:42:49.022" v="342" actId="1076"/>
          <ac:picMkLst>
            <pc:docMk/>
            <pc:sldMk cId="649878028" sldId="268"/>
            <ac:picMk id="4" creationId="{4954B2F3-CAD5-498C-A1E8-0FA69434B697}"/>
          </ac:picMkLst>
        </pc:picChg>
      </pc:sldChg>
      <pc:sldChg chg="modSp new">
        <pc:chgData name="maulanahirzan" userId="QZ9/UGr5K0C954TRx2YVemBIv6+ROOpGBScm1FuaWOk=" providerId="None" clId="Web-{7AB25F53-AE34-4217-9C76-57F39BE42A6F}" dt="2021-10-17T04:47:40.777" v="416" actId="20577"/>
        <pc:sldMkLst>
          <pc:docMk/>
          <pc:sldMk cId="3400662079" sldId="269"/>
        </pc:sldMkLst>
        <pc:spChg chg="mod">
          <ac:chgData name="maulanahirzan" userId="QZ9/UGr5K0C954TRx2YVemBIv6+ROOpGBScm1FuaWOk=" providerId="None" clId="Web-{7AB25F53-AE34-4217-9C76-57F39BE42A6F}" dt="2021-10-17T04:46:49.307" v="374" actId="20577"/>
          <ac:spMkLst>
            <pc:docMk/>
            <pc:sldMk cId="3400662079" sldId="269"/>
            <ac:spMk id="2" creationId="{7135D57C-8C79-4F8C-A454-1E0B87883DE7}"/>
          </ac:spMkLst>
        </pc:spChg>
        <pc:spChg chg="mod">
          <ac:chgData name="maulanahirzan" userId="QZ9/UGr5K0C954TRx2YVemBIv6+ROOpGBScm1FuaWOk=" providerId="None" clId="Web-{7AB25F53-AE34-4217-9C76-57F39BE42A6F}" dt="2021-10-17T04:47:40.777" v="416" actId="20577"/>
          <ac:spMkLst>
            <pc:docMk/>
            <pc:sldMk cId="3400662079" sldId="269"/>
            <ac:spMk id="3" creationId="{A8C9A878-9F45-4464-882E-825A58028E57}"/>
          </ac:spMkLst>
        </pc:spChg>
      </pc:sldChg>
      <pc:sldChg chg="addSp delSp modSp new">
        <pc:chgData name="maulanahirzan" userId="QZ9/UGr5K0C954TRx2YVemBIv6+ROOpGBScm1FuaWOk=" providerId="None" clId="Web-{7AB25F53-AE34-4217-9C76-57F39BE42A6F}" dt="2021-10-17T04:51:10.749" v="464" actId="20577"/>
        <pc:sldMkLst>
          <pc:docMk/>
          <pc:sldMk cId="870964189" sldId="270"/>
        </pc:sldMkLst>
        <pc:spChg chg="del">
          <ac:chgData name="maulanahirzan" userId="QZ9/UGr5K0C954TRx2YVemBIv6+ROOpGBScm1FuaWOk=" providerId="None" clId="Web-{7AB25F53-AE34-4217-9C76-57F39BE42A6F}" dt="2021-10-17T04:48:08.543" v="420"/>
          <ac:spMkLst>
            <pc:docMk/>
            <pc:sldMk cId="870964189" sldId="270"/>
            <ac:spMk id="2" creationId="{6CA41492-DBAF-4FD8-A391-7B804F46D997}"/>
          </ac:spMkLst>
        </pc:spChg>
        <pc:spChg chg="del">
          <ac:chgData name="maulanahirzan" userId="QZ9/UGr5K0C954TRx2YVemBIv6+ROOpGBScm1FuaWOk=" providerId="None" clId="Web-{7AB25F53-AE34-4217-9C76-57F39BE42A6F}" dt="2021-10-17T04:47:56.746" v="418"/>
          <ac:spMkLst>
            <pc:docMk/>
            <pc:sldMk cId="870964189" sldId="270"/>
            <ac:spMk id="3" creationId="{684110A3-C5F8-4514-994F-9A8B39D50671}"/>
          </ac:spMkLst>
        </pc:spChg>
        <pc:spChg chg="add mod">
          <ac:chgData name="maulanahirzan" userId="QZ9/UGr5K0C954TRx2YVemBIv6+ROOpGBScm1FuaWOk=" providerId="None" clId="Web-{7AB25F53-AE34-4217-9C76-57F39BE42A6F}" dt="2021-10-17T04:50:21.874" v="446" actId="1076"/>
          <ac:spMkLst>
            <pc:docMk/>
            <pc:sldMk cId="870964189" sldId="270"/>
            <ac:spMk id="6" creationId="{AFBD9751-76BF-464D-B1A4-80738E253EF1}"/>
          </ac:spMkLst>
        </pc:spChg>
        <pc:spChg chg="add mod">
          <ac:chgData name="maulanahirzan" userId="QZ9/UGr5K0C954TRx2YVemBIv6+ROOpGBScm1FuaWOk=" providerId="None" clId="Web-{7AB25F53-AE34-4217-9C76-57F39BE42A6F}" dt="2021-10-17T04:50:18.655" v="445" actId="1076"/>
          <ac:spMkLst>
            <pc:docMk/>
            <pc:sldMk cId="870964189" sldId="270"/>
            <ac:spMk id="8" creationId="{118134FA-1AE9-4195-B2B1-3BECDD14547C}"/>
          </ac:spMkLst>
        </pc:spChg>
        <pc:spChg chg="add mod">
          <ac:chgData name="maulanahirzan" userId="QZ9/UGr5K0C954TRx2YVemBIv6+ROOpGBScm1FuaWOk=" providerId="None" clId="Web-{7AB25F53-AE34-4217-9C76-57F39BE42A6F}" dt="2021-10-17T04:50:59.562" v="461" actId="14100"/>
          <ac:spMkLst>
            <pc:docMk/>
            <pc:sldMk cId="870964189" sldId="270"/>
            <ac:spMk id="11" creationId="{5E403360-F1AD-4652-8648-423A8FAA705A}"/>
          </ac:spMkLst>
        </pc:spChg>
        <pc:spChg chg="add mod">
          <ac:chgData name="maulanahirzan" userId="QZ9/UGr5K0C954TRx2YVemBIv6+ROOpGBScm1FuaWOk=" providerId="None" clId="Web-{7AB25F53-AE34-4217-9C76-57F39BE42A6F}" dt="2021-10-17T04:51:10.749" v="464" actId="20577"/>
          <ac:spMkLst>
            <pc:docMk/>
            <pc:sldMk cId="870964189" sldId="270"/>
            <ac:spMk id="12" creationId="{B2BBAFEB-9718-4170-BE53-DEB444D12CFF}"/>
          </ac:spMkLst>
        </pc:spChg>
        <pc:picChg chg="add mod ord">
          <ac:chgData name="maulanahirzan" userId="QZ9/UGr5K0C954TRx2YVemBIv6+ROOpGBScm1FuaWOk=" providerId="None" clId="Web-{7AB25F53-AE34-4217-9C76-57F39BE42A6F}" dt="2021-10-17T04:48:42.481" v="422" actId="1076"/>
          <ac:picMkLst>
            <pc:docMk/>
            <pc:sldMk cId="870964189" sldId="270"/>
            <ac:picMk id="4" creationId="{06CFEE02-609A-434C-9946-9EA7CA9A28AD}"/>
          </ac:picMkLst>
        </pc:picChg>
        <pc:cxnChg chg="add mod">
          <ac:chgData name="maulanahirzan" userId="QZ9/UGr5K0C954TRx2YVemBIv6+ROOpGBScm1FuaWOk=" providerId="None" clId="Web-{7AB25F53-AE34-4217-9C76-57F39BE42A6F}" dt="2021-10-17T04:49:13.700" v="428" actId="14100"/>
          <ac:cxnSpMkLst>
            <pc:docMk/>
            <pc:sldMk cId="870964189" sldId="270"/>
            <ac:cxnSpMk id="5" creationId="{D0B16CBF-FC9C-46D3-AC86-547B92B1CFBE}"/>
          </ac:cxnSpMkLst>
        </pc:cxnChg>
        <pc:cxnChg chg="add mod">
          <ac:chgData name="maulanahirzan" userId="QZ9/UGr5K0C954TRx2YVemBIv6+ROOpGBScm1FuaWOk=" providerId="None" clId="Web-{7AB25F53-AE34-4217-9C76-57F39BE42A6F}" dt="2021-10-17T04:49:54.326" v="438" actId="1076"/>
          <ac:cxnSpMkLst>
            <pc:docMk/>
            <pc:sldMk cId="870964189" sldId="270"/>
            <ac:cxnSpMk id="7" creationId="{89FB0C5F-DE35-43AA-B359-23B0AD126681}"/>
          </ac:cxnSpMkLst>
        </pc:cxnChg>
        <pc:cxnChg chg="add mod">
          <ac:chgData name="maulanahirzan" userId="QZ9/UGr5K0C954TRx2YVemBIv6+ROOpGBScm1FuaWOk=" providerId="None" clId="Web-{7AB25F53-AE34-4217-9C76-57F39BE42A6F}" dt="2021-10-17T04:50:31.749" v="448" actId="1076"/>
          <ac:cxnSpMkLst>
            <pc:docMk/>
            <pc:sldMk cId="870964189" sldId="270"/>
            <ac:cxnSpMk id="9" creationId="{8BE00BB5-CF24-43F0-95C6-52B2A924273F}"/>
          </ac:cxnSpMkLst>
        </pc:cxnChg>
        <pc:cxnChg chg="add mod">
          <ac:chgData name="maulanahirzan" userId="QZ9/UGr5K0C954TRx2YVemBIv6+ROOpGBScm1FuaWOk=" providerId="None" clId="Web-{7AB25F53-AE34-4217-9C76-57F39BE42A6F}" dt="2021-10-17T04:50:39.780" v="450" actId="1076"/>
          <ac:cxnSpMkLst>
            <pc:docMk/>
            <pc:sldMk cId="870964189" sldId="270"/>
            <ac:cxnSpMk id="10" creationId="{E85F9175-0E69-455D-91FF-7F7F18B80E2C}"/>
          </ac:cxnSpMkLst>
        </pc:cxnChg>
      </pc:sldChg>
      <pc:sldChg chg="addSp delSp modSp new">
        <pc:chgData name="maulanahirzan" userId="QZ9/UGr5K0C954TRx2YVemBIv6+ROOpGBScm1FuaWOk=" providerId="None" clId="Web-{7AB25F53-AE34-4217-9C76-57F39BE42A6F}" dt="2021-10-17T04:59:46.058" v="514" actId="14100"/>
        <pc:sldMkLst>
          <pc:docMk/>
          <pc:sldMk cId="2402179147" sldId="271"/>
        </pc:sldMkLst>
        <pc:spChg chg="mod">
          <ac:chgData name="maulanahirzan" userId="QZ9/UGr5K0C954TRx2YVemBIv6+ROOpGBScm1FuaWOk=" providerId="None" clId="Web-{7AB25F53-AE34-4217-9C76-57F39BE42A6F}" dt="2021-10-17T04:59:09.604" v="493" actId="20577"/>
          <ac:spMkLst>
            <pc:docMk/>
            <pc:sldMk cId="2402179147" sldId="271"/>
            <ac:spMk id="2" creationId="{3DC2E4DC-25E1-4505-BAEF-15659F9B4F48}"/>
          </ac:spMkLst>
        </pc:spChg>
        <pc:spChg chg="add del mod">
          <ac:chgData name="maulanahirzan" userId="QZ9/UGr5K0C954TRx2YVemBIv6+ROOpGBScm1FuaWOk=" providerId="None" clId="Web-{7AB25F53-AE34-4217-9C76-57F39BE42A6F}" dt="2021-10-17T04:59:26.277" v="511" actId="14100"/>
          <ac:spMkLst>
            <pc:docMk/>
            <pc:sldMk cId="2402179147" sldId="271"/>
            <ac:spMk id="3" creationId="{72500BB8-1B66-44EB-9D27-9D3DD763BDA8}"/>
          </ac:spMkLst>
        </pc:spChg>
        <pc:picChg chg="add del mod ord">
          <ac:chgData name="maulanahirzan" userId="QZ9/UGr5K0C954TRx2YVemBIv6+ROOpGBScm1FuaWOk=" providerId="None" clId="Web-{7AB25F53-AE34-4217-9C76-57F39BE42A6F}" dt="2021-10-17T04:58:55.417" v="477"/>
          <ac:picMkLst>
            <pc:docMk/>
            <pc:sldMk cId="2402179147" sldId="271"/>
            <ac:picMk id="4" creationId="{30F1FDB1-DC35-4D99-8049-5539BB656E55}"/>
          </ac:picMkLst>
        </pc:picChg>
        <pc:picChg chg="add mod">
          <ac:chgData name="maulanahirzan" userId="QZ9/UGr5K0C954TRx2YVemBIv6+ROOpGBScm1FuaWOk=" providerId="None" clId="Web-{7AB25F53-AE34-4217-9C76-57F39BE42A6F}" dt="2021-10-17T04:59:46.058" v="514" actId="14100"/>
          <ac:picMkLst>
            <pc:docMk/>
            <pc:sldMk cId="2402179147" sldId="271"/>
            <ac:picMk id="5" creationId="{72DE2BC0-4906-4265-B81C-C11AD08044BD}"/>
          </ac:picMkLst>
        </pc:picChg>
      </pc:sldChg>
      <pc:sldChg chg="modSp new">
        <pc:chgData name="maulanahirzan" userId="QZ9/UGr5K0C954TRx2YVemBIv6+ROOpGBScm1FuaWOk=" providerId="None" clId="Web-{7AB25F53-AE34-4217-9C76-57F39BE42A6F}" dt="2021-10-17T05:00:35.137" v="518" actId="20577"/>
        <pc:sldMkLst>
          <pc:docMk/>
          <pc:sldMk cId="3660611544" sldId="272"/>
        </pc:sldMkLst>
        <pc:spChg chg="mod">
          <ac:chgData name="maulanahirzan" userId="QZ9/UGr5K0C954TRx2YVemBIv6+ROOpGBScm1FuaWOk=" providerId="None" clId="Web-{7AB25F53-AE34-4217-9C76-57F39BE42A6F}" dt="2021-10-17T05:00:35.137" v="518" actId="20577"/>
          <ac:spMkLst>
            <pc:docMk/>
            <pc:sldMk cId="3660611544" sldId="272"/>
            <ac:spMk id="2" creationId="{ED884D55-DBEB-421B-A867-433493549ADF}"/>
          </ac:spMkLst>
        </pc:spChg>
      </pc:sldChg>
    </pc:docChg>
  </pc:docChgLst>
  <pc:docChgLst>
    <pc:chgData name="maulanahirzan" userId="QZ9/UGr5K0C954TRx2YVemBIv6+ROOpGBScm1FuaWOk=" providerId="None" clId="Web-{F22C7442-3768-4BCF-A79B-659401F1CF10}"/>
    <pc:docChg chg="addSld modSld addMainMaster delMainMaster">
      <pc:chgData name="maulanahirzan" userId="QZ9/UGr5K0C954TRx2YVemBIv6+ROOpGBScm1FuaWOk=" providerId="None" clId="Web-{F22C7442-3768-4BCF-A79B-659401F1CF10}" dt="2021-10-17T02:44:22.815" v="8" actId="20577"/>
      <pc:docMkLst>
        <pc:docMk/>
      </pc:docMkLst>
      <pc:sldChg chg="modSp mod modClrScheme chgLayout">
        <pc:chgData name="maulanahirzan" userId="QZ9/UGr5K0C954TRx2YVemBIv6+ROOpGBScm1FuaWOk=" providerId="None" clId="Web-{F22C7442-3768-4BCF-A79B-659401F1CF10}" dt="2021-10-17T02:44:22.815" v="8" actId="20577"/>
        <pc:sldMkLst>
          <pc:docMk/>
          <pc:sldMk cId="2426011969" sldId="256"/>
        </pc:sldMkLst>
        <pc:spChg chg="mod ord">
          <ac:chgData name="maulanahirzan" userId="QZ9/UGr5K0C954TRx2YVemBIv6+ROOpGBScm1FuaWOk=" providerId="None" clId="Web-{F22C7442-3768-4BCF-A79B-659401F1CF10}" dt="2021-10-17T02:44:16.596" v="5" actId="20577"/>
          <ac:spMkLst>
            <pc:docMk/>
            <pc:sldMk cId="2426011969" sldId="256"/>
            <ac:spMk id="2" creationId="{00000000-0000-0000-0000-000000000000}"/>
          </ac:spMkLst>
        </pc:spChg>
        <pc:spChg chg="mod ord">
          <ac:chgData name="maulanahirzan" userId="QZ9/UGr5K0C954TRx2YVemBIv6+ROOpGBScm1FuaWOk=" providerId="None" clId="Web-{F22C7442-3768-4BCF-A79B-659401F1CF10}" dt="2021-10-17T02:44:22.815" v="8" actId="20577"/>
          <ac:spMkLst>
            <pc:docMk/>
            <pc:sldMk cId="2426011969" sldId="256"/>
            <ac:spMk id="3" creationId="{00000000-0000-0000-0000-000000000000}"/>
          </ac:spMkLst>
        </pc:spChg>
      </pc:sldChg>
      <pc:sldChg chg="new">
        <pc:chgData name="maulanahirzan" userId="QZ9/UGr5K0C954TRx2YVemBIv6+ROOpGBScm1FuaWOk=" providerId="None" clId="Web-{F22C7442-3768-4BCF-A79B-659401F1CF10}" dt="2021-10-17T02:43:30.173" v="1"/>
        <pc:sldMkLst>
          <pc:docMk/>
          <pc:sldMk cId="1848342327" sldId="257"/>
        </pc:sldMkLst>
      </pc:sldChg>
      <pc:sldMasterChg chg="del delSldLayout">
        <pc:chgData name="maulanahirzan" userId="QZ9/UGr5K0C954TRx2YVemBIv6+ROOpGBScm1FuaWOk=" providerId="None" clId="Web-{F22C7442-3768-4BCF-A79B-659401F1CF10}" dt="2021-10-17T02:43:19.017" v="0"/>
        <pc:sldMasterMkLst>
          <pc:docMk/>
          <pc:sldMasterMk cId="4124136512" sldId="2147483672"/>
        </pc:sldMasterMkLst>
        <pc:sldLayoutChg chg="del">
          <pc:chgData name="maulanahirzan" userId="QZ9/UGr5K0C954TRx2YVemBIv6+ROOpGBScm1FuaWOk=" providerId="None" clId="Web-{F22C7442-3768-4BCF-A79B-659401F1CF10}" dt="2021-10-17T02:43:19.017" v="0"/>
          <pc:sldLayoutMkLst>
            <pc:docMk/>
            <pc:sldMasterMk cId="4124136512" sldId="2147483672"/>
            <pc:sldLayoutMk cId="2520518546" sldId="2147483673"/>
          </pc:sldLayoutMkLst>
        </pc:sldLayoutChg>
        <pc:sldLayoutChg chg="del">
          <pc:chgData name="maulanahirzan" userId="QZ9/UGr5K0C954TRx2YVemBIv6+ROOpGBScm1FuaWOk=" providerId="None" clId="Web-{F22C7442-3768-4BCF-A79B-659401F1CF10}" dt="2021-10-17T02:43:19.017" v="0"/>
          <pc:sldLayoutMkLst>
            <pc:docMk/>
            <pc:sldMasterMk cId="4124136512" sldId="2147483672"/>
            <pc:sldLayoutMk cId="2960619921" sldId="2147483674"/>
          </pc:sldLayoutMkLst>
        </pc:sldLayoutChg>
        <pc:sldLayoutChg chg="del">
          <pc:chgData name="maulanahirzan" userId="QZ9/UGr5K0C954TRx2YVemBIv6+ROOpGBScm1FuaWOk=" providerId="None" clId="Web-{F22C7442-3768-4BCF-A79B-659401F1CF10}" dt="2021-10-17T02:43:19.017" v="0"/>
          <pc:sldLayoutMkLst>
            <pc:docMk/>
            <pc:sldMasterMk cId="4124136512" sldId="2147483672"/>
            <pc:sldLayoutMk cId="2072125890" sldId="2147483675"/>
          </pc:sldLayoutMkLst>
        </pc:sldLayoutChg>
        <pc:sldLayoutChg chg="del">
          <pc:chgData name="maulanahirzan" userId="QZ9/UGr5K0C954TRx2YVemBIv6+ROOpGBScm1FuaWOk=" providerId="None" clId="Web-{F22C7442-3768-4BCF-A79B-659401F1CF10}" dt="2021-10-17T02:43:19.017" v="0"/>
          <pc:sldLayoutMkLst>
            <pc:docMk/>
            <pc:sldMasterMk cId="4124136512" sldId="2147483672"/>
            <pc:sldLayoutMk cId="4243403397" sldId="2147483676"/>
          </pc:sldLayoutMkLst>
        </pc:sldLayoutChg>
        <pc:sldLayoutChg chg="del">
          <pc:chgData name="maulanahirzan" userId="QZ9/UGr5K0C954TRx2YVemBIv6+ROOpGBScm1FuaWOk=" providerId="None" clId="Web-{F22C7442-3768-4BCF-A79B-659401F1CF10}" dt="2021-10-17T02:43:19.017" v="0"/>
          <pc:sldLayoutMkLst>
            <pc:docMk/>
            <pc:sldMasterMk cId="4124136512" sldId="2147483672"/>
            <pc:sldLayoutMk cId="3953759558" sldId="2147483677"/>
          </pc:sldLayoutMkLst>
        </pc:sldLayoutChg>
        <pc:sldLayoutChg chg="del">
          <pc:chgData name="maulanahirzan" userId="QZ9/UGr5K0C954TRx2YVemBIv6+ROOpGBScm1FuaWOk=" providerId="None" clId="Web-{F22C7442-3768-4BCF-A79B-659401F1CF10}" dt="2021-10-17T02:43:19.017" v="0"/>
          <pc:sldLayoutMkLst>
            <pc:docMk/>
            <pc:sldMasterMk cId="4124136512" sldId="2147483672"/>
            <pc:sldLayoutMk cId="3815284972" sldId="2147483678"/>
          </pc:sldLayoutMkLst>
        </pc:sldLayoutChg>
        <pc:sldLayoutChg chg="del">
          <pc:chgData name="maulanahirzan" userId="QZ9/UGr5K0C954TRx2YVemBIv6+ROOpGBScm1FuaWOk=" providerId="None" clId="Web-{F22C7442-3768-4BCF-A79B-659401F1CF10}" dt="2021-10-17T02:43:19.017" v="0"/>
          <pc:sldLayoutMkLst>
            <pc:docMk/>
            <pc:sldMasterMk cId="4124136512" sldId="2147483672"/>
            <pc:sldLayoutMk cId="3035599116" sldId="2147483679"/>
          </pc:sldLayoutMkLst>
        </pc:sldLayoutChg>
        <pc:sldLayoutChg chg="del">
          <pc:chgData name="maulanahirzan" userId="QZ9/UGr5K0C954TRx2YVemBIv6+ROOpGBScm1FuaWOk=" providerId="None" clId="Web-{F22C7442-3768-4BCF-A79B-659401F1CF10}" dt="2021-10-17T02:43:19.017" v="0"/>
          <pc:sldLayoutMkLst>
            <pc:docMk/>
            <pc:sldMasterMk cId="4124136512" sldId="2147483672"/>
            <pc:sldLayoutMk cId="1714960738" sldId="2147483680"/>
          </pc:sldLayoutMkLst>
        </pc:sldLayoutChg>
        <pc:sldLayoutChg chg="del">
          <pc:chgData name="maulanahirzan" userId="QZ9/UGr5K0C954TRx2YVemBIv6+ROOpGBScm1FuaWOk=" providerId="None" clId="Web-{F22C7442-3768-4BCF-A79B-659401F1CF10}" dt="2021-10-17T02:43:19.017" v="0"/>
          <pc:sldLayoutMkLst>
            <pc:docMk/>
            <pc:sldMasterMk cId="4124136512" sldId="2147483672"/>
            <pc:sldLayoutMk cId="3255540774" sldId="2147483681"/>
          </pc:sldLayoutMkLst>
        </pc:sldLayoutChg>
        <pc:sldLayoutChg chg="del">
          <pc:chgData name="maulanahirzan" userId="QZ9/UGr5K0C954TRx2YVemBIv6+ROOpGBScm1FuaWOk=" providerId="None" clId="Web-{F22C7442-3768-4BCF-A79B-659401F1CF10}" dt="2021-10-17T02:43:19.017" v="0"/>
          <pc:sldLayoutMkLst>
            <pc:docMk/>
            <pc:sldMasterMk cId="4124136512" sldId="2147483672"/>
            <pc:sldLayoutMk cId="2377304659" sldId="2147483682"/>
          </pc:sldLayoutMkLst>
        </pc:sldLayoutChg>
        <pc:sldLayoutChg chg="del">
          <pc:chgData name="maulanahirzan" userId="QZ9/UGr5K0C954TRx2YVemBIv6+ROOpGBScm1FuaWOk=" providerId="None" clId="Web-{F22C7442-3768-4BCF-A79B-659401F1CF10}" dt="2021-10-17T02:43:19.017" v="0"/>
          <pc:sldLayoutMkLst>
            <pc:docMk/>
            <pc:sldMasterMk cId="4124136512" sldId="2147483672"/>
            <pc:sldLayoutMk cId="4161801277" sldId="2147483683"/>
          </pc:sldLayoutMkLst>
        </pc:sldLayoutChg>
      </pc:sldMasterChg>
      <pc:sldMasterChg chg="add addSldLayout modSldLayout">
        <pc:chgData name="maulanahirzan" userId="QZ9/UGr5K0C954TRx2YVemBIv6+ROOpGBScm1FuaWOk=" providerId="None" clId="Web-{F22C7442-3768-4BCF-A79B-659401F1CF10}" dt="2021-10-17T02:43:19.017" v="0"/>
        <pc:sldMasterMkLst>
          <pc:docMk/>
          <pc:sldMasterMk cId="4236582311" sldId="2147483684"/>
        </pc:sldMasterMkLst>
        <pc:sldLayoutChg chg="add mod replId">
          <pc:chgData name="maulanahirzan" userId="QZ9/UGr5K0C954TRx2YVemBIv6+ROOpGBScm1FuaWOk=" providerId="None" clId="Web-{F22C7442-3768-4BCF-A79B-659401F1CF10}" dt="2021-10-17T02:43:19.017" v="0"/>
          <pc:sldLayoutMkLst>
            <pc:docMk/>
            <pc:sldMasterMk cId="4236582311" sldId="2147483684"/>
            <pc:sldLayoutMk cId="1749563461" sldId="2147483685"/>
          </pc:sldLayoutMkLst>
        </pc:sldLayoutChg>
        <pc:sldLayoutChg chg="add mod replId">
          <pc:chgData name="maulanahirzan" userId="QZ9/UGr5K0C954TRx2YVemBIv6+ROOpGBScm1FuaWOk=" providerId="None" clId="Web-{F22C7442-3768-4BCF-A79B-659401F1CF10}" dt="2021-10-17T02:43:19.017" v="0"/>
          <pc:sldLayoutMkLst>
            <pc:docMk/>
            <pc:sldMasterMk cId="4236582311" sldId="2147483684"/>
            <pc:sldLayoutMk cId="1131297608" sldId="2147483686"/>
          </pc:sldLayoutMkLst>
        </pc:sldLayoutChg>
        <pc:sldLayoutChg chg="add mod replId">
          <pc:chgData name="maulanahirzan" userId="QZ9/UGr5K0C954TRx2YVemBIv6+ROOpGBScm1FuaWOk=" providerId="None" clId="Web-{F22C7442-3768-4BCF-A79B-659401F1CF10}" dt="2021-10-17T02:43:19.017" v="0"/>
          <pc:sldLayoutMkLst>
            <pc:docMk/>
            <pc:sldMasterMk cId="4236582311" sldId="2147483684"/>
            <pc:sldLayoutMk cId="1491998956" sldId="2147483687"/>
          </pc:sldLayoutMkLst>
        </pc:sldLayoutChg>
        <pc:sldLayoutChg chg="add mod replId">
          <pc:chgData name="maulanahirzan" userId="QZ9/UGr5K0C954TRx2YVemBIv6+ROOpGBScm1FuaWOk=" providerId="None" clId="Web-{F22C7442-3768-4BCF-A79B-659401F1CF10}" dt="2021-10-17T02:43:19.017" v="0"/>
          <pc:sldLayoutMkLst>
            <pc:docMk/>
            <pc:sldMasterMk cId="4236582311" sldId="2147483684"/>
            <pc:sldLayoutMk cId="4290565263" sldId="2147483688"/>
          </pc:sldLayoutMkLst>
        </pc:sldLayoutChg>
        <pc:sldLayoutChg chg="add mod replId">
          <pc:chgData name="maulanahirzan" userId="QZ9/UGr5K0C954TRx2YVemBIv6+ROOpGBScm1FuaWOk=" providerId="None" clId="Web-{F22C7442-3768-4BCF-A79B-659401F1CF10}" dt="2021-10-17T02:43:19.017" v="0"/>
          <pc:sldLayoutMkLst>
            <pc:docMk/>
            <pc:sldMasterMk cId="4236582311" sldId="2147483684"/>
            <pc:sldLayoutMk cId="2669773743" sldId="2147483689"/>
          </pc:sldLayoutMkLst>
        </pc:sldLayoutChg>
        <pc:sldLayoutChg chg="add mod replId">
          <pc:chgData name="maulanahirzan" userId="QZ9/UGr5K0C954TRx2YVemBIv6+ROOpGBScm1FuaWOk=" providerId="None" clId="Web-{F22C7442-3768-4BCF-A79B-659401F1CF10}" dt="2021-10-17T02:43:19.017" v="0"/>
          <pc:sldLayoutMkLst>
            <pc:docMk/>
            <pc:sldMasterMk cId="4236582311" sldId="2147483684"/>
            <pc:sldLayoutMk cId="3558377967" sldId="2147483690"/>
          </pc:sldLayoutMkLst>
        </pc:sldLayoutChg>
        <pc:sldLayoutChg chg="add mod replId">
          <pc:chgData name="maulanahirzan" userId="QZ9/UGr5K0C954TRx2YVemBIv6+ROOpGBScm1FuaWOk=" providerId="None" clId="Web-{F22C7442-3768-4BCF-A79B-659401F1CF10}" dt="2021-10-17T02:43:19.017" v="0"/>
          <pc:sldLayoutMkLst>
            <pc:docMk/>
            <pc:sldMasterMk cId="4236582311" sldId="2147483684"/>
            <pc:sldLayoutMk cId="3904686037" sldId="2147483691"/>
          </pc:sldLayoutMkLst>
        </pc:sldLayoutChg>
        <pc:sldLayoutChg chg="add mod replId">
          <pc:chgData name="maulanahirzan" userId="QZ9/UGr5K0C954TRx2YVemBIv6+ROOpGBScm1FuaWOk=" providerId="None" clId="Web-{F22C7442-3768-4BCF-A79B-659401F1CF10}" dt="2021-10-17T02:43:19.017" v="0"/>
          <pc:sldLayoutMkLst>
            <pc:docMk/>
            <pc:sldMasterMk cId="4236582311" sldId="2147483684"/>
            <pc:sldLayoutMk cId="288490083" sldId="2147483692"/>
          </pc:sldLayoutMkLst>
        </pc:sldLayoutChg>
        <pc:sldLayoutChg chg="add mod replId">
          <pc:chgData name="maulanahirzan" userId="QZ9/UGr5K0C954TRx2YVemBIv6+ROOpGBScm1FuaWOk=" providerId="None" clId="Web-{F22C7442-3768-4BCF-A79B-659401F1CF10}" dt="2021-10-17T02:43:19.017" v="0"/>
          <pc:sldLayoutMkLst>
            <pc:docMk/>
            <pc:sldMasterMk cId="4236582311" sldId="2147483684"/>
            <pc:sldLayoutMk cId="947328311" sldId="2147483693"/>
          </pc:sldLayoutMkLst>
        </pc:sldLayoutChg>
        <pc:sldLayoutChg chg="add mod replId">
          <pc:chgData name="maulanahirzan" userId="QZ9/UGr5K0C954TRx2YVemBIv6+ROOpGBScm1FuaWOk=" providerId="None" clId="Web-{F22C7442-3768-4BCF-A79B-659401F1CF10}" dt="2021-10-17T02:43:19.017" v="0"/>
          <pc:sldLayoutMkLst>
            <pc:docMk/>
            <pc:sldMasterMk cId="4236582311" sldId="2147483684"/>
            <pc:sldLayoutMk cId="1211851775" sldId="2147483694"/>
          </pc:sldLayoutMkLst>
        </pc:sldLayoutChg>
        <pc:sldLayoutChg chg="add mod replId">
          <pc:chgData name="maulanahirzan" userId="QZ9/UGr5K0C954TRx2YVemBIv6+ROOpGBScm1FuaWOk=" providerId="None" clId="Web-{F22C7442-3768-4BCF-A79B-659401F1CF10}" dt="2021-10-17T02:43:19.017" v="0"/>
          <pc:sldLayoutMkLst>
            <pc:docMk/>
            <pc:sldMasterMk cId="4236582311" sldId="2147483684"/>
            <pc:sldLayoutMk cId="2118652737" sldId="2147483695"/>
          </pc:sldLayoutMkLst>
        </pc:sldLayoutChg>
        <pc:sldLayoutChg chg="add mod replId">
          <pc:chgData name="maulanahirzan" userId="QZ9/UGr5K0C954TRx2YVemBIv6+ROOpGBScm1FuaWOk=" providerId="None" clId="Web-{F22C7442-3768-4BCF-A79B-659401F1CF10}" dt="2021-10-17T02:43:19.017" v="0"/>
          <pc:sldLayoutMkLst>
            <pc:docMk/>
            <pc:sldMasterMk cId="4236582311" sldId="2147483684"/>
            <pc:sldLayoutMk cId="1195535944" sldId="2147483696"/>
          </pc:sldLayoutMkLst>
        </pc:sldLayoutChg>
        <pc:sldLayoutChg chg="add mod replId">
          <pc:chgData name="maulanahirzan" userId="QZ9/UGr5K0C954TRx2YVemBIv6+ROOpGBScm1FuaWOk=" providerId="None" clId="Web-{F22C7442-3768-4BCF-A79B-659401F1CF10}" dt="2021-10-17T02:43:19.017" v="0"/>
          <pc:sldLayoutMkLst>
            <pc:docMk/>
            <pc:sldMasterMk cId="4236582311" sldId="2147483684"/>
            <pc:sldLayoutMk cId="1741322352" sldId="2147483697"/>
          </pc:sldLayoutMkLst>
        </pc:sldLayoutChg>
        <pc:sldLayoutChg chg="add mod replId">
          <pc:chgData name="maulanahirzan" userId="QZ9/UGr5K0C954TRx2YVemBIv6+ROOpGBScm1FuaWOk=" providerId="None" clId="Web-{F22C7442-3768-4BCF-A79B-659401F1CF10}" dt="2021-10-17T02:43:19.017" v="0"/>
          <pc:sldLayoutMkLst>
            <pc:docMk/>
            <pc:sldMasterMk cId="4236582311" sldId="2147483684"/>
            <pc:sldLayoutMk cId="3505900673" sldId="2147483698"/>
          </pc:sldLayoutMkLst>
        </pc:sldLayoutChg>
        <pc:sldLayoutChg chg="add mod replId">
          <pc:chgData name="maulanahirzan" userId="QZ9/UGr5K0C954TRx2YVemBIv6+ROOpGBScm1FuaWOk=" providerId="None" clId="Web-{F22C7442-3768-4BCF-A79B-659401F1CF10}" dt="2021-10-17T02:43:19.017" v="0"/>
          <pc:sldLayoutMkLst>
            <pc:docMk/>
            <pc:sldMasterMk cId="4236582311" sldId="2147483684"/>
            <pc:sldLayoutMk cId="936816799" sldId="2147483699"/>
          </pc:sldLayoutMkLst>
        </pc:sldLayoutChg>
        <pc:sldLayoutChg chg="add mod replId">
          <pc:chgData name="maulanahirzan" userId="QZ9/UGr5K0C954TRx2YVemBIv6+ROOpGBScm1FuaWOk=" providerId="None" clId="Web-{F22C7442-3768-4BCF-A79B-659401F1CF10}" dt="2021-10-17T02:43:19.017" v="0"/>
          <pc:sldLayoutMkLst>
            <pc:docMk/>
            <pc:sldMasterMk cId="4236582311" sldId="2147483684"/>
            <pc:sldLayoutMk cId="1047158456" sldId="2147483700"/>
          </pc:sldLayoutMkLst>
        </pc:sldLayoutChg>
        <pc:sldLayoutChg chg="add mod replId">
          <pc:chgData name="maulanahirzan" userId="QZ9/UGr5K0C954TRx2YVemBIv6+ROOpGBScm1FuaWOk=" providerId="None" clId="Web-{F22C7442-3768-4BCF-A79B-659401F1CF10}" dt="2021-10-17T02:43:19.017" v="0"/>
          <pc:sldLayoutMkLst>
            <pc:docMk/>
            <pc:sldMasterMk cId="4236582311" sldId="2147483684"/>
            <pc:sldLayoutMk cId="1738177006" sldId="214748370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56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5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652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535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22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900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816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158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17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9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99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6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77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37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8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9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2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8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cherlund.blogspot.com/2017/08/suggested-books-of-week-34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MOBILE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Pertemuan</a:t>
            </a:r>
            <a:r>
              <a:rPr lang="ru-RU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C407-1919-493A-80DC-4927BBC8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Skema </a:t>
            </a:r>
            <a:r>
              <a:rPr lang="en-US" dirty="0" err="1"/>
              <a:t>Koleksi</a:t>
            </a:r>
            <a:r>
              <a:rPr lang="en-US" dirty="0"/>
              <a:t> dan </a:t>
            </a:r>
            <a:r>
              <a:rPr lang="en-US" dirty="0" err="1"/>
              <a:t>Dokumen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50A4-D2CB-4347-AB29-7DC2165F0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62709"/>
          </a:xfrm>
        </p:spPr>
        <p:txBody>
          <a:bodyPr/>
          <a:lstStyle/>
          <a:p>
            <a:pPr>
              <a:buSzPct val="114999"/>
            </a:pPr>
            <a:r>
              <a:rPr lang="en-US" sz="2800" dirty="0">
                <a:ea typeface="+mn-lt"/>
                <a:cs typeface="+mn-lt"/>
              </a:rPr>
              <a:t>Cloud </a:t>
            </a:r>
            <a:r>
              <a:rPr lang="en-US" sz="2800" dirty="0" err="1">
                <a:ea typeface="+mn-lt"/>
                <a:cs typeface="+mn-lt"/>
              </a:rPr>
              <a:t>Firestore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tidak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memiliki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skema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sehingga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pengembang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memiliki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kebebasan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penuh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atas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jenis</a:t>
            </a:r>
            <a:r>
              <a:rPr lang="en-US" sz="2800" dirty="0">
                <a:ea typeface="+mn-lt"/>
                <a:cs typeface="+mn-lt"/>
              </a:rPr>
              <a:t> data yang </a:t>
            </a:r>
            <a:r>
              <a:rPr lang="en-US" sz="2800" dirty="0" err="1">
                <a:ea typeface="+mn-lt"/>
                <a:cs typeface="+mn-lt"/>
              </a:rPr>
              <a:t>dimasukkan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dalam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setiap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dokumen</a:t>
            </a:r>
            <a:r>
              <a:rPr lang="en-US" sz="2800" dirty="0">
                <a:ea typeface="+mn-lt"/>
                <a:cs typeface="+mn-lt"/>
              </a:rPr>
              <a:t>.</a:t>
            </a:r>
          </a:p>
          <a:p>
            <a:pPr>
              <a:buSzPct val="114999"/>
            </a:pPr>
            <a:endParaRPr lang="en-US" sz="2800" dirty="0"/>
          </a:p>
          <a:p>
            <a:pPr>
              <a:buSzPct val="114999"/>
            </a:pPr>
            <a:r>
              <a:rPr lang="en-US" sz="2800" dirty="0" err="1">
                <a:ea typeface="+mn-lt"/>
                <a:cs typeface="+mn-lt"/>
              </a:rPr>
              <a:t>Namun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sebaiknya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gunakan</a:t>
            </a:r>
            <a:r>
              <a:rPr lang="en-US" sz="2800" dirty="0">
                <a:ea typeface="+mn-lt"/>
                <a:cs typeface="+mn-lt"/>
              </a:rPr>
              <a:t> field dan </a:t>
            </a:r>
            <a:r>
              <a:rPr lang="en-US" sz="2800" dirty="0" err="1">
                <a:ea typeface="+mn-lt"/>
                <a:cs typeface="+mn-lt"/>
              </a:rPr>
              <a:t>tipe</a:t>
            </a:r>
            <a:r>
              <a:rPr lang="en-US" sz="2800" dirty="0">
                <a:ea typeface="+mn-lt"/>
                <a:cs typeface="+mn-lt"/>
              </a:rPr>
              <a:t> data yang </a:t>
            </a:r>
            <a:r>
              <a:rPr lang="en-US" sz="2800" dirty="0" err="1">
                <a:ea typeface="+mn-lt"/>
                <a:cs typeface="+mn-lt"/>
              </a:rPr>
              <a:t>sama</a:t>
            </a:r>
            <a:r>
              <a:rPr lang="en-US" sz="2800" dirty="0">
                <a:ea typeface="+mn-lt"/>
                <a:cs typeface="+mn-lt"/>
              </a:rPr>
              <a:t> di </a:t>
            </a:r>
            <a:r>
              <a:rPr lang="en-US" sz="2800" dirty="0" err="1">
                <a:ea typeface="+mn-lt"/>
                <a:cs typeface="+mn-lt"/>
              </a:rPr>
              <a:t>beberapa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dokumen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sehingga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dapat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membuat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kueri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dokumen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dengan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lebih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mudah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357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5FEA-D3D1-42D5-96FC-22843383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7C439-F51B-49BC-80C8-F4051BC06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Nama </a:t>
            </a:r>
            <a:r>
              <a:rPr lang="en-US" dirty="0" err="1">
                <a:ea typeface="+mn-lt"/>
                <a:cs typeface="+mn-lt"/>
              </a:rPr>
              <a:t>dokumen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dalam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koleksi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bersifat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unik</a:t>
            </a:r>
            <a:r>
              <a:rPr lang="en-US" dirty="0">
                <a:ea typeface="+mn-lt"/>
                <a:cs typeface="+mn-lt"/>
              </a:rPr>
              <a:t>. programmer </a:t>
            </a:r>
            <a:r>
              <a:rPr lang="en-US" dirty="0" err="1">
                <a:ea typeface="+mn-lt"/>
                <a:cs typeface="+mn-lt"/>
              </a:rPr>
              <a:t>dapat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memberikan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kunci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sendiri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seperti</a:t>
            </a:r>
            <a:r>
              <a:rPr lang="en-US" dirty="0">
                <a:ea typeface="+mn-lt"/>
                <a:cs typeface="+mn-lt"/>
              </a:rPr>
              <a:t> ID </a:t>
            </a:r>
            <a:r>
              <a:rPr lang="en-US" dirty="0" err="1">
                <a:ea typeface="+mn-lt"/>
                <a:cs typeface="+mn-lt"/>
              </a:rPr>
              <a:t>pengguna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atau</a:t>
            </a:r>
            <a:r>
              <a:rPr lang="en-US" dirty="0">
                <a:ea typeface="+mn-lt"/>
                <a:cs typeface="+mn-lt"/>
              </a:rPr>
              <a:t>  Cloud </a:t>
            </a:r>
            <a:r>
              <a:rPr lang="en-US" dirty="0" err="1">
                <a:ea typeface="+mn-lt"/>
                <a:cs typeface="+mn-lt"/>
              </a:rPr>
              <a:t>Firestore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membuat</a:t>
            </a:r>
            <a:r>
              <a:rPr lang="en-US" dirty="0">
                <a:ea typeface="+mn-lt"/>
                <a:cs typeface="+mn-lt"/>
              </a:rPr>
              <a:t> ID </a:t>
            </a:r>
            <a:r>
              <a:rPr lang="en-US" dirty="0" err="1">
                <a:ea typeface="+mn-lt"/>
                <a:cs typeface="+mn-lt"/>
              </a:rPr>
              <a:t>acak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untuk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secara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otomatis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SzPct val="114999"/>
            </a:pPr>
            <a:endParaRPr lang="en-US"/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Programmer </a:t>
            </a:r>
            <a:r>
              <a:rPr lang="en-US" err="1">
                <a:ea typeface="+mn-lt"/>
                <a:cs typeface="+mn-lt"/>
              </a:rPr>
              <a:t>tidak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perlu</a:t>
            </a:r>
            <a:r>
              <a:rPr lang="en-US" dirty="0">
                <a:ea typeface="+mn-lt"/>
                <a:cs typeface="+mn-lt"/>
              </a:rPr>
              <a:t> "</a:t>
            </a:r>
            <a:r>
              <a:rPr lang="en-US" err="1">
                <a:ea typeface="+mn-lt"/>
                <a:cs typeface="+mn-lt"/>
              </a:rPr>
              <a:t>membuat</a:t>
            </a:r>
            <a:r>
              <a:rPr lang="en-US" dirty="0">
                <a:ea typeface="+mn-lt"/>
                <a:cs typeface="+mn-lt"/>
              </a:rPr>
              <a:t>" </a:t>
            </a:r>
            <a:r>
              <a:rPr lang="en-US" err="1">
                <a:ea typeface="+mn-lt"/>
                <a:cs typeface="+mn-lt"/>
              </a:rPr>
              <a:t>atau</a:t>
            </a:r>
            <a:r>
              <a:rPr lang="en-US" dirty="0">
                <a:ea typeface="+mn-lt"/>
                <a:cs typeface="+mn-lt"/>
              </a:rPr>
              <a:t> "</a:t>
            </a:r>
            <a:r>
              <a:rPr lang="en-US" err="1">
                <a:ea typeface="+mn-lt"/>
                <a:cs typeface="+mn-lt"/>
              </a:rPr>
              <a:t>menghapus</a:t>
            </a:r>
            <a:r>
              <a:rPr lang="en-US" dirty="0">
                <a:ea typeface="+mn-lt"/>
                <a:cs typeface="+mn-lt"/>
              </a:rPr>
              <a:t>" </a:t>
            </a:r>
            <a:r>
              <a:rPr lang="en-US" err="1">
                <a:ea typeface="+mn-lt"/>
                <a:cs typeface="+mn-lt"/>
              </a:rPr>
              <a:t>koleksi</a:t>
            </a:r>
            <a:r>
              <a:rPr lang="en-US" dirty="0">
                <a:ea typeface="+mn-lt"/>
                <a:cs typeface="+mn-lt"/>
              </a:rPr>
              <a:t>. Setelah </a:t>
            </a:r>
            <a:r>
              <a:rPr lang="en-US" err="1">
                <a:ea typeface="+mn-lt"/>
                <a:cs typeface="+mn-lt"/>
              </a:rPr>
              <a:t>membuat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dokumen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pertama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dalam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koleksi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koleksi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ada</a:t>
            </a:r>
            <a:r>
              <a:rPr lang="en-US">
                <a:ea typeface="+mn-lt"/>
                <a:cs typeface="+mn-lt"/>
              </a:rPr>
              <a:t>. Jika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menghapus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semua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dokumen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dalam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koleksi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itu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tidak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lagi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6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B837-983B-481F-8C0E-C1E3F699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Teknik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FCC00-5AA7-4134-8C4C-A3FBB1EF1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961050"/>
          </a:xfrm>
        </p:spPr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.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0849547-C38C-4998-AF67-DAE2ACBC0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89" y="3524096"/>
            <a:ext cx="9543690" cy="1146901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3B35E80-D9DD-4D49-94C6-287C19FE4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438" y="4810771"/>
            <a:ext cx="9759350" cy="107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13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6DD9-0825-472E-8CE7-51E69F39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Hierarki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ADB2A-D5B3-42E1-A8A4-0887A2575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482857" cy="3548974"/>
          </a:xfrm>
        </p:spPr>
        <p:txBody>
          <a:bodyPr/>
          <a:lstStyle/>
          <a:p>
            <a:r>
              <a:rPr lang="en-US" dirty="0"/>
              <a:t>Coba 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>
              <a:buSzPct val="114999"/>
            </a:pPr>
            <a:r>
              <a:rPr lang="en-US" dirty="0" err="1">
                <a:ea typeface="+mn-lt"/>
                <a:cs typeface="+mn-lt"/>
              </a:rPr>
              <a:t>Bagaimana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menyimpan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pesan</a:t>
            </a:r>
            <a:r>
              <a:rPr lang="en-US" dirty="0">
                <a:ea typeface="+mn-lt"/>
                <a:cs typeface="+mn-lt"/>
              </a:rPr>
              <a:t>?. </a:t>
            </a:r>
          </a:p>
          <a:p>
            <a:pPr>
              <a:buSzPct val="114999"/>
            </a:pPr>
            <a:r>
              <a:rPr lang="en-US" dirty="0" err="1">
                <a:ea typeface="+mn-lt"/>
                <a:cs typeface="+mn-lt"/>
              </a:rPr>
              <a:t>Pesan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sebaiknya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tidak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disimpan</a:t>
            </a:r>
            <a:r>
              <a:rPr lang="en-US" dirty="0">
                <a:ea typeface="+mn-lt"/>
                <a:cs typeface="+mn-lt"/>
              </a:rPr>
              <a:t> di </a:t>
            </a:r>
            <a:r>
              <a:rPr lang="en-US" dirty="0" err="1">
                <a:ea typeface="+mn-lt"/>
                <a:cs typeface="+mn-lt"/>
              </a:rPr>
              <a:t>dokumen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karena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dokumen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harus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sederhana</a:t>
            </a:r>
            <a:endParaRPr lang="en-US" dirty="0" err="1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954B2F3-CAD5-498C-A1E8-0FA69434B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102" y="2672571"/>
            <a:ext cx="4839418" cy="351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7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D57C-8C79-4F8C-A454-1E0B8788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Subkoleksi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9A878-9F45-4464-882E-825A58028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subkoleksi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pesan-pesan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 dirty="0"/>
              <a:t>.</a:t>
            </a:r>
          </a:p>
          <a:p>
            <a:pPr>
              <a:buSzPct val="114999"/>
            </a:pPr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subkoleksi</a:t>
            </a:r>
            <a:r>
              <a:rPr lang="en-US" dirty="0"/>
              <a:t> </a:t>
            </a:r>
            <a:r>
              <a:rPr lang="en-US" dirty="0" err="1"/>
              <a:t>pesan-pesan</a:t>
            </a:r>
            <a:r>
              <a:rPr lang="en-US" dirty="0"/>
              <a:t> </a:t>
            </a:r>
            <a:r>
              <a:rPr lang="en-US" dirty="0" err="1"/>
              <a:t>berisikan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berisikan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singkat</a:t>
            </a:r>
          </a:p>
        </p:txBody>
      </p:sp>
    </p:spTree>
    <p:extLst>
      <p:ext uri="{BB962C8B-B14F-4D97-AF65-F5344CB8AC3E}">
        <p14:creationId xmlns:p14="http://schemas.microsoft.com/office/powerpoint/2010/main" val="340066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6CFEE02-609A-434C-9946-9EA7CA9A2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903" y="716630"/>
            <a:ext cx="5196115" cy="5418030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B16CBF-FC9C-46D3-AC86-547B92B1CFBE}"/>
              </a:ext>
            </a:extLst>
          </p:cNvPr>
          <p:cNvCxnSpPr/>
          <p:nvPr/>
        </p:nvCxnSpPr>
        <p:spPr>
          <a:xfrm>
            <a:off x="2792083" y="1073989"/>
            <a:ext cx="3991155" cy="230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BD9751-76BF-464D-B1A4-80738E253EF1}"/>
              </a:ext>
            </a:extLst>
          </p:cNvPr>
          <p:cNvSpPr txBox="1"/>
          <p:nvPr/>
        </p:nvSpPr>
        <p:spPr>
          <a:xfrm>
            <a:off x="7325803" y="1416709"/>
            <a:ext cx="19955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Dokumen</a:t>
            </a:r>
            <a:r>
              <a:rPr lang="en-US" sz="2400" dirty="0"/>
              <a:t> 1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FB0C5F-DE35-43AA-B359-23B0AD126681}"/>
              </a:ext>
            </a:extLst>
          </p:cNvPr>
          <p:cNvCxnSpPr>
            <a:cxnSpLocks/>
          </p:cNvCxnSpPr>
          <p:nvPr/>
        </p:nvCxnSpPr>
        <p:spPr>
          <a:xfrm>
            <a:off x="3324045" y="1634706"/>
            <a:ext cx="3991155" cy="230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8134FA-1AE9-4195-B2B1-3BECDD14547C}"/>
              </a:ext>
            </a:extLst>
          </p:cNvPr>
          <p:cNvSpPr txBox="1"/>
          <p:nvPr/>
        </p:nvSpPr>
        <p:spPr>
          <a:xfrm>
            <a:off x="6836973" y="855991"/>
            <a:ext cx="19955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Koleksi</a:t>
            </a:r>
            <a:r>
              <a:rPr lang="en-US" sz="2400" dirty="0"/>
              <a:t> Utama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E00BB5-CF24-43F0-95C6-52B2A924273F}"/>
              </a:ext>
            </a:extLst>
          </p:cNvPr>
          <p:cNvCxnSpPr>
            <a:cxnSpLocks/>
          </p:cNvCxnSpPr>
          <p:nvPr/>
        </p:nvCxnSpPr>
        <p:spPr>
          <a:xfrm>
            <a:off x="4258573" y="2698630"/>
            <a:ext cx="3991155" cy="230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5F9175-0E69-455D-91FF-7F7F18B80E2C}"/>
              </a:ext>
            </a:extLst>
          </p:cNvPr>
          <p:cNvCxnSpPr>
            <a:cxnSpLocks/>
          </p:cNvCxnSpPr>
          <p:nvPr/>
        </p:nvCxnSpPr>
        <p:spPr>
          <a:xfrm>
            <a:off x="4833668" y="3216215"/>
            <a:ext cx="3991155" cy="230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403360-F1AD-4652-8648-423A8FAA705A}"/>
              </a:ext>
            </a:extLst>
          </p:cNvPr>
          <p:cNvSpPr txBox="1"/>
          <p:nvPr/>
        </p:nvSpPr>
        <p:spPr>
          <a:xfrm>
            <a:off x="8260331" y="2480632"/>
            <a:ext cx="25562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SubKoleksi</a:t>
            </a:r>
            <a:r>
              <a:rPr lang="en-US" sz="2400" dirty="0"/>
              <a:t> </a:t>
            </a:r>
            <a:r>
              <a:rPr lang="en-US" sz="2400" dirty="0" err="1"/>
              <a:t>Pesan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BBAFEB-9718-4170-BE53-DEB444D12CFF}"/>
              </a:ext>
            </a:extLst>
          </p:cNvPr>
          <p:cNvSpPr txBox="1"/>
          <p:nvPr/>
        </p:nvSpPr>
        <p:spPr>
          <a:xfrm>
            <a:off x="8777916" y="2998217"/>
            <a:ext cx="19955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Pesan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870964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2E4DC-25E1-4505-BAEF-15659F9B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r>
              <a:rPr lang="en-US" dirty="0"/>
              <a:t> Database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00BB8-1B66-44EB-9D27-9D3DD763B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601616"/>
          </a:xfrm>
        </p:spPr>
        <p:txBody>
          <a:bodyPr/>
          <a:lstStyle/>
          <a:p>
            <a:r>
              <a:rPr lang="en-US" dirty="0" err="1"/>
              <a:t>Sehinga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direferensikan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menjadi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2DE2BC0-4906-4265-B81C-C11AD0804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89" y="3083358"/>
            <a:ext cx="9543690" cy="164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79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4D55-DBEB-421B-A867-43349354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Terima Kasih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E3C0F-18ED-4DA3-A20F-2DF94C7CC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1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FDC7-CFFB-47BD-A33C-4C152C6D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Collections &amp;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89260-6F1F-4AC1-97A5-AC9392859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Firebase dan beberapa DBMS lainnya menerapkan sistem collections sebagai model penyimpanan datanya</a:t>
            </a:r>
          </a:p>
          <a:p>
            <a:pPr>
              <a:buSzPct val="114999"/>
            </a:pPr>
            <a:r>
              <a:rPr lang="en-US"/>
              <a:t>Berbeda dengan konsep biasanya yang menggunakan baris dan kolom, model ini meniru teknik dokumen yang biasa dibuat oleh orang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4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93F2-11EA-4968-8C38-E106B191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BD148-AB72-43D9-9208-DC81BA885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14999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set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i="1" dirty="0"/>
              <a:t>key-value. </a:t>
            </a:r>
            <a:r>
              <a:rPr lang="en-US" dirty="0" err="1"/>
              <a:t>Sehingga</a:t>
            </a:r>
            <a:r>
              <a:rPr lang="en-US" dirty="0"/>
              <a:t> Firebase </a:t>
            </a:r>
            <a:r>
              <a:rPr lang="en-US" dirty="0" err="1"/>
              <a:t>dioptimalkan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yang sangat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dokumen-dokumen</a:t>
            </a:r>
            <a:r>
              <a:rPr lang="en-US" dirty="0"/>
              <a:t> </a:t>
            </a:r>
            <a:r>
              <a:rPr lang="en-US" dirty="0" err="1"/>
              <a:t>kecil</a:t>
            </a:r>
          </a:p>
          <a:p>
            <a:pPr>
              <a:buSzPct val="114999"/>
            </a:pPr>
            <a:r>
              <a:rPr lang="en-US" dirty="0" err="1"/>
              <a:t>Ilustrasi</a:t>
            </a:r>
            <a:r>
              <a:rPr lang="en-US" dirty="0"/>
              <a:t> -&gt; Slide </a:t>
            </a:r>
            <a:r>
              <a:rPr lang="en-US" dirty="0" err="1"/>
              <a:t>Selanjutnya</a:t>
            </a:r>
          </a:p>
        </p:txBody>
      </p:sp>
    </p:spTree>
    <p:extLst>
      <p:ext uri="{BB962C8B-B14F-4D97-AF65-F5344CB8AC3E}">
        <p14:creationId xmlns:p14="http://schemas.microsoft.com/office/powerpoint/2010/main" val="262022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78C0581-70AA-4A00-B6A1-CDC542AE3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990" y="832181"/>
            <a:ext cx="7183000" cy="511504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035504-A9AB-46EC-9852-A5E6BBA694AC}"/>
              </a:ext>
            </a:extLst>
          </p:cNvPr>
          <p:cNvSpPr txBox="1"/>
          <p:nvPr/>
        </p:nvSpPr>
        <p:spPr>
          <a:xfrm>
            <a:off x="923596" y="5947225"/>
            <a:ext cx="4651375" cy="3175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</a:t>
            </a:r>
            <a:r>
              <a:rPr lang="en-US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6FD5C-5136-4FC7-B348-81C7FC48C368}"/>
              </a:ext>
            </a:extLst>
          </p:cNvPr>
          <p:cNvSpPr txBox="1"/>
          <p:nvPr/>
        </p:nvSpPr>
        <p:spPr>
          <a:xfrm>
            <a:off x="8188445" y="3889614"/>
            <a:ext cx="392214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1 </a:t>
            </a:r>
            <a:r>
              <a:rPr lang="en-US" sz="2400" dirty="0" err="1"/>
              <a:t>Dokumen</a:t>
            </a:r>
            <a:r>
              <a:rPr lang="en-US" sz="2400" dirty="0"/>
              <a:t> = 1 </a:t>
            </a:r>
            <a:r>
              <a:rPr lang="en-US" sz="2400" dirty="0" err="1"/>
              <a:t>Buku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1 </a:t>
            </a:r>
            <a:r>
              <a:rPr lang="en-US" sz="2400" dirty="0" err="1"/>
              <a:t>Koleksi</a:t>
            </a:r>
            <a:r>
              <a:rPr lang="en-US" sz="2400" dirty="0"/>
              <a:t> = 1 Rak</a:t>
            </a:r>
          </a:p>
          <a:p>
            <a:endParaRPr lang="en-US" sz="2400" dirty="0"/>
          </a:p>
          <a:p>
            <a:r>
              <a:rPr lang="en-US" sz="2400" dirty="0"/>
              <a:t>1 Database = 1 </a:t>
            </a:r>
            <a:r>
              <a:rPr lang="en-US" sz="2400" dirty="0" err="1"/>
              <a:t>Perpustakaan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912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52DD-2BDE-42EE-89E7-77D83F96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Dokumen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0CC06-6FA0-4F37-828E-BED4390E1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 NoSQL/Firebase</a:t>
            </a:r>
          </a:p>
          <a:p>
            <a:pPr>
              <a:buSzPct val="114999"/>
            </a:pPr>
            <a:r>
              <a:rPr lang="en-US" dirty="0" err="1">
                <a:ea typeface="+mn-lt"/>
                <a:cs typeface="+mn-lt"/>
              </a:rPr>
              <a:t>Berisi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kolom</a:t>
            </a:r>
            <a:r>
              <a:rPr lang="en-US" dirty="0">
                <a:ea typeface="+mn-lt"/>
                <a:cs typeface="+mn-lt"/>
              </a:rPr>
              <a:t>, yang </a:t>
            </a:r>
            <a:r>
              <a:rPr lang="en-US" dirty="0" err="1">
                <a:ea typeface="+mn-lt"/>
                <a:cs typeface="+mn-lt"/>
              </a:rPr>
              <a:t>dipetakan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nilai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Setiap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dokumen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diidentifikasi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dengan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nama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2125352-E70F-4A90-A10C-06E9697B6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351" y="3610335"/>
            <a:ext cx="3233827" cy="244091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70352E1-4D76-4963-B22A-33D9E1A49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388" y="3606291"/>
            <a:ext cx="3065073" cy="244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6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6E80-7DA5-4033-B640-12FFABE9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 Firebase Console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81831E3-D7D0-40FD-A229-E337D5F99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443" y="2533081"/>
            <a:ext cx="9679375" cy="3395392"/>
          </a:xfrm>
        </p:spPr>
      </p:pic>
    </p:spTree>
    <p:extLst>
      <p:ext uri="{BB962C8B-B14F-4D97-AF65-F5344CB8AC3E}">
        <p14:creationId xmlns:p14="http://schemas.microsoft.com/office/powerpoint/2010/main" val="223775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233C-1462-44A3-827D-B51A5B91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E0DCC-1E3F-4D90-A44E-FC4095F7A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Ada yang </a:t>
            </a:r>
            <a:r>
              <a:rPr lang="en-US" dirty="0" err="1">
                <a:ea typeface="+mn-lt"/>
                <a:cs typeface="+mn-lt"/>
              </a:rPr>
              <a:t>mungkin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memperhatikan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bahwa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dokumen</a:t>
            </a:r>
            <a:r>
              <a:rPr lang="en-US" dirty="0">
                <a:ea typeface="+mn-lt"/>
                <a:cs typeface="+mn-lt"/>
              </a:rPr>
              <a:t> sangat </a:t>
            </a:r>
            <a:r>
              <a:rPr lang="en-US" dirty="0" err="1">
                <a:ea typeface="+mn-lt"/>
                <a:cs typeface="+mn-lt"/>
              </a:rPr>
              <a:t>mirip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dengan</a:t>
            </a:r>
            <a:r>
              <a:rPr lang="en-US" dirty="0">
                <a:ea typeface="+mn-lt"/>
                <a:cs typeface="+mn-lt"/>
              </a:rPr>
              <a:t> JSON. </a:t>
            </a:r>
            <a:endParaRPr lang="en-US">
              <a:ea typeface="+mn-lt"/>
              <a:cs typeface="+mn-lt"/>
            </a:endParaRPr>
          </a:p>
          <a:p>
            <a:pPr>
              <a:buSzPct val="114999"/>
            </a:pPr>
            <a:r>
              <a:rPr lang="en-US" dirty="0" err="1">
                <a:ea typeface="+mn-lt"/>
                <a:cs typeface="+mn-lt"/>
              </a:rPr>
              <a:t>Faktanya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memang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dasarnya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adalah</a:t>
            </a:r>
            <a:r>
              <a:rPr lang="en-US" dirty="0">
                <a:ea typeface="+mn-lt"/>
                <a:cs typeface="+mn-lt"/>
              </a:rPr>
              <a:t> JSOPN. </a:t>
            </a:r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Ada </a:t>
            </a:r>
            <a:r>
              <a:rPr lang="en-US" dirty="0" err="1">
                <a:ea typeface="+mn-lt"/>
                <a:cs typeface="+mn-lt"/>
              </a:rPr>
              <a:t>beberapa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perbedaan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misalnya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dokumen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mendukung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tipe</a:t>
            </a:r>
            <a:r>
              <a:rPr lang="en-US" dirty="0">
                <a:ea typeface="+mn-lt"/>
                <a:cs typeface="+mn-lt"/>
              </a:rPr>
              <a:t> data </a:t>
            </a:r>
            <a:r>
              <a:rPr lang="en-US" dirty="0" err="1">
                <a:ea typeface="+mn-lt"/>
                <a:cs typeface="+mn-lt"/>
              </a:rPr>
              <a:t>tambahan</a:t>
            </a:r>
            <a:r>
              <a:rPr lang="en-US" dirty="0">
                <a:ea typeface="+mn-lt"/>
                <a:cs typeface="+mn-lt"/>
              </a:rPr>
              <a:t> dan </a:t>
            </a:r>
            <a:r>
              <a:rPr lang="en-US" dirty="0" err="1">
                <a:ea typeface="+mn-lt"/>
                <a:cs typeface="+mn-lt"/>
              </a:rPr>
              <a:t>ukurannya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dibatasi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hingga</a:t>
            </a:r>
            <a:r>
              <a:rPr lang="en-US" dirty="0">
                <a:ea typeface="+mn-lt"/>
                <a:cs typeface="+mn-lt"/>
              </a:rPr>
              <a:t> 1 MB), </a:t>
            </a:r>
            <a:r>
              <a:rPr lang="en-US" dirty="0" err="1">
                <a:ea typeface="+mn-lt"/>
                <a:cs typeface="+mn-lt"/>
              </a:rPr>
              <a:t>tetapi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secara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umum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dokumen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adalah</a:t>
            </a:r>
            <a:r>
              <a:rPr lang="en-US" dirty="0">
                <a:ea typeface="+mn-lt"/>
                <a:cs typeface="+mn-lt"/>
              </a:rPr>
              <a:t> JSON </a:t>
            </a:r>
            <a:r>
              <a:rPr lang="en-US" dirty="0" err="1">
                <a:ea typeface="+mn-lt"/>
                <a:cs typeface="+mn-lt"/>
              </a:rPr>
              <a:t>versi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ringan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7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33EE-FEE9-49CA-9642-9AB629AD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Koleksi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B384C-B114-4E0D-903F-6EEB61000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262974"/>
          </a:xfrm>
        </p:spPr>
        <p:txBody>
          <a:bodyPr/>
          <a:lstStyle/>
          <a:p>
            <a:pPr algn="just"/>
            <a:r>
              <a:rPr lang="en-US" dirty="0" err="1">
                <a:ea typeface="+mn-lt"/>
                <a:cs typeface="+mn-lt"/>
              </a:rPr>
              <a:t>Dokumen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disimpan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dalam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koleksi</a:t>
            </a:r>
            <a:r>
              <a:rPr lang="en-US" dirty="0">
                <a:ea typeface="+mn-lt"/>
                <a:cs typeface="+mn-lt"/>
              </a:rPr>
              <a:t>, yang </a:t>
            </a:r>
            <a:r>
              <a:rPr lang="en-US" dirty="0" err="1">
                <a:ea typeface="+mn-lt"/>
                <a:cs typeface="+mn-lt"/>
              </a:rPr>
              <a:t>hanya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merupakan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wadah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untuk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dokumen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Misalnya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pengembang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dapat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memiliki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koleksi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i="1" dirty="0">
                <a:ea typeface="+mn-lt"/>
                <a:cs typeface="+mn-lt"/>
              </a:rPr>
              <a:t>user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untuk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menampung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berbagai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informasi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i="1" dirty="0">
                <a:ea typeface="+mn-lt"/>
                <a:cs typeface="+mn-lt"/>
              </a:rPr>
              <a:t>user</a:t>
            </a:r>
            <a:r>
              <a:rPr lang="en-US" dirty="0">
                <a:ea typeface="+mn-lt"/>
                <a:cs typeface="+mn-lt"/>
              </a:rPr>
              <a:t>, di masing-masing </a:t>
            </a:r>
            <a:r>
              <a:rPr lang="en-US" dirty="0" err="1">
                <a:ea typeface="+mn-lt"/>
                <a:cs typeface="+mn-lt"/>
              </a:rPr>
              <a:t>dokumen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27826E5-EEF6-4E5B-BDA0-72EBC8ABD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092" y="3820963"/>
            <a:ext cx="20574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0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3581-CFFD-40C9-B650-2A987251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 Firebase Console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7E2E4A0-CA4D-4117-8D02-87A5C8668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078" y="2529397"/>
            <a:ext cx="7710936" cy="3790950"/>
          </a:xfrm>
        </p:spPr>
      </p:pic>
    </p:spTree>
    <p:extLst>
      <p:ext uri="{BB962C8B-B14F-4D97-AF65-F5344CB8AC3E}">
        <p14:creationId xmlns:p14="http://schemas.microsoft.com/office/powerpoint/2010/main" val="1516772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Microsoft Office PowerPoint</Application>
  <PresentationFormat>Widescreen</PresentationFormat>
  <Paragraphs>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Organic</vt:lpstr>
      <vt:lpstr>MOBILE APPLICATION</vt:lpstr>
      <vt:lpstr>Collections &amp; Documents</vt:lpstr>
      <vt:lpstr>Lanjutan</vt:lpstr>
      <vt:lpstr>PowerPoint Presentation</vt:lpstr>
      <vt:lpstr>Dokumen</vt:lpstr>
      <vt:lpstr>Contoh: Firebase Console</vt:lpstr>
      <vt:lpstr>JSON?</vt:lpstr>
      <vt:lpstr>Koleksi</vt:lpstr>
      <vt:lpstr>Contoh: Firebase Console</vt:lpstr>
      <vt:lpstr>Skema Koleksi dan Dokumen</vt:lpstr>
      <vt:lpstr>Lanjutan</vt:lpstr>
      <vt:lpstr>Teknik Query</vt:lpstr>
      <vt:lpstr>Data Hierarki</vt:lpstr>
      <vt:lpstr>Subkoleksi</vt:lpstr>
      <vt:lpstr>PowerPoint Presentation</vt:lpstr>
      <vt:lpstr>Referensi Database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209</cp:revision>
  <dcterms:created xsi:type="dcterms:W3CDTF">2012-12-03T06:56:55Z</dcterms:created>
  <dcterms:modified xsi:type="dcterms:W3CDTF">2021-10-17T05:00:37Z</dcterms:modified>
</cp:coreProperties>
</file>