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58328-0994-4B6F-8755-E963C63465F8}" v="923" dt="2021-10-24T11:56:00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clId="Web-{69C58328-0994-4B6F-8755-E963C63465F8}"/>
    <pc:docChg chg="addSld modSld">
      <pc:chgData name="maulanahirzan" userId="" providerId="" clId="Web-{69C58328-0994-4B6F-8755-E963C63465F8}" dt="2021-10-24T11:56:00.813" v="767" actId="1076"/>
      <pc:docMkLst>
        <pc:docMk/>
      </pc:docMkLst>
      <pc:sldChg chg="addSp modSp">
        <pc:chgData name="maulanahirzan" userId="" providerId="" clId="Web-{69C58328-0994-4B6F-8755-E963C63465F8}" dt="2021-10-24T11:29:34.053" v="690" actId="1076"/>
        <pc:sldMkLst>
          <pc:docMk/>
          <pc:sldMk cId="3663793689" sldId="257"/>
        </pc:sldMkLst>
        <pc:picChg chg="add mod">
          <ac:chgData name="maulanahirzan" userId="" providerId="" clId="Web-{69C58328-0994-4B6F-8755-E963C63465F8}" dt="2021-10-24T11:29:34.053" v="690" actId="1076"/>
          <ac:picMkLst>
            <pc:docMk/>
            <pc:sldMk cId="3663793689" sldId="257"/>
            <ac:picMk id="6" creationId="{268A5995-BA05-41F9-83ED-5255A581EC2E}"/>
          </ac:picMkLst>
        </pc:picChg>
      </pc:sldChg>
      <pc:sldChg chg="modSp">
        <pc:chgData name="maulanahirzan" userId="" providerId="" clId="Web-{69C58328-0994-4B6F-8755-E963C63465F8}" dt="2021-10-24T11:01:49.542" v="120" actId="20577"/>
        <pc:sldMkLst>
          <pc:docMk/>
          <pc:sldMk cId="1338390807" sldId="260"/>
        </pc:sldMkLst>
        <pc:spChg chg="mod">
          <ac:chgData name="maulanahirzan" userId="" providerId="" clId="Web-{69C58328-0994-4B6F-8755-E963C63465F8}" dt="2021-10-24T10:56:38.189" v="8" actId="20577"/>
          <ac:spMkLst>
            <pc:docMk/>
            <pc:sldMk cId="1338390807" sldId="260"/>
            <ac:spMk id="2" creationId="{A21E484C-73AB-4FC7-851F-5DE5294D00DB}"/>
          </ac:spMkLst>
        </pc:spChg>
        <pc:spChg chg="mod">
          <ac:chgData name="maulanahirzan" userId="" providerId="" clId="Web-{69C58328-0994-4B6F-8755-E963C63465F8}" dt="2021-10-24T11:01:49.542" v="120" actId="20577"/>
          <ac:spMkLst>
            <pc:docMk/>
            <pc:sldMk cId="1338390807" sldId="260"/>
            <ac:spMk id="3" creationId="{72C6D150-9C56-44F8-B576-3AF979259265}"/>
          </ac:spMkLst>
        </pc:spChg>
      </pc:sldChg>
      <pc:sldChg chg="modSp new">
        <pc:chgData name="maulanahirzan" userId="" providerId="" clId="Web-{69C58328-0994-4B6F-8755-E963C63465F8}" dt="2021-10-24T11:07:09.956" v="234" actId="20577"/>
        <pc:sldMkLst>
          <pc:docMk/>
          <pc:sldMk cId="2211290578" sldId="261"/>
        </pc:sldMkLst>
        <pc:spChg chg="mod">
          <ac:chgData name="maulanahirzan" userId="" providerId="" clId="Web-{69C58328-0994-4B6F-8755-E963C63465F8}" dt="2021-10-24T11:02:31.090" v="129" actId="20577"/>
          <ac:spMkLst>
            <pc:docMk/>
            <pc:sldMk cId="2211290578" sldId="261"/>
            <ac:spMk id="2" creationId="{C01630B4-FF93-4BF3-AD37-E6516199AAF8}"/>
          </ac:spMkLst>
        </pc:spChg>
        <pc:spChg chg="mod">
          <ac:chgData name="maulanahirzan" userId="" providerId="" clId="Web-{69C58328-0994-4B6F-8755-E963C63465F8}" dt="2021-10-24T11:07:09.956" v="234" actId="20577"/>
          <ac:spMkLst>
            <pc:docMk/>
            <pc:sldMk cId="2211290578" sldId="261"/>
            <ac:spMk id="3" creationId="{D93B04A8-5D29-42A3-BF31-5807E22ADF26}"/>
          </ac:spMkLst>
        </pc:spChg>
      </pc:sldChg>
      <pc:sldChg chg="modSp new">
        <pc:chgData name="maulanahirzan" userId="" providerId="" clId="Web-{69C58328-0994-4B6F-8755-E963C63465F8}" dt="2021-10-24T11:10:58.071" v="316" actId="20577"/>
        <pc:sldMkLst>
          <pc:docMk/>
          <pc:sldMk cId="1462190290" sldId="262"/>
        </pc:sldMkLst>
        <pc:spChg chg="mod">
          <ac:chgData name="maulanahirzan" userId="" providerId="" clId="Web-{69C58328-0994-4B6F-8755-E963C63465F8}" dt="2021-10-24T11:07:32.550" v="241" actId="20577"/>
          <ac:spMkLst>
            <pc:docMk/>
            <pc:sldMk cId="1462190290" sldId="262"/>
            <ac:spMk id="2" creationId="{1402A754-2F51-486F-8EEC-78B345DB846D}"/>
          </ac:spMkLst>
        </pc:spChg>
        <pc:spChg chg="mod">
          <ac:chgData name="maulanahirzan" userId="" providerId="" clId="Web-{69C58328-0994-4B6F-8755-E963C63465F8}" dt="2021-10-24T11:10:58.071" v="316" actId="20577"/>
          <ac:spMkLst>
            <pc:docMk/>
            <pc:sldMk cId="1462190290" sldId="262"/>
            <ac:spMk id="3" creationId="{FD6DBC8C-D1A1-4B59-8A4D-1DE28E99C876}"/>
          </ac:spMkLst>
        </pc:spChg>
      </pc:sldChg>
      <pc:sldChg chg="addSp delSp modSp new">
        <pc:chgData name="maulanahirzan" userId="" providerId="" clId="Web-{69C58328-0994-4B6F-8755-E963C63465F8}" dt="2021-10-24T11:14:24.950" v="341" actId="1076"/>
        <pc:sldMkLst>
          <pc:docMk/>
          <pc:sldMk cId="2953108894" sldId="263"/>
        </pc:sldMkLst>
        <pc:spChg chg="mod">
          <ac:chgData name="maulanahirzan" userId="" providerId="" clId="Web-{69C58328-0994-4B6F-8755-E963C63465F8}" dt="2021-10-24T11:11:21.837" v="325" actId="20577"/>
          <ac:spMkLst>
            <pc:docMk/>
            <pc:sldMk cId="2953108894" sldId="263"/>
            <ac:spMk id="2" creationId="{72BC960D-B403-4A46-AF34-EBB0E0F8BB4E}"/>
          </ac:spMkLst>
        </pc:spChg>
        <pc:spChg chg="del">
          <ac:chgData name="maulanahirzan" userId="" providerId="" clId="Web-{69C58328-0994-4B6F-8755-E963C63465F8}" dt="2021-10-24T11:13:07.074" v="326"/>
          <ac:spMkLst>
            <pc:docMk/>
            <pc:sldMk cId="2953108894" sldId="263"/>
            <ac:spMk id="3" creationId="{9A202E57-686C-4D40-B644-4222F49C1F42}"/>
          </ac:spMkLst>
        </pc:spChg>
        <pc:spChg chg="add mod">
          <ac:chgData name="maulanahirzan" userId="" providerId="" clId="Web-{69C58328-0994-4B6F-8755-E963C63465F8}" dt="2021-10-24T11:14:24.950" v="341" actId="1076"/>
          <ac:spMkLst>
            <pc:docMk/>
            <pc:sldMk cId="2953108894" sldId="263"/>
            <ac:spMk id="5" creationId="{FC7EAD17-2680-4E30-BD69-632D40B83C09}"/>
          </ac:spMkLst>
        </pc:spChg>
        <pc:picChg chg="add mod ord">
          <ac:chgData name="maulanahirzan" userId="" providerId="" clId="Web-{69C58328-0994-4B6F-8755-E963C63465F8}" dt="2021-10-24T11:13:08.683" v="327" actId="1076"/>
          <ac:picMkLst>
            <pc:docMk/>
            <pc:sldMk cId="2953108894" sldId="263"/>
            <ac:picMk id="4" creationId="{B5EF2A59-95B6-4DB5-8359-0016024AEF7C}"/>
          </ac:picMkLst>
        </pc:picChg>
      </pc:sldChg>
      <pc:sldChg chg="modSp new">
        <pc:chgData name="maulanahirzan" userId="" providerId="" clId="Web-{69C58328-0994-4B6F-8755-E963C63465F8}" dt="2021-10-24T11:17:38.252" v="403" actId="20577"/>
        <pc:sldMkLst>
          <pc:docMk/>
          <pc:sldMk cId="3782137405" sldId="264"/>
        </pc:sldMkLst>
        <pc:spChg chg="mod">
          <ac:chgData name="maulanahirzan" userId="" providerId="" clId="Web-{69C58328-0994-4B6F-8755-E963C63465F8}" dt="2021-10-24T11:15:13.248" v="348" actId="20577"/>
          <ac:spMkLst>
            <pc:docMk/>
            <pc:sldMk cId="3782137405" sldId="264"/>
            <ac:spMk id="2" creationId="{4069A90F-C279-4A62-BDE1-56AC6CD3B9A9}"/>
          </ac:spMkLst>
        </pc:spChg>
        <pc:spChg chg="mod">
          <ac:chgData name="maulanahirzan" userId="" providerId="" clId="Web-{69C58328-0994-4B6F-8755-E963C63465F8}" dt="2021-10-24T11:17:38.252" v="403" actId="20577"/>
          <ac:spMkLst>
            <pc:docMk/>
            <pc:sldMk cId="3782137405" sldId="264"/>
            <ac:spMk id="3" creationId="{A1CEC6C0-A8FD-440A-9726-03B9A568CE60}"/>
          </ac:spMkLst>
        </pc:spChg>
      </pc:sldChg>
      <pc:sldChg chg="modSp new">
        <pc:chgData name="maulanahirzan" userId="" providerId="" clId="Web-{69C58328-0994-4B6F-8755-E963C63465F8}" dt="2021-10-24T11:22:43.402" v="495" actId="20577"/>
        <pc:sldMkLst>
          <pc:docMk/>
          <pc:sldMk cId="3476091545" sldId="265"/>
        </pc:sldMkLst>
        <pc:spChg chg="mod">
          <ac:chgData name="maulanahirzan" userId="" providerId="" clId="Web-{69C58328-0994-4B6F-8755-E963C63465F8}" dt="2021-10-24T11:22:43.402" v="495" actId="20577"/>
          <ac:spMkLst>
            <pc:docMk/>
            <pc:sldMk cId="3476091545" sldId="265"/>
            <ac:spMk id="2" creationId="{772B96E5-D6E9-4E07-909B-93F1E9E1410B}"/>
          </ac:spMkLst>
        </pc:spChg>
        <pc:spChg chg="mod">
          <ac:chgData name="maulanahirzan" userId="" providerId="" clId="Web-{69C58328-0994-4B6F-8755-E963C63465F8}" dt="2021-10-24T11:22:38.074" v="494" actId="20577"/>
          <ac:spMkLst>
            <pc:docMk/>
            <pc:sldMk cId="3476091545" sldId="265"/>
            <ac:spMk id="3" creationId="{0BD20F6F-107F-44BD-B684-667E48A639D8}"/>
          </ac:spMkLst>
        </pc:spChg>
      </pc:sldChg>
      <pc:sldChg chg="modSp new">
        <pc:chgData name="maulanahirzan" userId="" providerId="" clId="Web-{69C58328-0994-4B6F-8755-E963C63465F8}" dt="2021-10-24T11:24:34.577" v="588" actId="20577"/>
        <pc:sldMkLst>
          <pc:docMk/>
          <pc:sldMk cId="2489218909" sldId="266"/>
        </pc:sldMkLst>
        <pc:spChg chg="mod">
          <ac:chgData name="maulanahirzan" userId="" providerId="" clId="Web-{69C58328-0994-4B6F-8755-E963C63465F8}" dt="2021-10-24T11:22:53.340" v="504" actId="20577"/>
          <ac:spMkLst>
            <pc:docMk/>
            <pc:sldMk cId="2489218909" sldId="266"/>
            <ac:spMk id="2" creationId="{253D036F-A533-402E-8A8B-8A664BE9997A}"/>
          </ac:spMkLst>
        </pc:spChg>
        <pc:spChg chg="mod">
          <ac:chgData name="maulanahirzan" userId="" providerId="" clId="Web-{69C58328-0994-4B6F-8755-E963C63465F8}" dt="2021-10-24T11:24:34.577" v="588" actId="20577"/>
          <ac:spMkLst>
            <pc:docMk/>
            <pc:sldMk cId="2489218909" sldId="266"/>
            <ac:spMk id="3" creationId="{6DD44FC7-9CCC-4FD9-9A26-8A3D0DC849B8}"/>
          </ac:spMkLst>
        </pc:spChg>
      </pc:sldChg>
      <pc:sldChg chg="addSp modSp new">
        <pc:chgData name="maulanahirzan" userId="" providerId="" clId="Web-{69C58328-0994-4B6F-8755-E963C63465F8}" dt="2021-10-24T11:38:29.396" v="711" actId="14100"/>
        <pc:sldMkLst>
          <pc:docMk/>
          <pc:sldMk cId="3119810672" sldId="267"/>
        </pc:sldMkLst>
        <pc:spChg chg="mod">
          <ac:chgData name="maulanahirzan" userId="" providerId="" clId="Web-{69C58328-0994-4B6F-8755-E963C63465F8}" dt="2021-10-24T11:25:41.469" v="601" actId="20577"/>
          <ac:spMkLst>
            <pc:docMk/>
            <pc:sldMk cId="3119810672" sldId="267"/>
            <ac:spMk id="2" creationId="{072AB10E-CBE4-4FF5-A355-FA9C0B7437A3}"/>
          </ac:spMkLst>
        </pc:spChg>
        <pc:spChg chg="mod">
          <ac:chgData name="maulanahirzan" userId="" providerId="" clId="Web-{69C58328-0994-4B6F-8755-E963C63465F8}" dt="2021-10-24T11:37:28.754" v="704" actId="14100"/>
          <ac:spMkLst>
            <pc:docMk/>
            <pc:sldMk cId="3119810672" sldId="267"/>
            <ac:spMk id="3" creationId="{F4845B2F-4F66-4980-9016-055D028EB3AD}"/>
          </ac:spMkLst>
        </pc:spChg>
        <pc:spChg chg="add mod">
          <ac:chgData name="maulanahirzan" userId="" providerId="" clId="Web-{69C58328-0994-4B6F-8755-E963C63465F8}" dt="2021-10-24T11:37:11.551" v="701" actId="1076"/>
          <ac:spMkLst>
            <pc:docMk/>
            <pc:sldMk cId="3119810672" sldId="267"/>
            <ac:spMk id="5" creationId="{122A0E13-2D55-4587-AC89-56DAB19EC529}"/>
          </ac:spMkLst>
        </pc:spChg>
        <pc:spChg chg="add mod">
          <ac:chgData name="maulanahirzan" userId="" providerId="" clId="Web-{69C58328-0994-4B6F-8755-E963C63465F8}" dt="2021-10-24T11:38:24.177" v="709" actId="1076"/>
          <ac:spMkLst>
            <pc:docMk/>
            <pc:sldMk cId="3119810672" sldId="267"/>
            <ac:spMk id="8" creationId="{A263282B-EC0E-4E73-8D16-C594F6C07D6F}"/>
          </ac:spMkLst>
        </pc:spChg>
        <pc:picChg chg="add mod">
          <ac:chgData name="maulanahirzan" userId="" providerId="" clId="Web-{69C58328-0994-4B6F-8755-E963C63465F8}" dt="2021-10-24T11:37:24.442" v="703" actId="14100"/>
          <ac:picMkLst>
            <pc:docMk/>
            <pc:sldMk cId="3119810672" sldId="267"/>
            <ac:picMk id="4" creationId="{12C6DF4C-C427-46E5-8BF5-70DB3DBC0722}"/>
          </ac:picMkLst>
        </pc:picChg>
        <pc:picChg chg="add mod">
          <ac:chgData name="maulanahirzan" userId="" providerId="" clId="Web-{69C58328-0994-4B6F-8755-E963C63465F8}" dt="2021-10-24T11:38:29.396" v="711" actId="14100"/>
          <ac:picMkLst>
            <pc:docMk/>
            <pc:sldMk cId="3119810672" sldId="267"/>
            <ac:picMk id="7" creationId="{ECC8EA38-4D92-406C-89E1-94E606444B10}"/>
          </ac:picMkLst>
        </pc:picChg>
      </pc:sldChg>
      <pc:sldChg chg="addSp delSp modSp new">
        <pc:chgData name="maulanahirzan" userId="" providerId="" clId="Web-{69C58328-0994-4B6F-8755-E963C63465F8}" dt="2021-10-24T11:42:44.730" v="715" actId="14100"/>
        <pc:sldMkLst>
          <pc:docMk/>
          <pc:sldMk cId="2827717590" sldId="268"/>
        </pc:sldMkLst>
        <pc:spChg chg="del">
          <ac:chgData name="maulanahirzan" userId="" providerId="" clId="Web-{69C58328-0994-4B6F-8755-E963C63465F8}" dt="2021-10-24T11:42:20.167" v="713"/>
          <ac:spMkLst>
            <pc:docMk/>
            <pc:sldMk cId="2827717590" sldId="268"/>
            <ac:spMk id="3" creationId="{4235B1F9-73C0-4904-B3AE-EC4A851FB8D2}"/>
          </ac:spMkLst>
        </pc:spChg>
        <pc:picChg chg="add mod ord">
          <ac:chgData name="maulanahirzan" userId="" providerId="" clId="Web-{69C58328-0994-4B6F-8755-E963C63465F8}" dt="2021-10-24T11:42:44.730" v="715" actId="14100"/>
          <ac:picMkLst>
            <pc:docMk/>
            <pc:sldMk cId="2827717590" sldId="268"/>
            <ac:picMk id="4" creationId="{E3ACCA01-B073-413E-9D7F-9919277700F4}"/>
          </ac:picMkLst>
        </pc:picChg>
      </pc:sldChg>
      <pc:sldChg chg="addSp modSp new">
        <pc:chgData name="maulanahirzan" userId="" providerId="" clId="Web-{69C58328-0994-4B6F-8755-E963C63465F8}" dt="2021-10-24T11:49:05.132" v="749" actId="14100"/>
        <pc:sldMkLst>
          <pc:docMk/>
          <pc:sldMk cId="780085947" sldId="269"/>
        </pc:sldMkLst>
        <pc:spChg chg="mod">
          <ac:chgData name="maulanahirzan" userId="" providerId="" clId="Web-{69C58328-0994-4B6F-8755-E963C63465F8}" dt="2021-10-24T11:44:04.406" v="717" actId="20577"/>
          <ac:spMkLst>
            <pc:docMk/>
            <pc:sldMk cId="780085947" sldId="269"/>
            <ac:spMk id="2" creationId="{7E57CC22-CB9B-4DFF-8532-4CC063679400}"/>
          </ac:spMkLst>
        </pc:spChg>
        <pc:spChg chg="mod">
          <ac:chgData name="maulanahirzan" userId="" providerId="" clId="Web-{69C58328-0994-4B6F-8755-E963C63465F8}" dt="2021-10-24T11:45:41.345" v="740" actId="20577"/>
          <ac:spMkLst>
            <pc:docMk/>
            <pc:sldMk cId="780085947" sldId="269"/>
            <ac:spMk id="3" creationId="{E1367E9E-A5F4-44F1-B36A-6604952E8186}"/>
          </ac:spMkLst>
        </pc:spChg>
        <pc:picChg chg="add mod">
          <ac:chgData name="maulanahirzan" userId="" providerId="" clId="Web-{69C58328-0994-4B6F-8755-E963C63465F8}" dt="2021-10-24T11:49:05.132" v="749" actId="14100"/>
          <ac:picMkLst>
            <pc:docMk/>
            <pc:sldMk cId="780085947" sldId="269"/>
            <ac:picMk id="4" creationId="{F29DFA25-F536-400E-BD7F-914ACD0C44C2}"/>
          </ac:picMkLst>
        </pc:picChg>
        <pc:picChg chg="add mod">
          <ac:chgData name="maulanahirzan" userId="" providerId="" clId="Web-{69C58328-0994-4B6F-8755-E963C63465F8}" dt="2021-10-24T11:49:02.663" v="748" actId="14100"/>
          <ac:picMkLst>
            <pc:docMk/>
            <pc:sldMk cId="780085947" sldId="269"/>
            <ac:picMk id="5" creationId="{6DD8CB9B-8F6C-483E-9C25-721B5E16C65D}"/>
          </ac:picMkLst>
        </pc:picChg>
      </pc:sldChg>
      <pc:sldChg chg="addSp delSp modSp new">
        <pc:chgData name="maulanahirzan" userId="" providerId="" clId="Web-{69C58328-0994-4B6F-8755-E963C63465F8}" dt="2021-10-24T11:54:51.640" v="763" actId="1076"/>
        <pc:sldMkLst>
          <pc:docMk/>
          <pc:sldMk cId="3065948418" sldId="270"/>
        </pc:sldMkLst>
        <pc:spChg chg="mod">
          <ac:chgData name="maulanahirzan" userId="" providerId="" clId="Web-{69C58328-0994-4B6F-8755-E963C63465F8}" dt="2021-10-24T11:50:30.446" v="755" actId="20577"/>
          <ac:spMkLst>
            <pc:docMk/>
            <pc:sldMk cId="3065948418" sldId="270"/>
            <ac:spMk id="2" creationId="{B10E0347-4B29-4573-AB20-843275BC5AD3}"/>
          </ac:spMkLst>
        </pc:spChg>
        <pc:spChg chg="del">
          <ac:chgData name="maulanahirzan" userId="" providerId="" clId="Web-{69C58328-0994-4B6F-8755-E963C63465F8}" dt="2021-10-24T11:50:34.134" v="756"/>
          <ac:spMkLst>
            <pc:docMk/>
            <pc:sldMk cId="3065948418" sldId="270"/>
            <ac:spMk id="3" creationId="{F529B8CE-BBA3-47ED-B832-E8AAB62719C2}"/>
          </ac:spMkLst>
        </pc:spChg>
        <pc:picChg chg="add mod ord">
          <ac:chgData name="maulanahirzan" userId="" providerId="" clId="Web-{69C58328-0994-4B6F-8755-E963C63465F8}" dt="2021-10-24T11:50:43.962" v="758" actId="14100"/>
          <ac:picMkLst>
            <pc:docMk/>
            <pc:sldMk cId="3065948418" sldId="270"/>
            <ac:picMk id="4" creationId="{DC7C17C2-BDB9-4C0C-9C30-D7E232D0AC6A}"/>
          </ac:picMkLst>
        </pc:picChg>
        <pc:picChg chg="add mod">
          <ac:chgData name="maulanahirzan" userId="" providerId="" clId="Web-{69C58328-0994-4B6F-8755-E963C63465F8}" dt="2021-10-24T11:54:51.640" v="763" actId="1076"/>
          <ac:picMkLst>
            <pc:docMk/>
            <pc:sldMk cId="3065948418" sldId="270"/>
            <ac:picMk id="5" creationId="{DE4584AF-6C50-454E-B853-53843DD18872}"/>
          </ac:picMkLst>
        </pc:picChg>
      </pc:sldChg>
      <pc:sldChg chg="addSp delSp modSp new">
        <pc:chgData name="maulanahirzan" userId="" providerId="" clId="Web-{69C58328-0994-4B6F-8755-E963C63465F8}" dt="2021-10-24T11:56:00.813" v="767" actId="1076"/>
        <pc:sldMkLst>
          <pc:docMk/>
          <pc:sldMk cId="2195770904" sldId="271"/>
        </pc:sldMkLst>
        <pc:spChg chg="del">
          <ac:chgData name="maulanahirzan" userId="" providerId="" clId="Web-{69C58328-0994-4B6F-8755-E963C63465F8}" dt="2021-10-24T11:55:46.251" v="764"/>
          <ac:spMkLst>
            <pc:docMk/>
            <pc:sldMk cId="2195770904" sldId="271"/>
            <ac:spMk id="3" creationId="{4D68B530-93DC-41F1-8350-E3B0C929EEB4}"/>
          </ac:spMkLst>
        </pc:spChg>
        <pc:picChg chg="add mod ord">
          <ac:chgData name="maulanahirzan" userId="" providerId="" clId="Web-{69C58328-0994-4B6F-8755-E963C63465F8}" dt="2021-10-24T11:56:00.813" v="767" actId="1076"/>
          <ac:picMkLst>
            <pc:docMk/>
            <pc:sldMk cId="2195770904" sldId="271"/>
            <ac:picMk id="4" creationId="{89C65AC4-6A80-477C-A0F8-BE28E9FF4AFE}"/>
          </ac:picMkLst>
        </pc:picChg>
      </pc:sldChg>
    </pc:docChg>
  </pc:docChgLst>
  <pc:docChgLst>
    <pc:chgData name="maulanahirzan" userId="QZ9/UGr5K0C954TRx2YVemBIv6+ROOpGBScm1FuaWOk=" providerId="None" clId="Web-{69C58328-0994-4B6F-8755-E963C63465F8}"/>
    <pc:docChg chg="addSld modSld addMainMaster delMainMaster">
      <pc:chgData name="maulanahirzan" userId="QZ9/UGr5K0C954TRx2YVemBIv6+ROOpGBScm1FuaWOk=" providerId="None" clId="Web-{69C58328-0994-4B6F-8755-E963C63465F8}" dt="2021-10-24T10:33:52.484" v="132"/>
      <pc:docMkLst>
        <pc:docMk/>
      </pc:docMkLst>
      <pc:sldChg chg="modSp mod modClrScheme chgLayout">
        <pc:chgData name="maulanahirzan" userId="QZ9/UGr5K0C954TRx2YVemBIv6+ROOpGBScm1FuaWOk=" providerId="None" clId="Web-{69C58328-0994-4B6F-8755-E963C63465F8}" dt="2021-10-24T10:16:04.016" v="11"/>
        <pc:sldMkLst>
          <pc:docMk/>
          <pc:sldMk cId="2426011969" sldId="256"/>
        </pc:sldMkLst>
        <pc:spChg chg="mod ord">
          <ac:chgData name="maulanahirzan" userId="QZ9/UGr5K0C954TRx2YVemBIv6+ROOpGBScm1FuaWOk=" providerId="None" clId="Web-{69C58328-0994-4B6F-8755-E963C63465F8}" dt="2021-10-24T10:16:04.016" v="11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69C58328-0994-4B6F-8755-E963C63465F8}" dt="2021-10-24T10:16:04.016" v="11"/>
          <ac:spMkLst>
            <pc:docMk/>
            <pc:sldMk cId="2426011969" sldId="256"/>
            <ac:spMk id="3" creationId="{00000000-0000-0000-0000-000000000000}"/>
          </ac:spMkLst>
        </pc:spChg>
      </pc:sldChg>
      <pc:sldChg chg="addSp modSp new mod modClrScheme chgLayout">
        <pc:chgData name="maulanahirzan" userId="QZ9/UGr5K0C954TRx2YVemBIv6+ROOpGBScm1FuaWOk=" providerId="None" clId="Web-{69C58328-0994-4B6F-8755-E963C63465F8}" dt="2021-10-24T10:26:59.096" v="113" actId="20577"/>
        <pc:sldMkLst>
          <pc:docMk/>
          <pc:sldMk cId="3663793689" sldId="257"/>
        </pc:sldMkLst>
        <pc:spChg chg="mod ord">
          <ac:chgData name="maulanahirzan" userId="QZ9/UGr5K0C954TRx2YVemBIv6+ROOpGBScm1FuaWOk=" providerId="None" clId="Web-{69C58328-0994-4B6F-8755-E963C63465F8}" dt="2021-10-24T10:16:55.299" v="18" actId="20577"/>
          <ac:spMkLst>
            <pc:docMk/>
            <pc:sldMk cId="3663793689" sldId="257"/>
            <ac:spMk id="2" creationId="{EB97B047-A849-4FA2-923A-58608226EF06}"/>
          </ac:spMkLst>
        </pc:spChg>
        <pc:spChg chg="mod ord">
          <ac:chgData name="maulanahirzan" userId="QZ9/UGr5K0C954TRx2YVemBIv6+ROOpGBScm1FuaWOk=" providerId="None" clId="Web-{69C58328-0994-4B6F-8755-E963C63465F8}" dt="2021-10-24T10:19:49.896" v="97" actId="20577"/>
          <ac:spMkLst>
            <pc:docMk/>
            <pc:sldMk cId="3663793689" sldId="257"/>
            <ac:spMk id="3" creationId="{6D4063A2-B5D2-4B11-B211-3EB14233DA2E}"/>
          </ac:spMkLst>
        </pc:spChg>
        <pc:spChg chg="add mod">
          <ac:chgData name="maulanahirzan" userId="QZ9/UGr5K0C954TRx2YVemBIv6+ROOpGBScm1FuaWOk=" providerId="None" clId="Web-{69C58328-0994-4B6F-8755-E963C63465F8}" dt="2021-10-24T10:21:54.757" v="102" actId="1076"/>
          <ac:spMkLst>
            <pc:docMk/>
            <pc:sldMk cId="3663793689" sldId="257"/>
            <ac:spMk id="5" creationId="{032E1433-BD51-4C34-A8F7-745ABC17D628}"/>
          </ac:spMkLst>
        </pc:spChg>
        <pc:spChg chg="add mod">
          <ac:chgData name="maulanahirzan" userId="QZ9/UGr5K0C954TRx2YVemBIv6+ROOpGBScm1FuaWOk=" providerId="None" clId="Web-{69C58328-0994-4B6F-8755-E963C63465F8}" dt="2021-10-24T10:26:41.643" v="109" actId="20577"/>
          <ac:spMkLst>
            <pc:docMk/>
            <pc:sldMk cId="3663793689" sldId="257"/>
            <ac:spMk id="7" creationId="{BED093EF-DB2D-4678-9AA2-91BE77A74F52}"/>
          </ac:spMkLst>
        </pc:spChg>
        <pc:spChg chg="add mod">
          <ac:chgData name="maulanahirzan" userId="QZ9/UGr5K0C954TRx2YVemBIv6+ROOpGBScm1FuaWOk=" providerId="None" clId="Web-{69C58328-0994-4B6F-8755-E963C63465F8}" dt="2021-10-24T10:26:59.096" v="113" actId="20577"/>
          <ac:spMkLst>
            <pc:docMk/>
            <pc:sldMk cId="3663793689" sldId="257"/>
            <ac:spMk id="8" creationId="{03C50B7C-1E8C-4E54-A87C-45FCF5520EAA}"/>
          </ac:spMkLst>
        </pc:spChg>
        <pc:picChg chg="add mod">
          <ac:chgData name="maulanahirzan" userId="QZ9/UGr5K0C954TRx2YVemBIv6+ROOpGBScm1FuaWOk=" providerId="None" clId="Web-{69C58328-0994-4B6F-8755-E963C63465F8}" dt="2021-10-24T10:21:59.085" v="104" actId="1076"/>
          <ac:picMkLst>
            <pc:docMk/>
            <pc:sldMk cId="3663793689" sldId="257"/>
            <ac:picMk id="4" creationId="{E5DD9F74-4151-48B3-B5FB-A2A272167408}"/>
          </ac:picMkLst>
        </pc:picChg>
      </pc:sldChg>
      <pc:sldChg chg="addSp delSp modSp new">
        <pc:chgData name="maulanahirzan" userId="QZ9/UGr5K0C954TRx2YVemBIv6+ROOpGBScm1FuaWOk=" providerId="None" clId="Web-{69C58328-0994-4B6F-8755-E963C63465F8}" dt="2021-10-24T10:28:07.269" v="120" actId="1076"/>
        <pc:sldMkLst>
          <pc:docMk/>
          <pc:sldMk cId="4091012231" sldId="258"/>
        </pc:sldMkLst>
        <pc:spChg chg="mod">
          <ac:chgData name="maulanahirzan" userId="QZ9/UGr5K0C954TRx2YVemBIv6+ROOpGBScm1FuaWOk=" providerId="None" clId="Web-{69C58328-0994-4B6F-8755-E963C63465F8}" dt="2021-10-24T10:27:51.363" v="115" actId="20577"/>
          <ac:spMkLst>
            <pc:docMk/>
            <pc:sldMk cId="4091012231" sldId="258"/>
            <ac:spMk id="2" creationId="{02982ECF-DC56-4CA2-A776-39871C5D24F0}"/>
          </ac:spMkLst>
        </pc:spChg>
        <pc:spChg chg="del">
          <ac:chgData name="maulanahirzan" userId="QZ9/UGr5K0C954TRx2YVemBIv6+ROOpGBScm1FuaWOk=" providerId="None" clId="Web-{69C58328-0994-4B6F-8755-E963C63465F8}" dt="2021-10-24T10:27:58.207" v="116"/>
          <ac:spMkLst>
            <pc:docMk/>
            <pc:sldMk cId="4091012231" sldId="258"/>
            <ac:spMk id="3" creationId="{C5A93416-1D48-4C10-B9CF-06EE5CD01812}"/>
          </ac:spMkLst>
        </pc:spChg>
        <pc:picChg chg="add mod ord">
          <ac:chgData name="maulanahirzan" userId="QZ9/UGr5K0C954TRx2YVemBIv6+ROOpGBScm1FuaWOk=" providerId="None" clId="Web-{69C58328-0994-4B6F-8755-E963C63465F8}" dt="2021-10-24T10:28:07.269" v="120" actId="1076"/>
          <ac:picMkLst>
            <pc:docMk/>
            <pc:sldMk cId="4091012231" sldId="258"/>
            <ac:picMk id="4" creationId="{B7058208-140D-4D17-819F-1973DA8E47BA}"/>
          </ac:picMkLst>
        </pc:picChg>
      </pc:sldChg>
      <pc:sldChg chg="addSp delSp modSp new">
        <pc:chgData name="maulanahirzan" userId="QZ9/UGr5K0C954TRx2YVemBIv6+ROOpGBScm1FuaWOk=" providerId="None" clId="Web-{69C58328-0994-4B6F-8755-E963C63465F8}" dt="2021-10-24T10:30:56.871" v="131" actId="1076"/>
        <pc:sldMkLst>
          <pc:docMk/>
          <pc:sldMk cId="933096180" sldId="259"/>
        </pc:sldMkLst>
        <pc:spChg chg="mod">
          <ac:chgData name="maulanahirzan" userId="QZ9/UGr5K0C954TRx2YVemBIv6+ROOpGBScm1FuaWOk=" providerId="None" clId="Web-{69C58328-0994-4B6F-8755-E963C63465F8}" dt="2021-10-24T10:30:38.090" v="126" actId="20577"/>
          <ac:spMkLst>
            <pc:docMk/>
            <pc:sldMk cId="933096180" sldId="259"/>
            <ac:spMk id="2" creationId="{7637BDF1-059D-4AB1-9162-A39F6238C926}"/>
          </ac:spMkLst>
        </pc:spChg>
        <pc:spChg chg="del">
          <ac:chgData name="maulanahirzan" userId="QZ9/UGr5K0C954TRx2YVemBIv6+ROOpGBScm1FuaWOk=" providerId="None" clId="Web-{69C58328-0994-4B6F-8755-E963C63465F8}" dt="2021-10-24T10:30:42.293" v="127"/>
          <ac:spMkLst>
            <pc:docMk/>
            <pc:sldMk cId="933096180" sldId="259"/>
            <ac:spMk id="3" creationId="{4B4CEB99-78D4-4E8F-AB32-4FC1DCE67BEE}"/>
          </ac:spMkLst>
        </pc:spChg>
        <pc:picChg chg="add mod ord">
          <ac:chgData name="maulanahirzan" userId="QZ9/UGr5K0C954TRx2YVemBIv6+ROOpGBScm1FuaWOk=" providerId="None" clId="Web-{69C58328-0994-4B6F-8755-E963C63465F8}" dt="2021-10-24T10:30:56.871" v="131" actId="1076"/>
          <ac:picMkLst>
            <pc:docMk/>
            <pc:sldMk cId="933096180" sldId="259"/>
            <ac:picMk id="4" creationId="{4DCE284D-2A04-46B9-B828-395D93EB6D0B}"/>
          </ac:picMkLst>
        </pc:picChg>
      </pc:sldChg>
      <pc:sldChg chg="new">
        <pc:chgData name="maulanahirzan" userId="QZ9/UGr5K0C954TRx2YVemBIv6+ROOpGBScm1FuaWOk=" providerId="None" clId="Web-{69C58328-0994-4B6F-8755-E963C63465F8}" dt="2021-10-24T10:33:52.484" v="132"/>
        <pc:sldMkLst>
          <pc:docMk/>
          <pc:sldMk cId="1338390807" sldId="260"/>
        </pc:sldMkLst>
      </pc:sldChg>
      <pc:sldMasterChg chg="del delSldLayout">
        <pc:chgData name="maulanahirzan" userId="QZ9/UGr5K0C954TRx2YVemBIv6+ROOpGBScm1FuaWOk=" providerId="None" clId="Web-{69C58328-0994-4B6F-8755-E963C63465F8}" dt="2021-10-24T10:14:29.921" v="0"/>
        <pc:sldMasterMkLst>
          <pc:docMk/>
          <pc:sldMasterMk cId="4124136512" sldId="2147483672"/>
        </pc:sldMasterMkLst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QZ9/UGr5K0C954TRx2YVemBIv6+ROOpGBScm1FuaWOk=" providerId="None" clId="Web-{69C58328-0994-4B6F-8755-E963C63465F8}" dt="2021-10-24T10:14:29.921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69C58328-0994-4B6F-8755-E963C63465F8}" dt="2021-10-24T10:14:36.827" v="1"/>
        <pc:sldMasterMkLst>
          <pc:docMk/>
          <pc:sldMasterMk cId="3859113219" sldId="2147483684"/>
        </pc:sldMasterMkLst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3177811669" sldId="2147483685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3292113558" sldId="2147483686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1532996460" sldId="2147483687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1726080618" sldId="2147483688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921646336" sldId="2147483689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1867894562" sldId="2147483690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2085351364" sldId="2147483691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2685613438" sldId="2147483692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2361486856" sldId="2147483693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3282426871" sldId="2147483694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4:36.827" v="1"/>
          <pc:sldLayoutMkLst>
            <pc:docMk/>
            <pc:sldMasterMk cId="3859113219" sldId="2147483684"/>
            <pc:sldLayoutMk cId="2195845907" sldId="2147483695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69C58328-0994-4B6F-8755-E963C63465F8}" dt="2021-10-24T10:15:44.688" v="9"/>
        <pc:sldMasterMkLst>
          <pc:docMk/>
          <pc:sldMasterMk cId="3580275899" sldId="2147483696"/>
        </pc:sldMasterMkLst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303666783" sldId="2147483697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4277422704" sldId="2147483698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1802781117" sldId="2147483699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558829769" sldId="2147483700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727772909" sldId="2147483701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1525993072" sldId="2147483702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889578624" sldId="2147483703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2864862890" sldId="2147483704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2329426861" sldId="2147483705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1210029337" sldId="2147483706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2362565561" sldId="2147483707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1473059698" sldId="2147483708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2193860163" sldId="2147483709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2695728790" sldId="2147483710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169647333" sldId="2147483711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2447949560" sldId="2147483712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5:44.688" v="9"/>
          <pc:sldLayoutMkLst>
            <pc:docMk/>
            <pc:sldMasterMk cId="3580275899" sldId="2147483696"/>
            <pc:sldLayoutMk cId="13637760" sldId="2147483713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69C58328-0994-4B6F-8755-E963C63465F8}" dt="2021-10-24T10:16:04.016" v="11"/>
        <pc:sldMasterMkLst>
          <pc:docMk/>
          <pc:sldMasterMk cId="2786864977" sldId="2147483714"/>
        </pc:sldMasterMkLst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2957943723" sldId="2147483715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947358554" sldId="2147483716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1508748529" sldId="2147483717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23422508" sldId="2147483718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1517635438" sldId="2147483719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1525938692" sldId="2147483720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1712825188" sldId="2147483721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780609812" sldId="2147483722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3537907148" sldId="2147483723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2386869867" sldId="2147483724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972671485" sldId="2147483725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1939510315" sldId="2147483726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1660370944" sldId="2147483727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659177569" sldId="2147483728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1270913846" sldId="2147483729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4079067219" sldId="2147483730"/>
          </pc:sldLayoutMkLst>
        </pc:sldLayoutChg>
        <pc:sldLayoutChg chg="add del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2786864977" sldId="2147483714"/>
            <pc:sldLayoutMk cId="2255910901" sldId="2147483731"/>
          </pc:sldLayoutMkLst>
        </pc:sldLayoutChg>
      </pc:sldMasterChg>
      <pc:sldMasterChg chg="add addSldLayout modSldLayout">
        <pc:chgData name="maulanahirzan" userId="QZ9/UGr5K0C954TRx2YVemBIv6+ROOpGBScm1FuaWOk=" providerId="None" clId="Web-{69C58328-0994-4B6F-8755-E963C63465F8}" dt="2021-10-24T10:16:04.016" v="11"/>
        <pc:sldMasterMkLst>
          <pc:docMk/>
          <pc:sldMasterMk cId="557083585" sldId="2147483732"/>
        </pc:sldMasterMkLst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871308904" sldId="2147483733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1061583404" sldId="2147483734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1600446486" sldId="2147483735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2972343318" sldId="2147483736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240952848" sldId="2147483737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4260850785" sldId="2147483738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3541263583" sldId="2147483739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66694430" sldId="2147483740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8546087" sldId="2147483741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1936796729" sldId="2147483742"/>
          </pc:sldLayoutMkLst>
        </pc:sldLayoutChg>
        <pc:sldLayoutChg chg="add mod replId">
          <pc:chgData name="maulanahirzan" userId="QZ9/UGr5K0C954TRx2YVemBIv6+ROOpGBScm1FuaWOk=" providerId="None" clId="Web-{69C58328-0994-4B6F-8755-E963C63465F8}" dt="2021-10-24T10:16:04.016" v="11"/>
          <pc:sldLayoutMkLst>
            <pc:docMk/>
            <pc:sldMasterMk cId="557083585" sldId="2147483732"/>
            <pc:sldLayoutMk cId="479166634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308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9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6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044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4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5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6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acebook_logo_36x36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intenseplayer.deviantart.com/art/Twitter-Neue-iOS-Icon-329042199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4_Node_Biconnected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Mobile </a:t>
            </a:r>
            <a:r>
              <a:rPr lang="ru-RU" dirty="0" err="1"/>
              <a:t>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E5-D6E9-4E07-909B-93F1E9E1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0F6F-107F-44BD-B684-667E48A6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Cypher Mendukung:</a:t>
            </a:r>
          </a:p>
          <a:p>
            <a:pPr lvl="1"/>
            <a:r>
              <a:rPr lang="en-US" sz="2400" spc="10">
                <a:solidFill>
                  <a:srgbClr val="000000"/>
                </a:solidFill>
              </a:rPr>
              <a:t>WHERE</a:t>
            </a:r>
          </a:p>
          <a:p>
            <a:pPr lvl="2"/>
            <a:r>
              <a:rPr lang="en-US" sz="2000" spc="10">
                <a:solidFill>
                  <a:srgbClr val="000000"/>
                </a:solidFill>
              </a:rPr>
              <a:t>Untuk menyaring pola</a:t>
            </a:r>
          </a:p>
          <a:p>
            <a:pPr lvl="1"/>
            <a:r>
              <a:rPr lang="en-US" sz="2400" spc="10">
                <a:solidFill>
                  <a:srgbClr val="000000"/>
                </a:solidFill>
              </a:rPr>
              <a:t>CREATE dan CREATE UNIQUE</a:t>
            </a:r>
          </a:p>
          <a:p>
            <a:pPr lvl="2"/>
            <a:r>
              <a:rPr lang="en-US" sz="2000" spc="10">
                <a:solidFill>
                  <a:srgbClr val="000000"/>
                </a:solidFill>
              </a:rPr>
              <a:t>Membuat Node dan Relasi</a:t>
            </a: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MERGE</a:t>
            </a:r>
            <a:endParaRPr lang="en-US" sz="2200" spc="10" dirty="0">
              <a:solidFill>
                <a:srgbClr val="000000"/>
              </a:solidFill>
            </a:endParaRPr>
          </a:p>
          <a:p>
            <a:pPr lvl="2"/>
            <a:r>
              <a:rPr lang="en-US" sz="2000" spc="10">
                <a:solidFill>
                  <a:srgbClr val="000000"/>
                </a:solidFill>
              </a:rPr>
              <a:t>Menggabungkan pola yang sudah ada atau menggunakan ulang</a:t>
            </a: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DELETE</a:t>
            </a:r>
            <a:endParaRPr lang="en-US" sz="2200" spc="10" dirty="0">
              <a:solidFill>
                <a:srgbClr val="000000"/>
              </a:solidFill>
            </a:endParaRPr>
          </a:p>
          <a:p>
            <a:pPr lvl="2"/>
            <a:r>
              <a:rPr lang="en-US" sz="2000" spc="10">
                <a:solidFill>
                  <a:srgbClr val="000000"/>
                </a:solidFill>
              </a:rPr>
              <a:t>Menghapus Node, Relasi, dan Properti</a:t>
            </a: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SET</a:t>
            </a:r>
            <a:endParaRPr lang="en-US" sz="2200" spc="10" dirty="0">
              <a:solidFill>
                <a:srgbClr val="000000"/>
              </a:solidFill>
            </a:endParaRPr>
          </a:p>
          <a:p>
            <a:pPr lvl="2"/>
            <a:r>
              <a:rPr lang="en-US" sz="2000" spc="10">
                <a:solidFill>
                  <a:srgbClr val="000000"/>
                </a:solidFill>
              </a:rPr>
              <a:t>Mengatur nilai propery</a:t>
            </a:r>
            <a:endParaRPr lang="en-US" sz="2000" spc="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036F-A533-402E-8A8B-8A664BE9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4FC7-9CCC-4FD9-9A26-8A3D0DC8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FOREACH</a:t>
            </a:r>
            <a:endParaRPr lang="en-US"/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Melakukan update setiap Elemen di List</a:t>
            </a:r>
            <a:endParaRPr lang="en-US" sz="2200" spc="10" dirty="0">
              <a:solidFill>
                <a:srgbClr val="000000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UNION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Menggabungkan dua atau lebih hasil dari kueri </a:t>
            </a:r>
          </a:p>
          <a:p>
            <a:pPr>
              <a:buFont typeface="Arial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WITH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Menggabungkan subsequen kueri dan melanjutkan hasilnya ke berikutnya</a:t>
            </a:r>
          </a:p>
          <a:p>
            <a:pPr>
              <a:buFont typeface="Arial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START</a:t>
            </a: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Secara spesifik memulai node awal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1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B10E-CBE4-4FF5-A355-FA9C0B7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Mengapa Organisasi Memilih Ini?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5B2F-4F66-4980-9016-055D028E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18" y="1828800"/>
            <a:ext cx="8624114" cy="2496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Kinerja kritis dari menit ke milidetik</a:t>
            </a:r>
            <a:endParaRPr lang="en-US"/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Kinerja kueri dan keresponsifan adalah masalah utama dari berbagai organisasi mengenai data mereka</a:t>
            </a:r>
            <a:endParaRPr lang="en-US" sz="2200" spc="10" dirty="0">
              <a:solidFill>
                <a:srgbClr val="000000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Siklus perkembangan yang berubah cepat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Model data graph mengurangi beban ketidaksamaan yang mengganggu perngembangan perangkat lunak</a:t>
            </a:r>
            <a:endParaRPr lang="en-US" sz="2200" spc="10" dirty="0">
              <a:solidFill>
                <a:srgbClr val="000000"/>
              </a:solidFill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2C6DF4C-C427-46E5-8BF5-70DB3DBC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" y="4386532"/>
            <a:ext cx="2182484" cy="2168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A0E13-2D55-4587-AC89-56DAB19EC529}"/>
              </a:ext>
            </a:extLst>
          </p:cNvPr>
          <p:cNvSpPr txBox="1"/>
          <p:nvPr/>
        </p:nvSpPr>
        <p:spPr>
          <a:xfrm>
            <a:off x="152400" y="6554638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ECC8EA38-4D92-406C-89E1-94E606444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11570" y="4329022"/>
            <a:ext cx="2182484" cy="2225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3282B-EC0E-4E73-8D16-C594F6C07D6F}"/>
              </a:ext>
            </a:extLst>
          </p:cNvPr>
          <p:cNvSpPr txBox="1"/>
          <p:nvPr/>
        </p:nvSpPr>
        <p:spPr>
          <a:xfrm>
            <a:off x="2711570" y="654026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81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2EFF-AC81-4FE4-9AC5-A3C9095A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ACCA01-B073-413E-9D7F-991927770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06" y="635480"/>
            <a:ext cx="10783710" cy="6062242"/>
          </a:xfrm>
        </p:spPr>
      </p:pic>
    </p:spTree>
    <p:extLst>
      <p:ext uri="{BB962C8B-B14F-4D97-AF65-F5344CB8AC3E}">
        <p14:creationId xmlns:p14="http://schemas.microsoft.com/office/powerpoint/2010/main" val="282771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C22-CB9B-4DFF-8532-4CC06367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Gojek dan Graph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7E9E-A5F4-44F1-B36A-6604952E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Gojek menggunakan Graph untuk mendeteksi order palsu/fiktif/fraud secara realtime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9DFA25-F536-400E-BD7F-914ACD0C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2" y="2770014"/>
            <a:ext cx="5704936" cy="3503331"/>
          </a:xfrm>
          <a:prstGeom prst="rect">
            <a:avLst/>
          </a:prstGeom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DD8CB9B-8F6C-483E-9C25-721B5E16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6" y="2773096"/>
            <a:ext cx="6121878" cy="34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0347-4B29-4573-AB20-843275BC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Delivery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7C17C2-BDB9-4C0C-9C30-D7E232D0A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576" y="304801"/>
            <a:ext cx="6294670" cy="6378544"/>
          </a:xfrm>
        </p:spPr>
      </p:pic>
      <p:pic>
        <p:nvPicPr>
          <p:cNvPr id="5" name="Picture 5" descr="Graphical user interface, map&#10;&#10;Description automatically generated">
            <a:extLst>
              <a:ext uri="{FF2B5EF4-FFF2-40B4-BE49-F238E27FC236}">
                <a16:creationId xmlns:a16="http://schemas.microsoft.com/office/drawing/2014/main" id="{DE4584AF-6C50-454E-B853-53843DD1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03" y="1903203"/>
            <a:ext cx="3458114" cy="46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4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F60A-9C3C-4C45-ACA4-E2E8CB9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rima Kasih Salam Kartu · Gambar gratis di Pixabay">
            <a:extLst>
              <a:ext uri="{FF2B5EF4-FFF2-40B4-BE49-F238E27FC236}">
                <a16:creationId xmlns:a16="http://schemas.microsoft.com/office/drawing/2014/main" id="{89C65AC4-6A80-477C-A0F8-BE28E9FF4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341" y="132272"/>
            <a:ext cx="9309827" cy="6579828"/>
          </a:xfrm>
        </p:spPr>
      </p:pic>
    </p:spTree>
    <p:extLst>
      <p:ext uri="{BB962C8B-B14F-4D97-AF65-F5344CB8AC3E}">
        <p14:creationId xmlns:p14="http://schemas.microsoft.com/office/powerpoint/2010/main" val="219577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047-A849-4FA2-923A-58608226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63A2-B5D2-4B11-B211-3EB14233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model data </a:t>
            </a:r>
            <a:r>
              <a:rPr lang="en-US" sz="2400" dirty="0" err="1"/>
              <a:t>dari</a:t>
            </a:r>
            <a:r>
              <a:rPr lang="en-US" sz="2400" dirty="0"/>
              <a:t> NoSQL yang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database </a:t>
            </a:r>
            <a:r>
              <a:rPr lang="en-US" sz="2400" dirty="0" err="1"/>
              <a:t>nya</a:t>
            </a:r>
            <a:endParaRPr lang="en-US" sz="2400" dirty="0"/>
          </a:p>
          <a:p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aplikasi-aplikasi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media</a:t>
            </a:r>
          </a:p>
          <a:p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database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model </a:t>
            </a:r>
            <a:r>
              <a:rPr lang="en-US" sz="2400" dirty="0" err="1"/>
              <a:t>lainnya</a:t>
            </a:r>
            <a:r>
              <a:rPr lang="en-US" sz="2400" dirty="0"/>
              <a:t>, model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node (data)  dan arrow (</a:t>
            </a:r>
            <a:r>
              <a:rPr lang="en-US" sz="2400" dirty="0" err="1"/>
              <a:t>relasi</a:t>
            </a:r>
            <a:r>
              <a:rPr lang="en-US" sz="2400" dirty="0"/>
              <a:t>)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5DD9F74-4151-48B3-B5FB-A2A272167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0287" y="4094879"/>
            <a:ext cx="2743199" cy="286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2E1433-BD51-4C34-A8F7-745ABC17D628}"/>
              </a:ext>
            </a:extLst>
          </p:cNvPr>
          <p:cNvSpPr txBox="1"/>
          <p:nvPr/>
        </p:nvSpPr>
        <p:spPr>
          <a:xfrm>
            <a:off x="80513" y="648715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093EF-DB2D-4678-9AA2-91BE77A74F52}"/>
              </a:ext>
            </a:extLst>
          </p:cNvPr>
          <p:cNvSpPr txBox="1"/>
          <p:nvPr/>
        </p:nvSpPr>
        <p:spPr>
          <a:xfrm>
            <a:off x="5241985" y="61333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Node 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50B7C-1E8C-4E54-A87C-45FCF5520EAA}"/>
              </a:ext>
            </a:extLst>
          </p:cNvPr>
          <p:cNvSpPr txBox="1"/>
          <p:nvPr/>
        </p:nvSpPr>
        <p:spPr>
          <a:xfrm>
            <a:off x="4737879" y="50110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Arrow (</a:t>
            </a:r>
            <a:r>
              <a:rPr lang="en-US" dirty="0" err="1"/>
              <a:t>Relasi</a:t>
            </a:r>
            <a:r>
              <a:rPr lang="en-US" dirty="0"/>
              <a:t>)</a:t>
            </a:r>
          </a:p>
        </p:txBody>
      </p:sp>
      <p:pic>
        <p:nvPicPr>
          <p:cNvPr id="6" name="Picture 8" descr="Icon&#10;&#10;Description automatically generated">
            <a:extLst>
              <a:ext uri="{FF2B5EF4-FFF2-40B4-BE49-F238E27FC236}">
                <a16:creationId xmlns:a16="http://schemas.microsoft.com/office/drawing/2014/main" id="{268A5995-BA05-41F9-83ED-5255A581E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834" y="4445192"/>
            <a:ext cx="27432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9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2ECF-DC56-4CA2-A776-39871C5D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7058208-140D-4D17-819F-1973DA8E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136" y="189781"/>
            <a:ext cx="7228039" cy="6622959"/>
          </a:xfrm>
        </p:spPr>
      </p:pic>
    </p:spTree>
    <p:extLst>
      <p:ext uri="{BB962C8B-B14F-4D97-AF65-F5344CB8AC3E}">
        <p14:creationId xmlns:p14="http://schemas.microsoft.com/office/powerpoint/2010/main" val="409101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BDF1-059D-4AB1-9162-A39F6238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CE284D-2A04-46B9-B828-395D93EB6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29" y="1933332"/>
            <a:ext cx="11025133" cy="4544838"/>
          </a:xfrm>
        </p:spPr>
      </p:pic>
    </p:spTree>
    <p:extLst>
      <p:ext uri="{BB962C8B-B14F-4D97-AF65-F5344CB8AC3E}">
        <p14:creationId xmlns:p14="http://schemas.microsoft.com/office/powerpoint/2010/main" val="9330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484C-73AB-4FC7-851F-5DE5294D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Kelebihan 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D150-9C56-44F8-B576-3AF97925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Kinerja stabil meskipun data berukuran besar dan tumbuh</a:t>
            </a:r>
          </a:p>
          <a:p>
            <a:r>
              <a:rPr lang="en-US" sz="2400"/>
              <a:t>Fleksibilitas graph database sangat unik, pengembang dapat menambahkan relasi baru, node baru, label baru, sub-graph baru tanpa merubah yang ada</a:t>
            </a:r>
            <a:endParaRPr lang="en-US" sz="2400" dirty="0"/>
          </a:p>
          <a:p>
            <a:r>
              <a:rPr lang="en-US" sz="2400"/>
              <a:t>DIkarenakan graph database tidak condong ke skema data, sehingga dapat berubah setiap saat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39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30B4-FF93-4BF3-AD37-E6516199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Komponen Dasar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04A8-5D29-42A3-BF31-5807E22A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/>
              <a:t>Graph berlabel terdiri dari </a:t>
            </a:r>
            <a:r>
              <a:rPr lang="en-US" sz="2400" i="1"/>
              <a:t>Node, Relationship, Properties </a:t>
            </a:r>
            <a:r>
              <a:rPr lang="en-US" sz="2400"/>
              <a:t>dan </a:t>
            </a:r>
            <a:r>
              <a:rPr lang="en-US" sz="2400" i="1"/>
              <a:t>Labels</a:t>
            </a:r>
          </a:p>
          <a:p>
            <a:r>
              <a:rPr lang="en-US" sz="2400"/>
              <a:t>Setiap Node memiliki properties atau data berupa key-value</a:t>
            </a:r>
          </a:p>
          <a:p>
            <a:r>
              <a:rPr lang="en-US" sz="2400"/>
              <a:t>Node dapat diberikan label lebih dari satu. Dan label label dapat dikelompokkan bersama</a:t>
            </a:r>
            <a:endParaRPr lang="en-US" sz="2400" dirty="0"/>
          </a:p>
          <a:p>
            <a:r>
              <a:rPr lang="en-US" sz="2400"/>
              <a:t>Relasi menghubungkan Node dan membentuk struktur graph. Relasi memiliki aray, nama, ujung awal dan akhir node</a:t>
            </a:r>
            <a:endParaRPr lang="en-US" sz="2400" dirty="0"/>
          </a:p>
          <a:p>
            <a:r>
              <a:rPr lang="en-US" sz="2400"/>
              <a:t>Relasi juga memiliki properti layaknya 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29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A754-2F51-486F-8EEC-78B345DB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Graph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BC8C-D1A1-4B59-8A4D-1DE28E99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Banyak cara untuk melakukan kueri database:</a:t>
            </a: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Cypher</a:t>
            </a:r>
            <a:endParaRPr lang="en-US" sz="2200" spc="10" dirty="0">
              <a:solidFill>
                <a:srgbClr val="000000"/>
              </a:solidFill>
            </a:endParaRPr>
          </a:p>
          <a:p>
            <a:pPr lvl="2"/>
            <a:r>
              <a:rPr lang="en-US" sz="2000" spc="10">
                <a:solidFill>
                  <a:srgbClr val="000000"/>
                </a:solidFill>
              </a:rPr>
              <a:t>Kueri ekspresif dengan properi dan bahasa deklaratif</a:t>
            </a:r>
            <a:endParaRPr lang="en-US" sz="2000" spc="10" dirty="0">
              <a:solidFill>
                <a:srgbClr val="000000"/>
              </a:solidFill>
            </a:endParaRP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SPARQL</a:t>
            </a:r>
          </a:p>
          <a:p>
            <a:pPr lvl="2"/>
            <a:r>
              <a:rPr lang="en-US" sz="2000" spc="10">
                <a:solidFill>
                  <a:srgbClr val="000000"/>
                </a:solidFill>
              </a:rPr>
              <a:t>RDF bahasa kueri</a:t>
            </a:r>
            <a:endParaRPr lang="en-US" sz="2000" spc="10" dirty="0">
              <a:solidFill>
                <a:srgbClr val="000000"/>
              </a:solidFill>
            </a:endParaRPr>
          </a:p>
          <a:p>
            <a:pPr lvl="1"/>
            <a:r>
              <a:rPr lang="en-US" sz="2200" spc="10">
                <a:solidFill>
                  <a:srgbClr val="000000"/>
                </a:solidFill>
              </a:rPr>
              <a:t>Gremlin</a:t>
            </a:r>
            <a:endParaRPr lang="en-US" sz="2200" spc="10" dirty="0">
              <a:solidFill>
                <a:srgbClr val="000000"/>
              </a:solidFill>
            </a:endParaRPr>
          </a:p>
          <a:p>
            <a:pPr lvl="2"/>
            <a:r>
              <a:rPr lang="en-US" sz="2000" spc="10">
                <a:solidFill>
                  <a:srgbClr val="000000"/>
                </a:solidFill>
              </a:rPr>
              <a:t>Kueri berbasiskan Path</a:t>
            </a:r>
            <a:endParaRPr lang="en-US" sz="2000" spc="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960D-B403-4A46-AF34-EBB0E0F8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Dasar Cypher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EF2A59-95B6-4DB5-8359-0016024AE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833" y="1699404"/>
            <a:ext cx="6827098" cy="43513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EAD17-2680-4E30-BD69-632D40B83C09}"/>
              </a:ext>
            </a:extLst>
          </p:cNvPr>
          <p:cNvSpPr txBox="1"/>
          <p:nvPr/>
        </p:nvSpPr>
        <p:spPr>
          <a:xfrm>
            <a:off x="224287" y="6248401"/>
            <a:ext cx="111108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ea typeface="+mn-lt"/>
                <a:cs typeface="+mn-lt"/>
              </a:rPr>
              <a:t>(emil)&lt;-[:KNOWS]-(jim)-[:KNOWS]-&gt;(ian)-[:KNOWS]-&gt;(emil)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5310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A90F-C279-4A62-BDE1-56AC6CD3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C6C0-A8FD-440A-9726-03B9A568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50" y="1828800"/>
            <a:ext cx="10593812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Berdasarkan ASCII graph tadi, kita dapat membentuk kueri sederhana menggunakan </a:t>
            </a:r>
            <a:r>
              <a:rPr lang="en-US" sz="2400" b="1"/>
              <a:t>MATCH </a:t>
            </a:r>
            <a:r>
              <a:rPr lang="en-US" sz="2400"/>
              <a:t>dan </a:t>
            </a:r>
            <a:r>
              <a:rPr lang="en-US" sz="2400" b="1"/>
              <a:t>RETURN</a:t>
            </a:r>
            <a:endParaRPr lang="en-US" sz="2400"/>
          </a:p>
          <a:p>
            <a:endParaRPr lang="en-US" sz="2400" b="1" dirty="0"/>
          </a:p>
          <a:p>
            <a:r>
              <a:rPr lang="en-US" sz="2400"/>
              <a:t>Cara Mencari Teman Mutual dari </a:t>
            </a:r>
            <a:r>
              <a:rPr lang="en-US" sz="2400" b="1"/>
              <a:t>JIM:</a:t>
            </a:r>
          </a:p>
          <a:p>
            <a:endParaRPr lang="en-US" sz="2400" b="1" dirty="0"/>
          </a:p>
          <a:p>
            <a:r>
              <a:rPr lang="en-US" sz="2400" b="1">
                <a:ea typeface="+mn-lt"/>
                <a:cs typeface="+mn-lt"/>
              </a:rPr>
              <a:t>MATCH</a:t>
            </a:r>
            <a:r>
              <a:rPr lang="en-US" sz="2400">
                <a:ea typeface="+mn-lt"/>
                <a:cs typeface="+mn-lt"/>
              </a:rPr>
              <a:t> (a:Person {name:'Jim'})-[:KNOWS]-&gt;(b)-[:KNOWS]-&gt;(c), (a)-[:KNOWS]-&gt;(c)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RETURN</a:t>
            </a:r>
            <a:r>
              <a:rPr lang="en-US" sz="2400">
                <a:ea typeface="+mn-lt"/>
                <a:cs typeface="+mn-lt"/>
              </a:rPr>
              <a:t> b, c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1374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View</vt:lpstr>
      <vt:lpstr>Mobile application</vt:lpstr>
      <vt:lpstr>Graph Database</vt:lpstr>
      <vt:lpstr>Ilustrasi</vt:lpstr>
      <vt:lpstr>Ilustrasi</vt:lpstr>
      <vt:lpstr>Kelebihan Graph Database</vt:lpstr>
      <vt:lpstr>Komponen Dasar Graph</vt:lpstr>
      <vt:lpstr>Query Graph Database?</vt:lpstr>
      <vt:lpstr>Konsep Dasar Cypher</vt:lpstr>
      <vt:lpstr>Next Step?</vt:lpstr>
      <vt:lpstr>Syntax Cypher</vt:lpstr>
      <vt:lpstr>Syntax Cypher</vt:lpstr>
      <vt:lpstr>Mengapa Organisasi Memilih Ini?</vt:lpstr>
      <vt:lpstr>PowerPoint Presentation</vt:lpstr>
      <vt:lpstr>Gojek dan Graph DB</vt:lpstr>
      <vt:lpstr>Sistem Delivery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235</cp:revision>
  <dcterms:created xsi:type="dcterms:W3CDTF">2012-12-03T06:56:55Z</dcterms:created>
  <dcterms:modified xsi:type="dcterms:W3CDTF">2021-10-24T11:56:06Z</dcterms:modified>
</cp:coreProperties>
</file>