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56" r:id="rId2"/>
    <p:sldId id="257" r:id="rId3"/>
    <p:sldId id="259" r:id="rId4"/>
    <p:sldId id="269" r:id="rId5"/>
    <p:sldId id="270" r:id="rId6"/>
    <p:sldId id="271" r:id="rId7"/>
    <p:sldId id="272" r:id="rId8"/>
    <p:sldId id="273" r:id="rId9"/>
    <p:sldId id="274" r:id="rId10"/>
    <p:sldId id="258" r:id="rId11"/>
    <p:sldId id="260" r:id="rId12"/>
    <p:sldId id="261" r:id="rId13"/>
    <p:sldId id="262" r:id="rId14"/>
    <p:sldId id="263" r:id="rId15"/>
    <p:sldId id="264" r:id="rId16"/>
    <p:sldId id="265" r:id="rId17"/>
    <p:sldId id="266" r:id="rId18"/>
    <p:sldId id="267" r:id="rId19"/>
    <p:sldId id="268" r:id="rId2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2A04AD-87FC-4A33-A204-D987FFC76087}" v="375" dt="2021-11-27T05:25:32.7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9273" autoAdjust="0"/>
  </p:normalViewPr>
  <p:slideViewPr>
    <p:cSldViewPr snapToGrid="0">
      <p:cViewPr varScale="1">
        <p:scale>
          <a:sx n="100" d="100"/>
          <a:sy n="100" d="100"/>
        </p:scale>
        <p:origin x="378" y="90"/>
      </p:cViewPr>
      <p:guideLst/>
    </p:cSldViewPr>
  </p:slideViewPr>
  <p:notesTextViewPr>
    <p:cViewPr>
      <p:scale>
        <a:sx n="1" d="1"/>
        <a:sy n="1" d="1"/>
      </p:scale>
      <p:origin x="0" y="0"/>
    </p:cViewPr>
  </p:notesTextViewPr>
  <p:notesViewPr>
    <p:cSldViewPr snapToGrid="0">
      <p:cViewPr varScale="1">
        <p:scale>
          <a:sx n="85" d="100"/>
          <a:sy n="85" d="100"/>
        </p:scale>
        <p:origin x="316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ulanahirzan" userId="QZ9/UGr5K0C954TRx2YVemBIv6+ROOpGBScm1FuaWOk=" providerId="None" clId="Web-{512A04AD-87FC-4A33-A204-D987FFC76087}"/>
    <pc:docChg chg="addSld modSld addMainMaster delMainMaster">
      <pc:chgData name="maulanahirzan" userId="QZ9/UGr5K0C954TRx2YVemBIv6+ROOpGBScm1FuaWOk=" providerId="None" clId="Web-{512A04AD-87FC-4A33-A204-D987FFC76087}" dt="2021-11-27T05:19:59.175" v="307" actId="20577"/>
      <pc:docMkLst>
        <pc:docMk/>
      </pc:docMkLst>
      <pc:sldChg chg="modSp mod modClrScheme chgLayout">
        <pc:chgData name="maulanahirzan" userId="QZ9/UGr5K0C954TRx2YVemBIv6+ROOpGBScm1FuaWOk=" providerId="None" clId="Web-{512A04AD-87FC-4A33-A204-D987FFC76087}" dt="2021-11-27T03:51:40.344" v="15" actId="20577"/>
        <pc:sldMkLst>
          <pc:docMk/>
          <pc:sldMk cId="2426011969" sldId="256"/>
        </pc:sldMkLst>
        <pc:spChg chg="mod ord">
          <ac:chgData name="maulanahirzan" userId="QZ9/UGr5K0C954TRx2YVemBIv6+ROOpGBScm1FuaWOk=" providerId="None" clId="Web-{512A04AD-87FC-4A33-A204-D987FFC76087}" dt="2021-11-27T03:51:31.531" v="13" actId="20577"/>
          <ac:spMkLst>
            <pc:docMk/>
            <pc:sldMk cId="2426011969" sldId="256"/>
            <ac:spMk id="2" creationId="{00000000-0000-0000-0000-000000000000}"/>
          </ac:spMkLst>
        </pc:spChg>
        <pc:spChg chg="mod ord">
          <ac:chgData name="maulanahirzan" userId="QZ9/UGr5K0C954TRx2YVemBIv6+ROOpGBScm1FuaWOk=" providerId="None" clId="Web-{512A04AD-87FC-4A33-A204-D987FFC76087}" dt="2021-11-27T03:51:40.344" v="15" actId="20577"/>
          <ac:spMkLst>
            <pc:docMk/>
            <pc:sldMk cId="2426011969" sldId="256"/>
            <ac:spMk id="3" creationId="{00000000-0000-0000-0000-000000000000}"/>
          </ac:spMkLst>
        </pc:spChg>
      </pc:sldChg>
      <pc:sldChg chg="addSp delSp modSp new">
        <pc:chgData name="maulanahirzan" userId="QZ9/UGr5K0C954TRx2YVemBIv6+ROOpGBScm1FuaWOk=" providerId="None" clId="Web-{512A04AD-87FC-4A33-A204-D987FFC76087}" dt="2021-11-27T04:33:58.835" v="164" actId="1076"/>
        <pc:sldMkLst>
          <pc:docMk/>
          <pc:sldMk cId="4163285197" sldId="257"/>
        </pc:sldMkLst>
        <pc:spChg chg="mod">
          <ac:chgData name="maulanahirzan" userId="QZ9/UGr5K0C954TRx2YVemBIv6+ROOpGBScm1FuaWOk=" providerId="None" clId="Web-{512A04AD-87FC-4A33-A204-D987FFC76087}" dt="2021-11-27T04:02:15.748" v="19" actId="20577"/>
          <ac:spMkLst>
            <pc:docMk/>
            <pc:sldMk cId="4163285197" sldId="257"/>
            <ac:spMk id="2" creationId="{D8744D0D-FFCC-4B88-B75C-7DF9F0A6272A}"/>
          </ac:spMkLst>
        </pc:spChg>
        <pc:spChg chg="mod">
          <ac:chgData name="maulanahirzan" userId="QZ9/UGr5K0C954TRx2YVemBIv6+ROOpGBScm1FuaWOk=" providerId="None" clId="Web-{512A04AD-87FC-4A33-A204-D987FFC76087}" dt="2021-11-27T04:03:14.031" v="43" actId="20577"/>
          <ac:spMkLst>
            <pc:docMk/>
            <pc:sldMk cId="4163285197" sldId="257"/>
            <ac:spMk id="3" creationId="{6D5F4064-EA2B-464C-908E-3A810D4083DA}"/>
          </ac:spMkLst>
        </pc:spChg>
        <pc:spChg chg="add del mod">
          <ac:chgData name="maulanahirzan" userId="QZ9/UGr5K0C954TRx2YVemBIv6+ROOpGBScm1FuaWOk=" providerId="None" clId="Web-{512A04AD-87FC-4A33-A204-D987FFC76087}" dt="2021-11-27T04:33:45.726" v="156"/>
          <ac:spMkLst>
            <pc:docMk/>
            <pc:sldMk cId="4163285197" sldId="257"/>
            <ac:spMk id="5" creationId="{891AF796-A66B-4C27-AF45-D276EF9AC3BA}"/>
          </ac:spMkLst>
        </pc:spChg>
        <pc:picChg chg="add del mod">
          <ac:chgData name="maulanahirzan" userId="QZ9/UGr5K0C954TRx2YVemBIv6+ROOpGBScm1FuaWOk=" providerId="None" clId="Web-{512A04AD-87FC-4A33-A204-D987FFC76087}" dt="2021-11-27T04:33:45.726" v="157"/>
          <ac:picMkLst>
            <pc:docMk/>
            <pc:sldMk cId="4163285197" sldId="257"/>
            <ac:picMk id="4" creationId="{130C2E1B-4D65-4634-A703-F56ECBD16879}"/>
          </ac:picMkLst>
        </pc:picChg>
        <pc:picChg chg="add mod">
          <ac:chgData name="maulanahirzan" userId="QZ9/UGr5K0C954TRx2YVemBIv6+ROOpGBScm1FuaWOk=" providerId="None" clId="Web-{512A04AD-87FC-4A33-A204-D987FFC76087}" dt="2021-11-27T04:33:58.835" v="164" actId="1076"/>
          <ac:picMkLst>
            <pc:docMk/>
            <pc:sldMk cId="4163285197" sldId="257"/>
            <ac:picMk id="7" creationId="{FEAAC3D8-D653-4DA5-8AE7-80F0887B1494}"/>
          </ac:picMkLst>
        </pc:picChg>
      </pc:sldChg>
      <pc:sldChg chg="modSp new">
        <pc:chgData name="maulanahirzan" userId="QZ9/UGr5K0C954TRx2YVemBIv6+ROOpGBScm1FuaWOk=" providerId="None" clId="Web-{512A04AD-87FC-4A33-A204-D987FFC76087}" dt="2021-11-27T04:30:13.940" v="113" actId="20577"/>
        <pc:sldMkLst>
          <pc:docMk/>
          <pc:sldMk cId="2398712079" sldId="258"/>
        </pc:sldMkLst>
        <pc:spChg chg="mod">
          <ac:chgData name="maulanahirzan" userId="QZ9/UGr5K0C954TRx2YVemBIv6+ROOpGBScm1FuaWOk=" providerId="None" clId="Web-{512A04AD-87FC-4A33-A204-D987FFC76087}" dt="2021-11-27T04:30:08.283" v="109" actId="20577"/>
          <ac:spMkLst>
            <pc:docMk/>
            <pc:sldMk cId="2398712079" sldId="258"/>
            <ac:spMk id="2" creationId="{E40106F3-F9D6-426A-BA26-EA0196A9F5ED}"/>
          </ac:spMkLst>
        </pc:spChg>
        <pc:spChg chg="mod">
          <ac:chgData name="maulanahirzan" userId="QZ9/UGr5K0C954TRx2YVemBIv6+ROOpGBScm1FuaWOk=" providerId="None" clId="Web-{512A04AD-87FC-4A33-A204-D987FFC76087}" dt="2021-11-27T04:30:13.940" v="113" actId="20577"/>
          <ac:spMkLst>
            <pc:docMk/>
            <pc:sldMk cId="2398712079" sldId="258"/>
            <ac:spMk id="3" creationId="{8A5C5962-B92A-432C-AF83-E308C7CA5E07}"/>
          </ac:spMkLst>
        </pc:spChg>
      </pc:sldChg>
      <pc:sldChg chg="addSp delSp modSp new">
        <pc:chgData name="maulanahirzan" userId="QZ9/UGr5K0C954TRx2YVemBIv6+ROOpGBScm1FuaWOk=" providerId="None" clId="Web-{512A04AD-87FC-4A33-A204-D987FFC76087}" dt="2021-11-27T04:34:05.617" v="166"/>
        <pc:sldMkLst>
          <pc:docMk/>
          <pc:sldMk cId="2969615146" sldId="259"/>
        </pc:sldMkLst>
        <pc:spChg chg="mod">
          <ac:chgData name="maulanahirzan" userId="QZ9/UGr5K0C954TRx2YVemBIv6+ROOpGBScm1FuaWOk=" providerId="None" clId="Web-{512A04AD-87FC-4A33-A204-D987FFC76087}" dt="2021-11-27T04:08:23.162" v="65" actId="20577"/>
          <ac:spMkLst>
            <pc:docMk/>
            <pc:sldMk cId="2969615146" sldId="259"/>
            <ac:spMk id="2" creationId="{06A05A29-702B-44B6-9FE6-4C001C332518}"/>
          </ac:spMkLst>
        </pc:spChg>
        <pc:spChg chg="mod">
          <ac:chgData name="maulanahirzan" userId="QZ9/UGr5K0C954TRx2YVemBIv6+ROOpGBScm1FuaWOk=" providerId="None" clId="Web-{512A04AD-87FC-4A33-A204-D987FFC76087}" dt="2021-11-27T04:08:43.756" v="73" actId="20577"/>
          <ac:spMkLst>
            <pc:docMk/>
            <pc:sldMk cId="2969615146" sldId="259"/>
            <ac:spMk id="3" creationId="{2171EBCA-80E9-4E94-A514-3978F1D406A8}"/>
          </ac:spMkLst>
        </pc:spChg>
        <pc:spChg chg="add del mod">
          <ac:chgData name="maulanahirzan" userId="QZ9/UGr5K0C954TRx2YVemBIv6+ROOpGBScm1FuaWOk=" providerId="None" clId="Web-{512A04AD-87FC-4A33-A204-D987FFC76087}" dt="2021-11-27T04:33:51.366" v="159"/>
          <ac:spMkLst>
            <pc:docMk/>
            <pc:sldMk cId="2969615146" sldId="259"/>
            <ac:spMk id="5" creationId="{764A857B-1AB0-4F8F-BF0E-C58956D943C5}"/>
          </ac:spMkLst>
        </pc:spChg>
        <pc:spChg chg="add del">
          <ac:chgData name="maulanahirzan" userId="QZ9/UGr5K0C954TRx2YVemBIv6+ROOpGBScm1FuaWOk=" providerId="None" clId="Web-{512A04AD-87FC-4A33-A204-D987FFC76087}" dt="2021-11-27T04:34:05.617" v="166"/>
          <ac:spMkLst>
            <pc:docMk/>
            <pc:sldMk cId="2969615146" sldId="259"/>
            <ac:spMk id="8" creationId="{CF83E7EE-5EC6-428D-8357-29AD2CD7B18E}"/>
          </ac:spMkLst>
        </pc:spChg>
        <pc:picChg chg="add del mod">
          <ac:chgData name="maulanahirzan" userId="QZ9/UGr5K0C954TRx2YVemBIv6+ROOpGBScm1FuaWOk=" providerId="None" clId="Web-{512A04AD-87FC-4A33-A204-D987FFC76087}" dt="2021-11-27T04:33:51.366" v="159"/>
          <ac:picMkLst>
            <pc:docMk/>
            <pc:sldMk cId="2969615146" sldId="259"/>
            <ac:picMk id="4" creationId="{610EF93B-8532-4D15-944D-98720A3A9177}"/>
          </ac:picMkLst>
        </pc:picChg>
        <pc:picChg chg="add mod">
          <ac:chgData name="maulanahirzan" userId="QZ9/UGr5K0C954TRx2YVemBIv6+ROOpGBScm1FuaWOk=" providerId="None" clId="Web-{512A04AD-87FC-4A33-A204-D987FFC76087}" dt="2021-11-27T04:34:02.757" v="165" actId="1076"/>
          <ac:picMkLst>
            <pc:docMk/>
            <pc:sldMk cId="2969615146" sldId="259"/>
            <ac:picMk id="7" creationId="{4EBD17AD-64C2-46BE-90FD-FEB46A70934F}"/>
          </ac:picMkLst>
        </pc:picChg>
      </pc:sldChg>
      <pc:sldChg chg="addSp modSp new">
        <pc:chgData name="maulanahirzan" userId="QZ9/UGr5K0C954TRx2YVemBIv6+ROOpGBScm1FuaWOk=" providerId="None" clId="Web-{512A04AD-87FC-4A33-A204-D987FFC76087}" dt="2021-11-27T04:33:26.350" v="147" actId="14100"/>
        <pc:sldMkLst>
          <pc:docMk/>
          <pc:sldMk cId="3185573957" sldId="260"/>
        </pc:sldMkLst>
        <pc:spChg chg="mod">
          <ac:chgData name="maulanahirzan" userId="QZ9/UGr5K0C954TRx2YVemBIv6+ROOpGBScm1FuaWOk=" providerId="None" clId="Web-{512A04AD-87FC-4A33-A204-D987FFC76087}" dt="2021-11-27T04:30:25.003" v="118" actId="20577"/>
          <ac:spMkLst>
            <pc:docMk/>
            <pc:sldMk cId="3185573957" sldId="260"/>
            <ac:spMk id="2" creationId="{C82DDCF5-D261-4AFC-879C-D8681974C233}"/>
          </ac:spMkLst>
        </pc:spChg>
        <pc:spChg chg="mod">
          <ac:chgData name="maulanahirzan" userId="QZ9/UGr5K0C954TRx2YVemBIv6+ROOpGBScm1FuaWOk=" providerId="None" clId="Web-{512A04AD-87FC-4A33-A204-D987FFC76087}" dt="2021-11-27T04:31:39.973" v="140" actId="20577"/>
          <ac:spMkLst>
            <pc:docMk/>
            <pc:sldMk cId="3185573957" sldId="260"/>
            <ac:spMk id="3" creationId="{B3AF20E8-132C-4F41-894A-C4AAE64E2E53}"/>
          </ac:spMkLst>
        </pc:spChg>
        <pc:spChg chg="add mod">
          <ac:chgData name="maulanahirzan" userId="QZ9/UGr5K0C954TRx2YVemBIv6+ROOpGBScm1FuaWOk=" providerId="None" clId="Web-{512A04AD-87FC-4A33-A204-D987FFC76087}" dt="2021-11-27T04:33:23.975" v="146" actId="1076"/>
          <ac:spMkLst>
            <pc:docMk/>
            <pc:sldMk cId="3185573957" sldId="260"/>
            <ac:spMk id="5" creationId="{22AFE11A-488B-49E6-9BA9-0B48A1B06637}"/>
          </ac:spMkLst>
        </pc:spChg>
        <pc:picChg chg="add mod">
          <ac:chgData name="maulanahirzan" userId="QZ9/UGr5K0C954TRx2YVemBIv6+ROOpGBScm1FuaWOk=" providerId="None" clId="Web-{512A04AD-87FC-4A33-A204-D987FFC76087}" dt="2021-11-27T04:33:26.350" v="147" actId="14100"/>
          <ac:picMkLst>
            <pc:docMk/>
            <pc:sldMk cId="3185573957" sldId="260"/>
            <ac:picMk id="4" creationId="{A6C08EA5-F828-4ACC-9FE4-9FFF36253CBE}"/>
          </ac:picMkLst>
        </pc:picChg>
      </pc:sldChg>
      <pc:sldChg chg="modSp new">
        <pc:chgData name="maulanahirzan" userId="QZ9/UGr5K0C954TRx2YVemBIv6+ROOpGBScm1FuaWOk=" providerId="None" clId="Web-{512A04AD-87FC-4A33-A204-D987FFC76087}" dt="2021-11-27T04:34:43.383" v="177" actId="20577"/>
        <pc:sldMkLst>
          <pc:docMk/>
          <pc:sldMk cId="3188850089" sldId="261"/>
        </pc:sldMkLst>
        <pc:spChg chg="mod">
          <ac:chgData name="maulanahirzan" userId="QZ9/UGr5K0C954TRx2YVemBIv6+ROOpGBScm1FuaWOk=" providerId="None" clId="Web-{512A04AD-87FC-4A33-A204-D987FFC76087}" dt="2021-11-27T04:34:20.336" v="172" actId="20577"/>
          <ac:spMkLst>
            <pc:docMk/>
            <pc:sldMk cId="3188850089" sldId="261"/>
            <ac:spMk id="2" creationId="{80E7F630-8DA4-4332-958B-2A640ADBBDCF}"/>
          </ac:spMkLst>
        </pc:spChg>
        <pc:spChg chg="mod">
          <ac:chgData name="maulanahirzan" userId="QZ9/UGr5K0C954TRx2YVemBIv6+ROOpGBScm1FuaWOk=" providerId="None" clId="Web-{512A04AD-87FC-4A33-A204-D987FFC76087}" dt="2021-11-27T04:34:43.383" v="177" actId="20577"/>
          <ac:spMkLst>
            <pc:docMk/>
            <pc:sldMk cId="3188850089" sldId="261"/>
            <ac:spMk id="3" creationId="{B44A8D5F-ECA0-4E88-8AED-CBDAAD7F1598}"/>
          </ac:spMkLst>
        </pc:spChg>
      </pc:sldChg>
      <pc:sldChg chg="modSp new">
        <pc:chgData name="maulanahirzan" userId="QZ9/UGr5K0C954TRx2YVemBIv6+ROOpGBScm1FuaWOk=" providerId="None" clId="Web-{512A04AD-87FC-4A33-A204-D987FFC76087}" dt="2021-11-27T04:35:31.618" v="188" actId="20577"/>
        <pc:sldMkLst>
          <pc:docMk/>
          <pc:sldMk cId="899174310" sldId="262"/>
        </pc:sldMkLst>
        <pc:spChg chg="mod">
          <ac:chgData name="maulanahirzan" userId="QZ9/UGr5K0C954TRx2YVemBIv6+ROOpGBScm1FuaWOk=" providerId="None" clId="Web-{512A04AD-87FC-4A33-A204-D987FFC76087}" dt="2021-11-27T04:35:27.868" v="185" actId="20577"/>
          <ac:spMkLst>
            <pc:docMk/>
            <pc:sldMk cId="899174310" sldId="262"/>
            <ac:spMk id="2" creationId="{8B8DA9F5-D16E-47C0-B80D-E1C16B92E746}"/>
          </ac:spMkLst>
        </pc:spChg>
        <pc:spChg chg="mod">
          <ac:chgData name="maulanahirzan" userId="QZ9/UGr5K0C954TRx2YVemBIv6+ROOpGBScm1FuaWOk=" providerId="None" clId="Web-{512A04AD-87FC-4A33-A204-D987FFC76087}" dt="2021-11-27T04:35:31.618" v="188" actId="20577"/>
          <ac:spMkLst>
            <pc:docMk/>
            <pc:sldMk cId="899174310" sldId="262"/>
            <ac:spMk id="3" creationId="{B54C0C56-9A5C-4BA3-B144-88CC3DADCD02}"/>
          </ac:spMkLst>
        </pc:spChg>
      </pc:sldChg>
      <pc:sldChg chg="addSp delSp modSp new">
        <pc:chgData name="maulanahirzan" userId="QZ9/UGr5K0C954TRx2YVemBIv6+ROOpGBScm1FuaWOk=" providerId="None" clId="Web-{512A04AD-87FC-4A33-A204-D987FFC76087}" dt="2021-11-27T04:37:40.324" v="202" actId="14100"/>
        <pc:sldMkLst>
          <pc:docMk/>
          <pc:sldMk cId="257724521" sldId="263"/>
        </pc:sldMkLst>
        <pc:spChg chg="mod">
          <ac:chgData name="maulanahirzan" userId="QZ9/UGr5K0C954TRx2YVemBIv6+ROOpGBScm1FuaWOk=" providerId="None" clId="Web-{512A04AD-87FC-4A33-A204-D987FFC76087}" dt="2021-11-27T04:37:35.496" v="199" actId="20577"/>
          <ac:spMkLst>
            <pc:docMk/>
            <pc:sldMk cId="257724521" sldId="263"/>
            <ac:spMk id="2" creationId="{EBFBEF78-3FEE-4126-8884-8A1E76669F3E}"/>
          </ac:spMkLst>
        </pc:spChg>
        <pc:spChg chg="del">
          <ac:chgData name="maulanahirzan" userId="QZ9/UGr5K0C954TRx2YVemBIv6+ROOpGBScm1FuaWOk=" providerId="None" clId="Web-{512A04AD-87FC-4A33-A204-D987FFC76087}" dt="2021-11-27T04:37:36.512" v="200"/>
          <ac:spMkLst>
            <pc:docMk/>
            <pc:sldMk cId="257724521" sldId="263"/>
            <ac:spMk id="3" creationId="{AEDE1B5F-CF11-4017-954D-F767C7050AB3}"/>
          </ac:spMkLst>
        </pc:spChg>
        <pc:picChg chg="add mod ord">
          <ac:chgData name="maulanahirzan" userId="QZ9/UGr5K0C954TRx2YVemBIv6+ROOpGBScm1FuaWOk=" providerId="None" clId="Web-{512A04AD-87FC-4A33-A204-D987FFC76087}" dt="2021-11-27T04:37:40.324" v="202" actId="14100"/>
          <ac:picMkLst>
            <pc:docMk/>
            <pc:sldMk cId="257724521" sldId="263"/>
            <ac:picMk id="4" creationId="{85D5FFC4-DBD1-4F25-A1EB-75113FE97928}"/>
          </ac:picMkLst>
        </pc:picChg>
      </pc:sldChg>
      <pc:sldChg chg="addSp modSp new">
        <pc:chgData name="maulanahirzan" userId="QZ9/UGr5K0C954TRx2YVemBIv6+ROOpGBScm1FuaWOk=" providerId="None" clId="Web-{512A04AD-87FC-4A33-A204-D987FFC76087}" dt="2021-11-27T04:46:52.586" v="238" actId="1076"/>
        <pc:sldMkLst>
          <pc:docMk/>
          <pc:sldMk cId="589523248" sldId="264"/>
        </pc:sldMkLst>
        <pc:spChg chg="mod">
          <ac:chgData name="maulanahirzan" userId="QZ9/UGr5K0C954TRx2YVemBIv6+ROOpGBScm1FuaWOk=" providerId="None" clId="Web-{512A04AD-87FC-4A33-A204-D987FFC76087}" dt="2021-11-27T04:45:10.724" v="212" actId="20577"/>
          <ac:spMkLst>
            <pc:docMk/>
            <pc:sldMk cId="589523248" sldId="264"/>
            <ac:spMk id="2" creationId="{56DF9239-DFCE-4EE9-A66E-99639A47E4C3}"/>
          </ac:spMkLst>
        </pc:spChg>
        <pc:spChg chg="mod">
          <ac:chgData name="maulanahirzan" userId="QZ9/UGr5K0C954TRx2YVemBIv6+ROOpGBScm1FuaWOk=" providerId="None" clId="Web-{512A04AD-87FC-4A33-A204-D987FFC76087}" dt="2021-11-27T04:45:59.741" v="232" actId="20577"/>
          <ac:spMkLst>
            <pc:docMk/>
            <pc:sldMk cId="589523248" sldId="264"/>
            <ac:spMk id="3" creationId="{818961CD-3160-47F2-A63C-8326D55927A3}"/>
          </ac:spMkLst>
        </pc:spChg>
        <pc:picChg chg="add mod modCrop">
          <ac:chgData name="maulanahirzan" userId="QZ9/UGr5K0C954TRx2YVemBIv6+ROOpGBScm1FuaWOk=" providerId="None" clId="Web-{512A04AD-87FC-4A33-A204-D987FFC76087}" dt="2021-11-27T04:46:52.586" v="238" actId="1076"/>
          <ac:picMkLst>
            <pc:docMk/>
            <pc:sldMk cId="589523248" sldId="264"/>
            <ac:picMk id="4" creationId="{00D1037B-2157-4804-9F7D-01FB4B4FCD11}"/>
          </ac:picMkLst>
        </pc:picChg>
      </pc:sldChg>
      <pc:sldChg chg="modSp new">
        <pc:chgData name="maulanahirzan" userId="QZ9/UGr5K0C954TRx2YVemBIv6+ROOpGBScm1FuaWOk=" providerId="None" clId="Web-{512A04AD-87FC-4A33-A204-D987FFC76087}" dt="2021-11-27T04:51:38.154" v="264" actId="20577"/>
        <pc:sldMkLst>
          <pc:docMk/>
          <pc:sldMk cId="2283495889" sldId="265"/>
        </pc:sldMkLst>
        <pc:spChg chg="mod">
          <ac:chgData name="maulanahirzan" userId="QZ9/UGr5K0C954TRx2YVemBIv6+ROOpGBScm1FuaWOk=" providerId="None" clId="Web-{512A04AD-87FC-4A33-A204-D987FFC76087}" dt="2021-11-27T04:50:59.341" v="256" actId="20577"/>
          <ac:spMkLst>
            <pc:docMk/>
            <pc:sldMk cId="2283495889" sldId="265"/>
            <ac:spMk id="2" creationId="{304D45C0-2706-4598-AE33-BCF6C03D02B7}"/>
          </ac:spMkLst>
        </pc:spChg>
        <pc:spChg chg="mod">
          <ac:chgData name="maulanahirzan" userId="QZ9/UGr5K0C954TRx2YVemBIv6+ROOpGBScm1FuaWOk=" providerId="None" clId="Web-{512A04AD-87FC-4A33-A204-D987FFC76087}" dt="2021-11-27T04:51:38.154" v="264" actId="20577"/>
          <ac:spMkLst>
            <pc:docMk/>
            <pc:sldMk cId="2283495889" sldId="265"/>
            <ac:spMk id="3" creationId="{10D1441F-70A1-499F-805F-23B8FDF161A8}"/>
          </ac:spMkLst>
        </pc:spChg>
      </pc:sldChg>
      <pc:sldChg chg="modSp new">
        <pc:chgData name="maulanahirzan" userId="QZ9/UGr5K0C954TRx2YVemBIv6+ROOpGBScm1FuaWOk=" providerId="None" clId="Web-{512A04AD-87FC-4A33-A204-D987FFC76087}" dt="2021-11-27T04:52:22.421" v="279" actId="20577"/>
        <pc:sldMkLst>
          <pc:docMk/>
          <pc:sldMk cId="3416076616" sldId="266"/>
        </pc:sldMkLst>
        <pc:spChg chg="mod">
          <ac:chgData name="maulanahirzan" userId="QZ9/UGr5K0C954TRx2YVemBIv6+ROOpGBScm1FuaWOk=" providerId="None" clId="Web-{512A04AD-87FC-4A33-A204-D987FFC76087}" dt="2021-11-27T04:52:11.030" v="274" actId="20577"/>
          <ac:spMkLst>
            <pc:docMk/>
            <pc:sldMk cId="3416076616" sldId="266"/>
            <ac:spMk id="2" creationId="{32DF21A3-10A0-4620-9A88-A065CCB7A90F}"/>
          </ac:spMkLst>
        </pc:spChg>
        <pc:spChg chg="mod">
          <ac:chgData name="maulanahirzan" userId="QZ9/UGr5K0C954TRx2YVemBIv6+ROOpGBScm1FuaWOk=" providerId="None" clId="Web-{512A04AD-87FC-4A33-A204-D987FFC76087}" dt="2021-11-27T04:52:22.421" v="279" actId="20577"/>
          <ac:spMkLst>
            <pc:docMk/>
            <pc:sldMk cId="3416076616" sldId="266"/>
            <ac:spMk id="3" creationId="{2D0DBBD8-C4C0-4494-A92F-1671BD3DF42B}"/>
          </ac:spMkLst>
        </pc:spChg>
      </pc:sldChg>
      <pc:sldChg chg="modSp new">
        <pc:chgData name="maulanahirzan" userId="QZ9/UGr5K0C954TRx2YVemBIv6+ROOpGBScm1FuaWOk=" providerId="None" clId="Web-{512A04AD-87FC-4A33-A204-D987FFC76087}" dt="2021-11-27T05:02:22.450" v="294" actId="20577"/>
        <pc:sldMkLst>
          <pc:docMk/>
          <pc:sldMk cId="586625738" sldId="267"/>
        </pc:sldMkLst>
        <pc:spChg chg="mod">
          <ac:chgData name="maulanahirzan" userId="QZ9/UGr5K0C954TRx2YVemBIv6+ROOpGBScm1FuaWOk=" providerId="None" clId="Web-{512A04AD-87FC-4A33-A204-D987FFC76087}" dt="2021-11-27T05:02:11.637" v="291" actId="20577"/>
          <ac:spMkLst>
            <pc:docMk/>
            <pc:sldMk cId="586625738" sldId="267"/>
            <ac:spMk id="2" creationId="{48D00553-C5F1-458F-ABF9-B8C6F8316EE4}"/>
          </ac:spMkLst>
        </pc:spChg>
        <pc:spChg chg="mod">
          <ac:chgData name="maulanahirzan" userId="QZ9/UGr5K0C954TRx2YVemBIv6+ROOpGBScm1FuaWOk=" providerId="None" clId="Web-{512A04AD-87FC-4A33-A204-D987FFC76087}" dt="2021-11-27T05:02:22.450" v="294" actId="20577"/>
          <ac:spMkLst>
            <pc:docMk/>
            <pc:sldMk cId="586625738" sldId="267"/>
            <ac:spMk id="3" creationId="{BD4AE024-3277-436C-8B57-3DD62D872E96}"/>
          </ac:spMkLst>
        </pc:spChg>
      </pc:sldChg>
      <pc:sldChg chg="new">
        <pc:chgData name="maulanahirzan" userId="QZ9/UGr5K0C954TRx2YVemBIv6+ROOpGBScm1FuaWOk=" providerId="None" clId="Web-{512A04AD-87FC-4A33-A204-D987FFC76087}" dt="2021-11-27T05:02:58.998" v="295"/>
        <pc:sldMkLst>
          <pc:docMk/>
          <pc:sldMk cId="591414081" sldId="268"/>
        </pc:sldMkLst>
      </pc:sldChg>
      <pc:sldChg chg="modSp new">
        <pc:chgData name="maulanahirzan" userId="QZ9/UGr5K0C954TRx2YVemBIv6+ROOpGBScm1FuaWOk=" providerId="None" clId="Web-{512A04AD-87FC-4A33-A204-D987FFC76087}" dt="2021-11-27T05:19:59.175" v="307" actId="20577"/>
        <pc:sldMkLst>
          <pc:docMk/>
          <pc:sldMk cId="472757336" sldId="269"/>
        </pc:sldMkLst>
        <pc:spChg chg="mod">
          <ac:chgData name="maulanahirzan" userId="QZ9/UGr5K0C954TRx2YVemBIv6+ROOpGBScm1FuaWOk=" providerId="None" clId="Web-{512A04AD-87FC-4A33-A204-D987FFC76087}" dt="2021-11-27T05:19:59.175" v="307" actId="20577"/>
          <ac:spMkLst>
            <pc:docMk/>
            <pc:sldMk cId="472757336" sldId="269"/>
            <ac:spMk id="2" creationId="{9969F36A-C567-4C75-A2AD-523E0E3BE8C0}"/>
          </ac:spMkLst>
        </pc:spChg>
      </pc:sldChg>
      <pc:sldMasterChg chg="del delSldLayout">
        <pc:chgData name="maulanahirzan" userId="QZ9/UGr5K0C954TRx2YVemBIv6+ROOpGBScm1FuaWOk=" providerId="None" clId="Web-{512A04AD-87FC-4A33-A204-D987FFC76087}" dt="2021-11-27T03:50:24.577" v="0"/>
        <pc:sldMasterMkLst>
          <pc:docMk/>
          <pc:sldMasterMk cId="4124136512" sldId="2147483672"/>
        </pc:sldMasterMkLst>
        <pc:sldLayoutChg chg="del">
          <pc:chgData name="maulanahirzan" userId="QZ9/UGr5K0C954TRx2YVemBIv6+ROOpGBScm1FuaWOk=" providerId="None" clId="Web-{512A04AD-87FC-4A33-A204-D987FFC76087}" dt="2021-11-27T03:50:24.577" v="0"/>
          <pc:sldLayoutMkLst>
            <pc:docMk/>
            <pc:sldMasterMk cId="4124136512" sldId="2147483672"/>
            <pc:sldLayoutMk cId="2520518546" sldId="2147483673"/>
          </pc:sldLayoutMkLst>
        </pc:sldLayoutChg>
        <pc:sldLayoutChg chg="del">
          <pc:chgData name="maulanahirzan" userId="QZ9/UGr5K0C954TRx2YVemBIv6+ROOpGBScm1FuaWOk=" providerId="None" clId="Web-{512A04AD-87FC-4A33-A204-D987FFC76087}" dt="2021-11-27T03:50:24.577" v="0"/>
          <pc:sldLayoutMkLst>
            <pc:docMk/>
            <pc:sldMasterMk cId="4124136512" sldId="2147483672"/>
            <pc:sldLayoutMk cId="2960619921" sldId="2147483674"/>
          </pc:sldLayoutMkLst>
        </pc:sldLayoutChg>
        <pc:sldLayoutChg chg="del">
          <pc:chgData name="maulanahirzan" userId="QZ9/UGr5K0C954TRx2YVemBIv6+ROOpGBScm1FuaWOk=" providerId="None" clId="Web-{512A04AD-87FC-4A33-A204-D987FFC76087}" dt="2021-11-27T03:50:24.577" v="0"/>
          <pc:sldLayoutMkLst>
            <pc:docMk/>
            <pc:sldMasterMk cId="4124136512" sldId="2147483672"/>
            <pc:sldLayoutMk cId="2072125890" sldId="2147483675"/>
          </pc:sldLayoutMkLst>
        </pc:sldLayoutChg>
        <pc:sldLayoutChg chg="del">
          <pc:chgData name="maulanahirzan" userId="QZ9/UGr5K0C954TRx2YVemBIv6+ROOpGBScm1FuaWOk=" providerId="None" clId="Web-{512A04AD-87FC-4A33-A204-D987FFC76087}" dt="2021-11-27T03:50:24.577" v="0"/>
          <pc:sldLayoutMkLst>
            <pc:docMk/>
            <pc:sldMasterMk cId="4124136512" sldId="2147483672"/>
            <pc:sldLayoutMk cId="4243403397" sldId="2147483676"/>
          </pc:sldLayoutMkLst>
        </pc:sldLayoutChg>
        <pc:sldLayoutChg chg="del">
          <pc:chgData name="maulanahirzan" userId="QZ9/UGr5K0C954TRx2YVemBIv6+ROOpGBScm1FuaWOk=" providerId="None" clId="Web-{512A04AD-87FC-4A33-A204-D987FFC76087}" dt="2021-11-27T03:50:24.577" v="0"/>
          <pc:sldLayoutMkLst>
            <pc:docMk/>
            <pc:sldMasterMk cId="4124136512" sldId="2147483672"/>
            <pc:sldLayoutMk cId="3953759558" sldId="2147483677"/>
          </pc:sldLayoutMkLst>
        </pc:sldLayoutChg>
        <pc:sldLayoutChg chg="del">
          <pc:chgData name="maulanahirzan" userId="QZ9/UGr5K0C954TRx2YVemBIv6+ROOpGBScm1FuaWOk=" providerId="None" clId="Web-{512A04AD-87FC-4A33-A204-D987FFC76087}" dt="2021-11-27T03:50:24.577" v="0"/>
          <pc:sldLayoutMkLst>
            <pc:docMk/>
            <pc:sldMasterMk cId="4124136512" sldId="2147483672"/>
            <pc:sldLayoutMk cId="3815284972" sldId="2147483678"/>
          </pc:sldLayoutMkLst>
        </pc:sldLayoutChg>
        <pc:sldLayoutChg chg="del">
          <pc:chgData name="maulanahirzan" userId="QZ9/UGr5K0C954TRx2YVemBIv6+ROOpGBScm1FuaWOk=" providerId="None" clId="Web-{512A04AD-87FC-4A33-A204-D987FFC76087}" dt="2021-11-27T03:50:24.577" v="0"/>
          <pc:sldLayoutMkLst>
            <pc:docMk/>
            <pc:sldMasterMk cId="4124136512" sldId="2147483672"/>
            <pc:sldLayoutMk cId="3035599116" sldId="2147483679"/>
          </pc:sldLayoutMkLst>
        </pc:sldLayoutChg>
        <pc:sldLayoutChg chg="del">
          <pc:chgData name="maulanahirzan" userId="QZ9/UGr5K0C954TRx2YVemBIv6+ROOpGBScm1FuaWOk=" providerId="None" clId="Web-{512A04AD-87FC-4A33-A204-D987FFC76087}" dt="2021-11-27T03:50:24.577" v="0"/>
          <pc:sldLayoutMkLst>
            <pc:docMk/>
            <pc:sldMasterMk cId="4124136512" sldId="2147483672"/>
            <pc:sldLayoutMk cId="1714960738" sldId="2147483680"/>
          </pc:sldLayoutMkLst>
        </pc:sldLayoutChg>
        <pc:sldLayoutChg chg="del">
          <pc:chgData name="maulanahirzan" userId="QZ9/UGr5K0C954TRx2YVemBIv6+ROOpGBScm1FuaWOk=" providerId="None" clId="Web-{512A04AD-87FC-4A33-A204-D987FFC76087}" dt="2021-11-27T03:50:24.577" v="0"/>
          <pc:sldLayoutMkLst>
            <pc:docMk/>
            <pc:sldMasterMk cId="4124136512" sldId="2147483672"/>
            <pc:sldLayoutMk cId="3255540774" sldId="2147483681"/>
          </pc:sldLayoutMkLst>
        </pc:sldLayoutChg>
        <pc:sldLayoutChg chg="del">
          <pc:chgData name="maulanahirzan" userId="QZ9/UGr5K0C954TRx2YVemBIv6+ROOpGBScm1FuaWOk=" providerId="None" clId="Web-{512A04AD-87FC-4A33-A204-D987FFC76087}" dt="2021-11-27T03:50:24.577" v="0"/>
          <pc:sldLayoutMkLst>
            <pc:docMk/>
            <pc:sldMasterMk cId="4124136512" sldId="2147483672"/>
            <pc:sldLayoutMk cId="2377304659" sldId="2147483682"/>
          </pc:sldLayoutMkLst>
        </pc:sldLayoutChg>
        <pc:sldLayoutChg chg="del">
          <pc:chgData name="maulanahirzan" userId="QZ9/UGr5K0C954TRx2YVemBIv6+ROOpGBScm1FuaWOk=" providerId="None" clId="Web-{512A04AD-87FC-4A33-A204-D987FFC76087}" dt="2021-11-27T03:50:24.577" v="0"/>
          <pc:sldLayoutMkLst>
            <pc:docMk/>
            <pc:sldMasterMk cId="4124136512" sldId="2147483672"/>
            <pc:sldLayoutMk cId="4161801277" sldId="2147483683"/>
          </pc:sldLayoutMkLst>
        </pc:sldLayoutChg>
      </pc:sldMasterChg>
      <pc:sldMasterChg chg="add addSldLayout modSldLayout">
        <pc:chgData name="maulanahirzan" userId="QZ9/UGr5K0C954TRx2YVemBIv6+ROOpGBScm1FuaWOk=" providerId="None" clId="Web-{512A04AD-87FC-4A33-A204-D987FFC76087}" dt="2021-11-27T03:50:24.577" v="0"/>
        <pc:sldMasterMkLst>
          <pc:docMk/>
          <pc:sldMasterMk cId="1286386277" sldId="2147483684"/>
        </pc:sldMasterMkLst>
        <pc:sldLayoutChg chg="add mod replId">
          <pc:chgData name="maulanahirzan" userId="QZ9/UGr5K0C954TRx2YVemBIv6+ROOpGBScm1FuaWOk=" providerId="None" clId="Web-{512A04AD-87FC-4A33-A204-D987FFC76087}" dt="2021-11-27T03:50:24.577" v="0"/>
          <pc:sldLayoutMkLst>
            <pc:docMk/>
            <pc:sldMasterMk cId="1286386277" sldId="2147483684"/>
            <pc:sldLayoutMk cId="758927259" sldId="2147483685"/>
          </pc:sldLayoutMkLst>
        </pc:sldLayoutChg>
        <pc:sldLayoutChg chg="add mod replId">
          <pc:chgData name="maulanahirzan" userId="QZ9/UGr5K0C954TRx2YVemBIv6+ROOpGBScm1FuaWOk=" providerId="None" clId="Web-{512A04AD-87FC-4A33-A204-D987FFC76087}" dt="2021-11-27T03:50:24.577" v="0"/>
          <pc:sldLayoutMkLst>
            <pc:docMk/>
            <pc:sldMasterMk cId="1286386277" sldId="2147483684"/>
            <pc:sldLayoutMk cId="1016637346" sldId="2147483686"/>
          </pc:sldLayoutMkLst>
        </pc:sldLayoutChg>
        <pc:sldLayoutChg chg="add mod replId">
          <pc:chgData name="maulanahirzan" userId="QZ9/UGr5K0C954TRx2YVemBIv6+ROOpGBScm1FuaWOk=" providerId="None" clId="Web-{512A04AD-87FC-4A33-A204-D987FFC76087}" dt="2021-11-27T03:50:24.577" v="0"/>
          <pc:sldLayoutMkLst>
            <pc:docMk/>
            <pc:sldMasterMk cId="1286386277" sldId="2147483684"/>
            <pc:sldLayoutMk cId="1631469593" sldId="2147483687"/>
          </pc:sldLayoutMkLst>
        </pc:sldLayoutChg>
        <pc:sldLayoutChg chg="add mod replId">
          <pc:chgData name="maulanahirzan" userId="QZ9/UGr5K0C954TRx2YVemBIv6+ROOpGBScm1FuaWOk=" providerId="None" clId="Web-{512A04AD-87FC-4A33-A204-D987FFC76087}" dt="2021-11-27T03:50:24.577" v="0"/>
          <pc:sldLayoutMkLst>
            <pc:docMk/>
            <pc:sldMasterMk cId="1286386277" sldId="2147483684"/>
            <pc:sldLayoutMk cId="3444422805" sldId="2147483688"/>
          </pc:sldLayoutMkLst>
        </pc:sldLayoutChg>
        <pc:sldLayoutChg chg="add mod replId">
          <pc:chgData name="maulanahirzan" userId="QZ9/UGr5K0C954TRx2YVemBIv6+ROOpGBScm1FuaWOk=" providerId="None" clId="Web-{512A04AD-87FC-4A33-A204-D987FFC76087}" dt="2021-11-27T03:50:24.577" v="0"/>
          <pc:sldLayoutMkLst>
            <pc:docMk/>
            <pc:sldMasterMk cId="1286386277" sldId="2147483684"/>
            <pc:sldLayoutMk cId="2283613110" sldId="2147483689"/>
          </pc:sldLayoutMkLst>
        </pc:sldLayoutChg>
        <pc:sldLayoutChg chg="add mod replId">
          <pc:chgData name="maulanahirzan" userId="QZ9/UGr5K0C954TRx2YVemBIv6+ROOpGBScm1FuaWOk=" providerId="None" clId="Web-{512A04AD-87FC-4A33-A204-D987FFC76087}" dt="2021-11-27T03:50:24.577" v="0"/>
          <pc:sldLayoutMkLst>
            <pc:docMk/>
            <pc:sldMasterMk cId="1286386277" sldId="2147483684"/>
            <pc:sldLayoutMk cId="2160480083" sldId="2147483690"/>
          </pc:sldLayoutMkLst>
        </pc:sldLayoutChg>
        <pc:sldLayoutChg chg="add mod replId">
          <pc:chgData name="maulanahirzan" userId="QZ9/UGr5K0C954TRx2YVemBIv6+ROOpGBScm1FuaWOk=" providerId="None" clId="Web-{512A04AD-87FC-4A33-A204-D987FFC76087}" dt="2021-11-27T03:50:24.577" v="0"/>
          <pc:sldLayoutMkLst>
            <pc:docMk/>
            <pc:sldMasterMk cId="1286386277" sldId="2147483684"/>
            <pc:sldLayoutMk cId="1633728228" sldId="2147483691"/>
          </pc:sldLayoutMkLst>
        </pc:sldLayoutChg>
        <pc:sldLayoutChg chg="add mod replId">
          <pc:chgData name="maulanahirzan" userId="QZ9/UGr5K0C954TRx2YVemBIv6+ROOpGBScm1FuaWOk=" providerId="None" clId="Web-{512A04AD-87FC-4A33-A204-D987FFC76087}" dt="2021-11-27T03:50:24.577" v="0"/>
          <pc:sldLayoutMkLst>
            <pc:docMk/>
            <pc:sldMasterMk cId="1286386277" sldId="2147483684"/>
            <pc:sldLayoutMk cId="263337470" sldId="2147483692"/>
          </pc:sldLayoutMkLst>
        </pc:sldLayoutChg>
        <pc:sldLayoutChg chg="add mod replId">
          <pc:chgData name="maulanahirzan" userId="QZ9/UGr5K0C954TRx2YVemBIv6+ROOpGBScm1FuaWOk=" providerId="None" clId="Web-{512A04AD-87FC-4A33-A204-D987FFC76087}" dt="2021-11-27T03:50:24.577" v="0"/>
          <pc:sldLayoutMkLst>
            <pc:docMk/>
            <pc:sldMasterMk cId="1286386277" sldId="2147483684"/>
            <pc:sldLayoutMk cId="3372154125" sldId="2147483693"/>
          </pc:sldLayoutMkLst>
        </pc:sldLayoutChg>
        <pc:sldLayoutChg chg="add mod replId">
          <pc:chgData name="maulanahirzan" userId="QZ9/UGr5K0C954TRx2YVemBIv6+ROOpGBScm1FuaWOk=" providerId="None" clId="Web-{512A04AD-87FC-4A33-A204-D987FFC76087}" dt="2021-11-27T03:50:24.577" v="0"/>
          <pc:sldLayoutMkLst>
            <pc:docMk/>
            <pc:sldMasterMk cId="1286386277" sldId="2147483684"/>
            <pc:sldLayoutMk cId="2374796482" sldId="2147483694"/>
          </pc:sldLayoutMkLst>
        </pc:sldLayoutChg>
        <pc:sldLayoutChg chg="add mod replId">
          <pc:chgData name="maulanahirzan" userId="QZ9/UGr5K0C954TRx2YVemBIv6+ROOpGBScm1FuaWOk=" providerId="None" clId="Web-{512A04AD-87FC-4A33-A204-D987FFC76087}" dt="2021-11-27T03:50:24.577" v="0"/>
          <pc:sldLayoutMkLst>
            <pc:docMk/>
            <pc:sldMasterMk cId="1286386277" sldId="2147483684"/>
            <pc:sldLayoutMk cId="2137300545" sldId="2147483695"/>
          </pc:sldLayoutMkLst>
        </pc:sldLayoutChg>
        <pc:sldLayoutChg chg="add mod replId">
          <pc:chgData name="maulanahirzan" userId="QZ9/UGr5K0C954TRx2YVemBIv6+ROOpGBScm1FuaWOk=" providerId="None" clId="Web-{512A04AD-87FC-4A33-A204-D987FFC76087}" dt="2021-11-27T03:50:24.577" v="0"/>
          <pc:sldLayoutMkLst>
            <pc:docMk/>
            <pc:sldMasterMk cId="1286386277" sldId="2147483684"/>
            <pc:sldLayoutMk cId="1163256690" sldId="2147483696"/>
          </pc:sldLayoutMkLst>
        </pc:sldLayoutChg>
        <pc:sldLayoutChg chg="add mod replId">
          <pc:chgData name="maulanahirzan" userId="QZ9/UGr5K0C954TRx2YVemBIv6+ROOpGBScm1FuaWOk=" providerId="None" clId="Web-{512A04AD-87FC-4A33-A204-D987FFC76087}" dt="2021-11-27T03:50:24.577" v="0"/>
          <pc:sldLayoutMkLst>
            <pc:docMk/>
            <pc:sldMasterMk cId="1286386277" sldId="2147483684"/>
            <pc:sldLayoutMk cId="237496260" sldId="2147483697"/>
          </pc:sldLayoutMkLst>
        </pc:sldLayoutChg>
        <pc:sldLayoutChg chg="add mod replId">
          <pc:chgData name="maulanahirzan" userId="QZ9/UGr5K0C954TRx2YVemBIv6+ROOpGBScm1FuaWOk=" providerId="None" clId="Web-{512A04AD-87FC-4A33-A204-D987FFC76087}" dt="2021-11-27T03:50:24.577" v="0"/>
          <pc:sldLayoutMkLst>
            <pc:docMk/>
            <pc:sldMasterMk cId="1286386277" sldId="2147483684"/>
            <pc:sldLayoutMk cId="326857773" sldId="2147483698"/>
          </pc:sldLayoutMkLst>
        </pc:sldLayoutChg>
        <pc:sldLayoutChg chg="add mod replId">
          <pc:chgData name="maulanahirzan" userId="QZ9/UGr5K0C954TRx2YVemBIv6+ROOpGBScm1FuaWOk=" providerId="None" clId="Web-{512A04AD-87FC-4A33-A204-D987FFC76087}" dt="2021-11-27T03:50:24.577" v="0"/>
          <pc:sldLayoutMkLst>
            <pc:docMk/>
            <pc:sldMasterMk cId="1286386277" sldId="2147483684"/>
            <pc:sldLayoutMk cId="3441152036" sldId="2147483699"/>
          </pc:sldLayoutMkLst>
        </pc:sldLayoutChg>
        <pc:sldLayoutChg chg="add mod replId">
          <pc:chgData name="maulanahirzan" userId="QZ9/UGr5K0C954TRx2YVemBIv6+ROOpGBScm1FuaWOk=" providerId="None" clId="Web-{512A04AD-87FC-4A33-A204-D987FFC76087}" dt="2021-11-27T03:50:24.577" v="0"/>
          <pc:sldLayoutMkLst>
            <pc:docMk/>
            <pc:sldMasterMk cId="1286386277" sldId="2147483684"/>
            <pc:sldLayoutMk cId="4073067728" sldId="2147483700"/>
          </pc:sldLayoutMkLst>
        </pc:sldLayoutChg>
        <pc:sldLayoutChg chg="add mod replId">
          <pc:chgData name="maulanahirzan" userId="QZ9/UGr5K0C954TRx2YVemBIv6+ROOpGBScm1FuaWOk=" providerId="None" clId="Web-{512A04AD-87FC-4A33-A204-D987FFC76087}" dt="2021-11-27T03:50:24.577" v="0"/>
          <pc:sldLayoutMkLst>
            <pc:docMk/>
            <pc:sldMasterMk cId="1286386277" sldId="2147483684"/>
            <pc:sldLayoutMk cId="3651643819" sldId="2147483701"/>
          </pc:sldLayoutMkLst>
        </pc:sldLayoutChg>
      </pc:sldMasterChg>
    </pc:docChg>
  </pc:docChgLst>
  <pc:docChgLst>
    <pc:chgData name="maulanahirzan" clId="Web-{512A04AD-87FC-4A33-A204-D987FFC76087}"/>
    <pc:docChg chg="addSld modSld">
      <pc:chgData name="maulanahirzan" userId="" providerId="" clId="Web-{512A04AD-87FC-4A33-A204-D987FFC76087}" dt="2021-11-27T05:25:32.731" v="55"/>
      <pc:docMkLst>
        <pc:docMk/>
      </pc:docMkLst>
      <pc:sldChg chg="addSp delSp modSp">
        <pc:chgData name="maulanahirzan" userId="" providerId="" clId="Web-{512A04AD-87FC-4A33-A204-D987FFC76087}" dt="2021-11-27T05:25:32.731" v="55"/>
        <pc:sldMkLst>
          <pc:docMk/>
          <pc:sldMk cId="591414081" sldId="268"/>
        </pc:sldMkLst>
        <pc:spChg chg="del">
          <ac:chgData name="maulanahirzan" userId="" providerId="" clId="Web-{512A04AD-87FC-4A33-A204-D987FFC76087}" dt="2021-11-27T05:25:32.731" v="55"/>
          <ac:spMkLst>
            <pc:docMk/>
            <pc:sldMk cId="591414081" sldId="268"/>
            <ac:spMk id="3" creationId="{8C17874F-96C0-4D14-81FA-7F24B7133A57}"/>
          </ac:spMkLst>
        </pc:spChg>
        <pc:picChg chg="add mod ord">
          <ac:chgData name="maulanahirzan" userId="" providerId="" clId="Web-{512A04AD-87FC-4A33-A204-D987FFC76087}" dt="2021-11-27T05:25:32.731" v="55"/>
          <ac:picMkLst>
            <pc:docMk/>
            <pc:sldMk cId="591414081" sldId="268"/>
            <ac:picMk id="4" creationId="{8DB806CA-2009-4B20-8880-340772C42C2B}"/>
          </ac:picMkLst>
        </pc:picChg>
      </pc:sldChg>
      <pc:sldChg chg="modSp">
        <pc:chgData name="maulanahirzan" userId="" providerId="" clId="Web-{512A04AD-87FC-4A33-A204-D987FFC76087}" dt="2021-11-27T05:22:08.975" v="15" actId="20577"/>
        <pc:sldMkLst>
          <pc:docMk/>
          <pc:sldMk cId="472757336" sldId="269"/>
        </pc:sldMkLst>
        <pc:spChg chg="mod">
          <ac:chgData name="maulanahirzan" userId="" providerId="" clId="Web-{512A04AD-87FC-4A33-A204-D987FFC76087}" dt="2021-11-27T05:22:08.975" v="15" actId="20577"/>
          <ac:spMkLst>
            <pc:docMk/>
            <pc:sldMk cId="472757336" sldId="269"/>
            <ac:spMk id="3" creationId="{7398B4E3-2A86-4859-B0E7-DE9B243E834B}"/>
          </ac:spMkLst>
        </pc:spChg>
      </pc:sldChg>
      <pc:sldChg chg="modSp new">
        <pc:chgData name="maulanahirzan" userId="" providerId="" clId="Web-{512A04AD-87FC-4A33-A204-D987FFC76087}" dt="2021-11-27T05:22:55.226" v="24" actId="20577"/>
        <pc:sldMkLst>
          <pc:docMk/>
          <pc:sldMk cId="570674051" sldId="270"/>
        </pc:sldMkLst>
        <pc:spChg chg="mod">
          <ac:chgData name="maulanahirzan" userId="" providerId="" clId="Web-{512A04AD-87FC-4A33-A204-D987FFC76087}" dt="2021-11-27T05:22:16.944" v="17" actId="20577"/>
          <ac:spMkLst>
            <pc:docMk/>
            <pc:sldMk cId="570674051" sldId="270"/>
            <ac:spMk id="2" creationId="{6B3D7133-F5E4-4D9C-8768-63027F160FCA}"/>
          </ac:spMkLst>
        </pc:spChg>
        <pc:spChg chg="mod">
          <ac:chgData name="maulanahirzan" userId="" providerId="" clId="Web-{512A04AD-87FC-4A33-A204-D987FFC76087}" dt="2021-11-27T05:22:55.226" v="24" actId="20577"/>
          <ac:spMkLst>
            <pc:docMk/>
            <pc:sldMk cId="570674051" sldId="270"/>
            <ac:spMk id="3" creationId="{905A6D00-1E84-4844-B5B3-8365ED1A8700}"/>
          </ac:spMkLst>
        </pc:spChg>
      </pc:sldChg>
      <pc:sldChg chg="modSp new">
        <pc:chgData name="maulanahirzan" userId="" providerId="" clId="Web-{512A04AD-87FC-4A33-A204-D987FFC76087}" dt="2021-11-27T05:23:45.228" v="35" actId="20577"/>
        <pc:sldMkLst>
          <pc:docMk/>
          <pc:sldMk cId="1099143538" sldId="271"/>
        </pc:sldMkLst>
        <pc:spChg chg="mod">
          <ac:chgData name="maulanahirzan" userId="" providerId="" clId="Web-{512A04AD-87FC-4A33-A204-D987FFC76087}" dt="2021-11-27T05:23:01.586" v="30" actId="20577"/>
          <ac:spMkLst>
            <pc:docMk/>
            <pc:sldMk cId="1099143538" sldId="271"/>
            <ac:spMk id="2" creationId="{E270730C-888A-40D3-B8C8-20ED4B6AFB52}"/>
          </ac:spMkLst>
        </pc:spChg>
        <pc:spChg chg="mod">
          <ac:chgData name="maulanahirzan" userId="" providerId="" clId="Web-{512A04AD-87FC-4A33-A204-D987FFC76087}" dt="2021-11-27T05:23:45.228" v="35" actId="20577"/>
          <ac:spMkLst>
            <pc:docMk/>
            <pc:sldMk cId="1099143538" sldId="271"/>
            <ac:spMk id="3" creationId="{1195F72C-3543-44BF-BB9D-343B4354F38E}"/>
          </ac:spMkLst>
        </pc:spChg>
      </pc:sldChg>
      <pc:sldChg chg="modSp new">
        <pc:chgData name="maulanahirzan" userId="" providerId="" clId="Web-{512A04AD-87FC-4A33-A204-D987FFC76087}" dt="2021-11-27T05:24:08.635" v="41" actId="20577"/>
        <pc:sldMkLst>
          <pc:docMk/>
          <pc:sldMk cId="2802071950" sldId="272"/>
        </pc:sldMkLst>
        <pc:spChg chg="mod">
          <ac:chgData name="maulanahirzan" userId="" providerId="" clId="Web-{512A04AD-87FC-4A33-A204-D987FFC76087}" dt="2021-11-27T05:23:49.994" v="37" actId="20577"/>
          <ac:spMkLst>
            <pc:docMk/>
            <pc:sldMk cId="2802071950" sldId="272"/>
            <ac:spMk id="2" creationId="{7B775DA3-0647-4FC3-AD61-2FBB5E847591}"/>
          </ac:spMkLst>
        </pc:spChg>
        <pc:spChg chg="mod">
          <ac:chgData name="maulanahirzan" userId="" providerId="" clId="Web-{512A04AD-87FC-4A33-A204-D987FFC76087}" dt="2021-11-27T05:24:08.635" v="41" actId="20577"/>
          <ac:spMkLst>
            <pc:docMk/>
            <pc:sldMk cId="2802071950" sldId="272"/>
            <ac:spMk id="3" creationId="{E7FF2ABE-F192-4EED-A695-B56DE612B30C}"/>
          </ac:spMkLst>
        </pc:spChg>
      </pc:sldChg>
      <pc:sldChg chg="modSp new">
        <pc:chgData name="maulanahirzan" userId="" providerId="" clId="Web-{512A04AD-87FC-4A33-A204-D987FFC76087}" dt="2021-11-27T05:24:36.104" v="47" actId="20577"/>
        <pc:sldMkLst>
          <pc:docMk/>
          <pc:sldMk cId="2354530889" sldId="273"/>
        </pc:sldMkLst>
        <pc:spChg chg="mod">
          <ac:chgData name="maulanahirzan" userId="" providerId="" clId="Web-{512A04AD-87FC-4A33-A204-D987FFC76087}" dt="2021-11-27T05:24:15.994" v="44" actId="20577"/>
          <ac:spMkLst>
            <pc:docMk/>
            <pc:sldMk cId="2354530889" sldId="273"/>
            <ac:spMk id="2" creationId="{71C13B88-9FCA-4588-BA90-5AEFA42FEC92}"/>
          </ac:spMkLst>
        </pc:spChg>
        <pc:spChg chg="mod">
          <ac:chgData name="maulanahirzan" userId="" providerId="" clId="Web-{512A04AD-87FC-4A33-A204-D987FFC76087}" dt="2021-11-27T05:24:36.104" v="47" actId="20577"/>
          <ac:spMkLst>
            <pc:docMk/>
            <pc:sldMk cId="2354530889" sldId="273"/>
            <ac:spMk id="3" creationId="{722CA0D9-43A5-4B16-847A-98C2A113AB10}"/>
          </ac:spMkLst>
        </pc:spChg>
      </pc:sldChg>
      <pc:sldChg chg="modSp new">
        <pc:chgData name="maulanahirzan" userId="" providerId="" clId="Web-{512A04AD-87FC-4A33-A204-D987FFC76087}" dt="2021-11-27T05:25:09.746" v="54" actId="20577"/>
        <pc:sldMkLst>
          <pc:docMk/>
          <pc:sldMk cId="3050817794" sldId="274"/>
        </pc:sldMkLst>
        <pc:spChg chg="mod">
          <ac:chgData name="maulanahirzan" userId="" providerId="" clId="Web-{512A04AD-87FC-4A33-A204-D987FFC76087}" dt="2021-11-27T05:24:42.870" v="49" actId="20577"/>
          <ac:spMkLst>
            <pc:docMk/>
            <pc:sldMk cId="3050817794" sldId="274"/>
            <ac:spMk id="2" creationId="{9A7A4C96-BD6E-4524-BCC4-C78156FB0403}"/>
          </ac:spMkLst>
        </pc:spChg>
        <pc:spChg chg="mod">
          <ac:chgData name="maulanahirzan" userId="" providerId="" clId="Web-{512A04AD-87FC-4A33-A204-D987FFC76087}" dt="2021-11-27T05:25:09.746" v="54" actId="20577"/>
          <ac:spMkLst>
            <pc:docMk/>
            <pc:sldMk cId="3050817794" sldId="274"/>
            <ac:spMk id="3" creationId="{D540C458-FE12-40C6-AA2D-56D052FB981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32E96E-41F7-40C5-8419-297958CC00FA}" type="datetimeFigureOut">
              <a:rPr lang="ru-RU" smtClean="0"/>
              <a:t>26.11.2021</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999B8-B6B4-4561-A3CD-BBCDAB9FC9D9}" type="slidenum">
              <a:rPr lang="ru-RU" smtClean="0"/>
              <a:t>‹#›</a:t>
            </a:fld>
            <a:endParaRPr lang="ru-RU"/>
          </a:p>
        </p:txBody>
      </p:sp>
    </p:spTree>
    <p:extLst>
      <p:ext uri="{BB962C8B-B14F-4D97-AF65-F5344CB8AC3E}">
        <p14:creationId xmlns:p14="http://schemas.microsoft.com/office/powerpoint/2010/main" val="2743286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ru-RU"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E6999B8-B6B4-4561-A3CD-BBCDAB9FC9D9}" type="slidenum">
              <a:rPr lang="ru-RU" smtClean="0"/>
              <a:t>1</a:t>
            </a:fld>
            <a:endParaRPr lang="ru-RU"/>
          </a:p>
        </p:txBody>
      </p:sp>
    </p:spTree>
    <p:extLst>
      <p:ext uri="{BB962C8B-B14F-4D97-AF65-F5344CB8AC3E}">
        <p14:creationId xmlns:p14="http://schemas.microsoft.com/office/powerpoint/2010/main" val="867644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58927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74796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37300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632566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7496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11/26/2021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6857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11/26/2021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41152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730677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51643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16637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31469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44422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11/26/2021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83613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11/26/2021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60480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11/26/2021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33728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11/26/2021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3337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72154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11/26/2021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286386277"/>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medium.com/flutter-io/announcing-flutter-beta-1-build-beautiful-native-apps-dc142aea74c0"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ucafecat.gitee.io/2019/06/17/flutter/flutter-01-introduce/"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u-RU" dirty="0"/>
              <a:t>Mobile Application</a:t>
            </a:r>
          </a:p>
        </p:txBody>
      </p:sp>
      <p:sp>
        <p:nvSpPr>
          <p:cNvPr id="3" name="Subtitle 2"/>
          <p:cNvSpPr>
            <a:spLocks noGrp="1"/>
          </p:cNvSpPr>
          <p:nvPr>
            <p:ph type="subTitle" idx="1"/>
          </p:nvPr>
        </p:nvSpPr>
        <p:spPr/>
        <p:txBody>
          <a:bodyPr/>
          <a:lstStyle/>
          <a:p>
            <a:r>
              <a:rPr lang="ru-RU" dirty="0" err="1"/>
              <a:t>Pertemuan</a:t>
            </a:r>
            <a:r>
              <a:rPr lang="ru-RU" dirty="0"/>
              <a:t> 12</a:t>
            </a:r>
          </a:p>
        </p:txBody>
      </p:sp>
    </p:spTree>
    <p:extLst>
      <p:ext uri="{BB962C8B-B14F-4D97-AF65-F5344CB8AC3E}">
        <p14:creationId xmlns:p14="http://schemas.microsoft.com/office/powerpoint/2010/main" val="2426011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106F3-F9D6-426A-BA26-EA0196A9F5ED}"/>
              </a:ext>
            </a:extLst>
          </p:cNvPr>
          <p:cNvSpPr>
            <a:spLocks noGrp="1"/>
          </p:cNvSpPr>
          <p:nvPr>
            <p:ph type="title"/>
          </p:nvPr>
        </p:nvSpPr>
        <p:spPr/>
        <p:txBody>
          <a:bodyPr/>
          <a:lstStyle/>
          <a:p>
            <a:r>
              <a:rPr lang="en-US" dirty="0" err="1"/>
              <a:t>Mengapa</a:t>
            </a:r>
            <a:r>
              <a:rPr lang="en-US" dirty="0"/>
              <a:t> Flutter?</a:t>
            </a:r>
          </a:p>
        </p:txBody>
      </p:sp>
      <p:sp>
        <p:nvSpPr>
          <p:cNvPr id="3" name="Content Placeholder 2">
            <a:extLst>
              <a:ext uri="{FF2B5EF4-FFF2-40B4-BE49-F238E27FC236}">
                <a16:creationId xmlns:a16="http://schemas.microsoft.com/office/drawing/2014/main" id="{8A5C5962-B92A-432C-AF83-E308C7CA5E07}"/>
              </a:ext>
            </a:extLst>
          </p:cNvPr>
          <p:cNvSpPr>
            <a:spLocks noGrp="1"/>
          </p:cNvSpPr>
          <p:nvPr>
            <p:ph idx="1"/>
          </p:nvPr>
        </p:nvSpPr>
        <p:spPr>
          <a:xfrm>
            <a:off x="197539" y="2052918"/>
            <a:ext cx="9852314" cy="4353632"/>
          </a:xfrm>
        </p:spPr>
        <p:txBody>
          <a:bodyPr vert="horz" lIns="91440" tIns="45720" rIns="91440" bIns="45720" rtlCol="0" anchor="t">
            <a:normAutofit/>
          </a:bodyPr>
          <a:lstStyle/>
          <a:p>
            <a:pPr algn="just"/>
            <a:r>
              <a:rPr lang="en-US" sz="2400" dirty="0">
                <a:ea typeface="+mj-lt"/>
                <a:cs typeface="+mj-lt"/>
              </a:rPr>
              <a:t>Fast Development</a:t>
            </a:r>
          </a:p>
          <a:p>
            <a:pPr algn="just">
              <a:buClr>
                <a:srgbClr val="8AD0D6"/>
              </a:buClr>
            </a:pPr>
            <a:r>
              <a:rPr lang="en-US" sz="2400" dirty="0" err="1">
                <a:ea typeface="+mj-lt"/>
                <a:cs typeface="+mj-lt"/>
              </a:rPr>
              <a:t>Dengan</a:t>
            </a:r>
            <a:r>
              <a:rPr lang="en-US" sz="2400" dirty="0">
                <a:ea typeface="+mj-lt"/>
                <a:cs typeface="+mj-lt"/>
              </a:rPr>
              <a:t> </a:t>
            </a:r>
            <a:r>
              <a:rPr lang="en-US" sz="2400" dirty="0" err="1">
                <a:ea typeface="+mj-lt"/>
                <a:cs typeface="+mj-lt"/>
              </a:rPr>
              <a:t>fitur</a:t>
            </a:r>
            <a:r>
              <a:rPr lang="en-US" sz="2400" dirty="0">
                <a:ea typeface="+mj-lt"/>
                <a:cs typeface="+mj-lt"/>
              </a:rPr>
              <a:t> “hot reload”, </a:t>
            </a:r>
            <a:r>
              <a:rPr lang="en-US" sz="2400" dirty="0" err="1">
                <a:ea typeface="+mj-lt"/>
                <a:cs typeface="+mj-lt"/>
              </a:rPr>
              <a:t>pengembang</a:t>
            </a:r>
            <a:r>
              <a:rPr lang="en-US" sz="2400" dirty="0">
                <a:ea typeface="+mj-lt"/>
                <a:cs typeface="+mj-lt"/>
              </a:rPr>
              <a:t> </a:t>
            </a:r>
            <a:r>
              <a:rPr lang="en-US" sz="2400" dirty="0" err="1">
                <a:ea typeface="+mj-lt"/>
                <a:cs typeface="+mj-lt"/>
              </a:rPr>
              <a:t>dapat</a:t>
            </a:r>
            <a:r>
              <a:rPr lang="en-US" sz="2400" dirty="0">
                <a:ea typeface="+mj-lt"/>
                <a:cs typeface="+mj-lt"/>
              </a:rPr>
              <a:t> </a:t>
            </a:r>
            <a:r>
              <a:rPr lang="en-US" sz="2400" dirty="0" err="1">
                <a:ea typeface="+mj-lt"/>
                <a:cs typeface="+mj-lt"/>
              </a:rPr>
              <a:t>bereksperimen</a:t>
            </a:r>
            <a:r>
              <a:rPr lang="en-US" sz="2400" dirty="0">
                <a:ea typeface="+mj-lt"/>
                <a:cs typeface="+mj-lt"/>
              </a:rPr>
              <a:t>, </a:t>
            </a:r>
            <a:r>
              <a:rPr lang="en-US" sz="2400" dirty="0" err="1">
                <a:ea typeface="+mj-lt"/>
                <a:cs typeface="+mj-lt"/>
              </a:rPr>
              <a:t>membangun</a:t>
            </a:r>
            <a:r>
              <a:rPr lang="en-US" sz="2400" dirty="0">
                <a:ea typeface="+mj-lt"/>
                <a:cs typeface="+mj-lt"/>
              </a:rPr>
              <a:t> UI, </a:t>
            </a:r>
            <a:r>
              <a:rPr lang="en-US" sz="2400" dirty="0" err="1">
                <a:ea typeface="+mj-lt"/>
                <a:cs typeface="+mj-lt"/>
              </a:rPr>
              <a:t>menambah</a:t>
            </a:r>
            <a:r>
              <a:rPr lang="en-US" sz="2400" dirty="0">
                <a:ea typeface="+mj-lt"/>
                <a:cs typeface="+mj-lt"/>
              </a:rPr>
              <a:t>/</a:t>
            </a:r>
            <a:r>
              <a:rPr lang="en-US" sz="2400" dirty="0" err="1">
                <a:ea typeface="+mj-lt"/>
                <a:cs typeface="+mj-lt"/>
              </a:rPr>
              <a:t>menghapus</a:t>
            </a:r>
            <a:r>
              <a:rPr lang="en-US" sz="2400" dirty="0">
                <a:ea typeface="+mj-lt"/>
                <a:cs typeface="+mj-lt"/>
              </a:rPr>
              <a:t> </a:t>
            </a:r>
            <a:r>
              <a:rPr lang="en-US" sz="2400" dirty="0" err="1">
                <a:ea typeface="+mj-lt"/>
                <a:cs typeface="+mj-lt"/>
              </a:rPr>
              <a:t>fitur</a:t>
            </a:r>
            <a:r>
              <a:rPr lang="en-US" sz="2400" dirty="0">
                <a:ea typeface="+mj-lt"/>
                <a:cs typeface="+mj-lt"/>
              </a:rPr>
              <a:t>, </a:t>
            </a:r>
            <a:r>
              <a:rPr lang="en-US" sz="2400" dirty="0" err="1">
                <a:ea typeface="+mj-lt"/>
                <a:cs typeface="+mj-lt"/>
              </a:rPr>
              <a:t>menguji</a:t>
            </a:r>
            <a:r>
              <a:rPr lang="en-US" sz="2400" dirty="0">
                <a:ea typeface="+mj-lt"/>
                <a:cs typeface="+mj-lt"/>
              </a:rPr>
              <a:t> dan </a:t>
            </a:r>
            <a:r>
              <a:rPr lang="en-US" sz="2400" dirty="0" err="1">
                <a:ea typeface="+mj-lt"/>
                <a:cs typeface="+mj-lt"/>
              </a:rPr>
              <a:t>memperbaiki</a:t>
            </a:r>
            <a:r>
              <a:rPr lang="en-US" sz="2400" dirty="0">
                <a:ea typeface="+mj-lt"/>
                <a:cs typeface="+mj-lt"/>
              </a:rPr>
              <a:t> bug </a:t>
            </a:r>
            <a:r>
              <a:rPr lang="en-US" sz="2400" dirty="0" err="1">
                <a:ea typeface="+mj-lt"/>
                <a:cs typeface="+mj-lt"/>
              </a:rPr>
              <a:t>lebih</a:t>
            </a:r>
            <a:r>
              <a:rPr lang="en-US" sz="2400" dirty="0">
                <a:ea typeface="+mj-lt"/>
                <a:cs typeface="+mj-lt"/>
              </a:rPr>
              <a:t> </a:t>
            </a:r>
            <a:r>
              <a:rPr lang="en-US" sz="2400" dirty="0" err="1">
                <a:ea typeface="+mj-lt"/>
                <a:cs typeface="+mj-lt"/>
              </a:rPr>
              <a:t>cepat</a:t>
            </a:r>
            <a:r>
              <a:rPr lang="en-US" sz="2400" dirty="0">
                <a:ea typeface="+mj-lt"/>
                <a:cs typeface="+mj-lt"/>
              </a:rPr>
              <a:t>. </a:t>
            </a:r>
          </a:p>
          <a:p>
            <a:pPr algn="just">
              <a:buClr>
                <a:srgbClr val="8AD0D6"/>
              </a:buClr>
            </a:pPr>
            <a:r>
              <a:rPr lang="en-US" sz="2400" dirty="0" err="1">
                <a:ea typeface="+mj-lt"/>
                <a:cs typeface="+mj-lt"/>
              </a:rPr>
              <a:t>Sehingga</a:t>
            </a:r>
            <a:r>
              <a:rPr lang="en-US" sz="2400" dirty="0">
                <a:ea typeface="+mj-lt"/>
                <a:cs typeface="+mj-lt"/>
              </a:rPr>
              <a:t> </a:t>
            </a:r>
            <a:r>
              <a:rPr lang="en-US" sz="2400" dirty="0" err="1">
                <a:ea typeface="+mj-lt"/>
                <a:cs typeface="+mj-lt"/>
              </a:rPr>
              <a:t>mengurangi</a:t>
            </a:r>
            <a:r>
              <a:rPr lang="en-US" sz="2400" dirty="0">
                <a:ea typeface="+mj-lt"/>
                <a:cs typeface="+mj-lt"/>
              </a:rPr>
              <a:t> </a:t>
            </a:r>
            <a:r>
              <a:rPr lang="en-US" sz="2400" dirty="0" err="1">
                <a:ea typeface="+mj-lt"/>
                <a:cs typeface="+mj-lt"/>
              </a:rPr>
              <a:t>waktu</a:t>
            </a:r>
            <a:r>
              <a:rPr lang="en-US" sz="2400" dirty="0">
                <a:ea typeface="+mj-lt"/>
                <a:cs typeface="+mj-lt"/>
              </a:rPr>
              <a:t> </a:t>
            </a:r>
            <a:r>
              <a:rPr lang="en-US" sz="2400" dirty="0" err="1">
                <a:ea typeface="+mj-lt"/>
                <a:cs typeface="+mj-lt"/>
              </a:rPr>
              <a:t>pengembangan</a:t>
            </a:r>
            <a:r>
              <a:rPr lang="en-US" sz="2400" dirty="0">
                <a:ea typeface="+mj-lt"/>
                <a:cs typeface="+mj-lt"/>
              </a:rPr>
              <a:t> </a:t>
            </a:r>
            <a:r>
              <a:rPr lang="en-US" sz="2400" dirty="0" err="1">
                <a:ea typeface="+mj-lt"/>
                <a:cs typeface="+mj-lt"/>
              </a:rPr>
              <a:t>aplikasi</a:t>
            </a:r>
            <a:r>
              <a:rPr lang="en-US" sz="2400" dirty="0">
                <a:ea typeface="+mj-lt"/>
                <a:cs typeface="+mj-lt"/>
              </a:rPr>
              <a:t> </a:t>
            </a:r>
            <a:r>
              <a:rPr lang="en-US" sz="2400" dirty="0" err="1">
                <a:ea typeface="+mj-lt"/>
                <a:cs typeface="+mj-lt"/>
              </a:rPr>
              <a:t>secara</a:t>
            </a:r>
            <a:r>
              <a:rPr lang="en-US" sz="2400" dirty="0">
                <a:ea typeface="+mj-lt"/>
                <a:cs typeface="+mj-lt"/>
              </a:rPr>
              <a:t> </a:t>
            </a:r>
            <a:r>
              <a:rPr lang="en-US" sz="2400" dirty="0" err="1">
                <a:ea typeface="+mj-lt"/>
                <a:cs typeface="+mj-lt"/>
              </a:rPr>
              <a:t>keseluruhan</a:t>
            </a:r>
            <a:r>
              <a:rPr lang="en-US" sz="2400" dirty="0">
                <a:ea typeface="+mj-lt"/>
                <a:cs typeface="+mj-lt"/>
              </a:rPr>
              <a:t>.</a:t>
            </a:r>
            <a:endParaRPr lang="en-US"/>
          </a:p>
        </p:txBody>
      </p:sp>
    </p:spTree>
    <p:extLst>
      <p:ext uri="{BB962C8B-B14F-4D97-AF65-F5344CB8AC3E}">
        <p14:creationId xmlns:p14="http://schemas.microsoft.com/office/powerpoint/2010/main" val="2398712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DDCF5-D261-4AFC-879C-D8681974C233}"/>
              </a:ext>
            </a:extLst>
          </p:cNvPr>
          <p:cNvSpPr>
            <a:spLocks noGrp="1"/>
          </p:cNvSpPr>
          <p:nvPr>
            <p:ph type="title"/>
          </p:nvPr>
        </p:nvSpPr>
        <p:spPr/>
        <p:txBody>
          <a:bodyPr/>
          <a:lstStyle/>
          <a:p>
            <a:r>
              <a:rPr lang="en-US" dirty="0" err="1"/>
              <a:t>Lanjutan</a:t>
            </a:r>
          </a:p>
        </p:txBody>
      </p:sp>
      <p:sp>
        <p:nvSpPr>
          <p:cNvPr id="3" name="Content Placeholder 2">
            <a:extLst>
              <a:ext uri="{FF2B5EF4-FFF2-40B4-BE49-F238E27FC236}">
                <a16:creationId xmlns:a16="http://schemas.microsoft.com/office/drawing/2014/main" id="{B3AF20E8-132C-4F41-894A-C4AAE64E2E53}"/>
              </a:ext>
            </a:extLst>
          </p:cNvPr>
          <p:cNvSpPr>
            <a:spLocks noGrp="1"/>
          </p:cNvSpPr>
          <p:nvPr>
            <p:ph idx="1"/>
          </p:nvPr>
        </p:nvSpPr>
        <p:spPr/>
        <p:txBody>
          <a:bodyPr vert="horz" lIns="91440" tIns="45720" rIns="91440" bIns="45720" rtlCol="0" anchor="t">
            <a:normAutofit/>
          </a:bodyPr>
          <a:lstStyle/>
          <a:p>
            <a:pPr algn="just">
              <a:buClr>
                <a:srgbClr val="8AD0D6"/>
              </a:buClr>
            </a:pPr>
            <a:r>
              <a:rPr lang="en-US" sz="2400" dirty="0" err="1"/>
              <a:t>Ekspresif</a:t>
            </a:r>
            <a:r>
              <a:rPr lang="en-US" sz="2400" dirty="0"/>
              <a:t> dan </a:t>
            </a:r>
            <a:r>
              <a:rPr lang="en-US" sz="2400" dirty="0" err="1"/>
              <a:t>Fleksible</a:t>
            </a:r>
            <a:endParaRPr lang="en-US" sz="2400" dirty="0"/>
          </a:p>
          <a:p>
            <a:pPr algn="just">
              <a:buClr>
                <a:srgbClr val="8AD0D6"/>
              </a:buClr>
            </a:pPr>
            <a:r>
              <a:rPr lang="en-US" sz="2400" dirty="0">
                <a:ea typeface="+mj-lt"/>
                <a:cs typeface="+mj-lt"/>
              </a:rPr>
              <a:t>Flutter </a:t>
            </a:r>
            <a:r>
              <a:rPr lang="en-US" sz="2400" dirty="0" err="1">
                <a:ea typeface="+mj-lt"/>
                <a:cs typeface="+mj-lt"/>
              </a:rPr>
              <a:t>memiliki</a:t>
            </a:r>
            <a:r>
              <a:rPr lang="en-US" sz="2400" dirty="0">
                <a:ea typeface="+mj-lt"/>
                <a:cs typeface="+mj-lt"/>
              </a:rPr>
              <a:t> </a:t>
            </a:r>
            <a:r>
              <a:rPr lang="en-US" sz="2400" dirty="0" err="1">
                <a:ea typeface="+mj-lt"/>
                <a:cs typeface="+mj-lt"/>
              </a:rPr>
              <a:t>arsitektur</a:t>
            </a:r>
            <a:r>
              <a:rPr lang="en-US" sz="2400" dirty="0">
                <a:ea typeface="+mj-lt"/>
                <a:cs typeface="+mj-lt"/>
              </a:rPr>
              <a:t> </a:t>
            </a:r>
            <a:r>
              <a:rPr lang="en-US" sz="2400" dirty="0" err="1">
                <a:ea typeface="+mj-lt"/>
                <a:cs typeface="+mj-lt"/>
              </a:rPr>
              <a:t>berlapis</a:t>
            </a:r>
            <a:r>
              <a:rPr lang="en-US" sz="2400" dirty="0">
                <a:ea typeface="+mj-lt"/>
                <a:cs typeface="+mj-lt"/>
              </a:rPr>
              <a:t> yang </a:t>
            </a:r>
            <a:r>
              <a:rPr lang="en-US" sz="2400" dirty="0" err="1">
                <a:ea typeface="+mj-lt"/>
                <a:cs typeface="+mj-lt"/>
              </a:rPr>
              <a:t>memungkinkan</a:t>
            </a:r>
            <a:r>
              <a:rPr lang="en-US" sz="2400" dirty="0">
                <a:ea typeface="+mj-lt"/>
                <a:cs typeface="+mj-lt"/>
              </a:rPr>
              <a:t> </a:t>
            </a:r>
            <a:r>
              <a:rPr lang="en-US" sz="2400" dirty="0" err="1">
                <a:ea typeface="+mj-lt"/>
                <a:cs typeface="+mj-lt"/>
              </a:rPr>
              <a:t>pengembang</a:t>
            </a:r>
            <a:r>
              <a:rPr lang="en-US" sz="2400" dirty="0">
                <a:ea typeface="+mj-lt"/>
                <a:cs typeface="+mj-lt"/>
              </a:rPr>
              <a:t> </a:t>
            </a:r>
            <a:r>
              <a:rPr lang="en-US" sz="2400" dirty="0" err="1">
                <a:ea typeface="+mj-lt"/>
                <a:cs typeface="+mj-lt"/>
              </a:rPr>
              <a:t>mengontrol</a:t>
            </a:r>
            <a:r>
              <a:rPr lang="en-US" sz="2400" dirty="0">
                <a:ea typeface="+mj-lt"/>
                <a:cs typeface="+mj-lt"/>
              </a:rPr>
              <a:t> </a:t>
            </a:r>
            <a:r>
              <a:rPr lang="en-US" sz="2400" dirty="0" err="1">
                <a:ea typeface="+mj-lt"/>
                <a:cs typeface="+mj-lt"/>
              </a:rPr>
              <a:t>setiap</a:t>
            </a:r>
            <a:r>
              <a:rPr lang="en-US" sz="2400" dirty="0">
                <a:ea typeface="+mj-lt"/>
                <a:cs typeface="+mj-lt"/>
              </a:rPr>
              <a:t> </a:t>
            </a:r>
            <a:r>
              <a:rPr lang="en-US" sz="2400" dirty="0" err="1">
                <a:ea typeface="+mj-lt"/>
                <a:cs typeface="+mj-lt"/>
              </a:rPr>
              <a:t>piksel</a:t>
            </a:r>
            <a:r>
              <a:rPr lang="en-US" sz="2400" dirty="0">
                <a:ea typeface="+mj-lt"/>
                <a:cs typeface="+mj-lt"/>
              </a:rPr>
              <a:t> di </a:t>
            </a:r>
            <a:r>
              <a:rPr lang="en-US" sz="2400" dirty="0" err="1">
                <a:ea typeface="+mj-lt"/>
                <a:cs typeface="+mj-lt"/>
              </a:rPr>
              <a:t>layar</a:t>
            </a:r>
            <a:r>
              <a:rPr lang="en-US" sz="2400" dirty="0">
                <a:ea typeface="+mj-lt"/>
                <a:cs typeface="+mj-lt"/>
              </a:rPr>
              <a:t>. </a:t>
            </a:r>
          </a:p>
          <a:p>
            <a:pPr algn="just">
              <a:buClr>
                <a:srgbClr val="8AD0D6"/>
              </a:buClr>
            </a:pPr>
            <a:r>
              <a:rPr lang="en-US" sz="2400" dirty="0" err="1">
                <a:ea typeface="+mj-lt"/>
                <a:cs typeface="+mj-lt"/>
              </a:rPr>
              <a:t>Dengan</a:t>
            </a:r>
            <a:r>
              <a:rPr lang="en-US" sz="2400" dirty="0">
                <a:ea typeface="+mj-lt"/>
                <a:cs typeface="+mj-lt"/>
              </a:rPr>
              <a:t> </a:t>
            </a:r>
            <a:r>
              <a:rPr lang="en-US" sz="2400" dirty="0" err="1">
                <a:ea typeface="+mj-lt"/>
                <a:cs typeface="+mj-lt"/>
              </a:rPr>
              <a:t>demikian</a:t>
            </a:r>
            <a:r>
              <a:rPr lang="en-US" sz="2400" dirty="0">
                <a:ea typeface="+mj-lt"/>
                <a:cs typeface="+mj-lt"/>
              </a:rPr>
              <a:t>, </a:t>
            </a:r>
            <a:r>
              <a:rPr lang="en-US" sz="2400" dirty="0" err="1">
                <a:ea typeface="+mj-lt"/>
                <a:cs typeface="+mj-lt"/>
              </a:rPr>
              <a:t>kustomisasi</a:t>
            </a:r>
            <a:r>
              <a:rPr lang="en-US" sz="2400" dirty="0">
                <a:ea typeface="+mj-lt"/>
                <a:cs typeface="+mj-lt"/>
              </a:rPr>
              <a:t> sangat </a:t>
            </a:r>
            <a:r>
              <a:rPr lang="en-US" sz="2400" dirty="0" err="1">
                <a:ea typeface="+mj-lt"/>
                <a:cs typeface="+mj-lt"/>
              </a:rPr>
              <a:t>sederhana</a:t>
            </a:r>
            <a:r>
              <a:rPr lang="en-US" sz="2400" dirty="0">
                <a:ea typeface="+mj-lt"/>
                <a:cs typeface="+mj-lt"/>
              </a:rPr>
              <a:t> di Flutter. Dan </a:t>
            </a:r>
            <a:r>
              <a:rPr lang="en-US" sz="2400" dirty="0" err="1">
                <a:ea typeface="+mj-lt"/>
                <a:cs typeface="+mj-lt"/>
              </a:rPr>
              <a:t>menganimasikan</a:t>
            </a:r>
            <a:r>
              <a:rPr lang="en-US" sz="2400" dirty="0">
                <a:ea typeface="+mj-lt"/>
                <a:cs typeface="+mj-lt"/>
              </a:rPr>
              <a:t> </a:t>
            </a:r>
            <a:r>
              <a:rPr lang="en-US" sz="2400" dirty="0" err="1">
                <a:ea typeface="+mj-lt"/>
                <a:cs typeface="+mj-lt"/>
              </a:rPr>
              <a:t>grafik</a:t>
            </a:r>
            <a:r>
              <a:rPr lang="en-US" sz="2400" dirty="0">
                <a:ea typeface="+mj-lt"/>
                <a:cs typeface="+mj-lt"/>
              </a:rPr>
              <a:t>, </a:t>
            </a:r>
            <a:r>
              <a:rPr lang="en-US" sz="2400" dirty="0" err="1">
                <a:ea typeface="+mj-lt"/>
                <a:cs typeface="+mj-lt"/>
              </a:rPr>
              <a:t>teks</a:t>
            </a:r>
            <a:r>
              <a:rPr lang="en-US" sz="2400" dirty="0">
                <a:ea typeface="+mj-lt"/>
                <a:cs typeface="+mj-lt"/>
              </a:rPr>
              <a:t>, video, dan </a:t>
            </a:r>
            <a:r>
              <a:rPr lang="en-US" sz="2400" dirty="0" err="1">
                <a:ea typeface="+mj-lt"/>
                <a:cs typeface="+mj-lt"/>
              </a:rPr>
              <a:t>kontrol</a:t>
            </a:r>
            <a:r>
              <a:rPr lang="en-US" sz="2400" dirty="0">
                <a:ea typeface="+mj-lt"/>
                <a:cs typeface="+mj-lt"/>
              </a:rPr>
              <a:t> </a:t>
            </a:r>
            <a:r>
              <a:rPr lang="en-US" sz="2400" dirty="0" err="1">
                <a:ea typeface="+mj-lt"/>
                <a:cs typeface="+mj-lt"/>
              </a:rPr>
              <a:t>lainnya</a:t>
            </a:r>
            <a:r>
              <a:rPr lang="en-US" sz="2400" dirty="0">
                <a:ea typeface="+mj-lt"/>
                <a:cs typeface="+mj-lt"/>
              </a:rPr>
              <a:t> </a:t>
            </a:r>
            <a:r>
              <a:rPr lang="en-US" sz="2400" dirty="0" err="1">
                <a:ea typeface="+mj-lt"/>
                <a:cs typeface="+mj-lt"/>
              </a:rPr>
              <a:t>tanpa</a:t>
            </a:r>
            <a:r>
              <a:rPr lang="en-US" sz="2400" dirty="0">
                <a:ea typeface="+mj-lt"/>
                <a:cs typeface="+mj-lt"/>
              </a:rPr>
              <a:t> </a:t>
            </a:r>
            <a:r>
              <a:rPr lang="en-US" sz="2400" dirty="0" err="1">
                <a:ea typeface="+mj-lt"/>
                <a:cs typeface="+mj-lt"/>
              </a:rPr>
              <a:t>batasan</a:t>
            </a:r>
            <a:r>
              <a:rPr lang="en-US" sz="2400" dirty="0">
                <a:ea typeface="+mj-lt"/>
                <a:cs typeface="+mj-lt"/>
              </a:rPr>
              <a:t> </a:t>
            </a:r>
            <a:r>
              <a:rPr lang="en-US" sz="2400" dirty="0" err="1">
                <a:ea typeface="+mj-lt"/>
                <a:cs typeface="+mj-lt"/>
              </a:rPr>
              <a:t>apa</a:t>
            </a:r>
            <a:r>
              <a:rPr lang="en-US" sz="2400" dirty="0">
                <a:ea typeface="+mj-lt"/>
                <a:cs typeface="+mj-lt"/>
              </a:rPr>
              <a:t> pun.</a:t>
            </a:r>
            <a:endParaRPr lang="en-US" sz="2400"/>
          </a:p>
        </p:txBody>
      </p:sp>
      <p:pic>
        <p:nvPicPr>
          <p:cNvPr id="4" name="Picture 4">
            <a:extLst>
              <a:ext uri="{FF2B5EF4-FFF2-40B4-BE49-F238E27FC236}">
                <a16:creationId xmlns:a16="http://schemas.microsoft.com/office/drawing/2014/main" id="{A6C08EA5-F828-4ACC-9FE4-9FFF36253CB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743647" y="4195332"/>
            <a:ext cx="4137801" cy="2191072"/>
          </a:xfrm>
          <a:prstGeom prst="rect">
            <a:avLst/>
          </a:prstGeom>
        </p:spPr>
      </p:pic>
      <p:sp>
        <p:nvSpPr>
          <p:cNvPr id="5" name="TextBox 4">
            <a:extLst>
              <a:ext uri="{FF2B5EF4-FFF2-40B4-BE49-F238E27FC236}">
                <a16:creationId xmlns:a16="http://schemas.microsoft.com/office/drawing/2014/main" id="{22AFE11A-488B-49E6-9BA9-0B48A1B06637}"/>
              </a:ext>
            </a:extLst>
          </p:cNvPr>
          <p:cNvSpPr txBox="1"/>
          <p:nvPr/>
        </p:nvSpPr>
        <p:spPr>
          <a:xfrm>
            <a:off x="9138249" y="6386153"/>
            <a:ext cx="2743200" cy="317500"/>
          </a:xfrm>
          <a:prstGeom prst="rect">
            <a:avLst/>
          </a:prstGeom>
        </p:spPr>
        <p:txBody>
          <a:bodyPr>
            <a:normAutofit fontScale="47500" lnSpcReduction="20000"/>
          </a:bodyPr>
          <a:lstStyle/>
          <a:p>
            <a:r>
              <a:rPr lang="en-US">
                <a:hlinkClick r:id="rId3"/>
              </a:rPr>
              <a:t>This Photo</a:t>
            </a:r>
            <a:r>
              <a:rPr lang="en-US"/>
              <a:t> by Unknown author is licensed under </a:t>
            </a:r>
            <a:r>
              <a:rPr lang="en-US">
                <a:hlinkClick r:id="rId4"/>
              </a:rPr>
              <a:t>CC BY</a:t>
            </a:r>
            <a:r>
              <a:rPr lang="en-US"/>
              <a:t>.</a:t>
            </a:r>
          </a:p>
        </p:txBody>
      </p:sp>
    </p:spTree>
    <p:extLst>
      <p:ext uri="{BB962C8B-B14F-4D97-AF65-F5344CB8AC3E}">
        <p14:creationId xmlns:p14="http://schemas.microsoft.com/office/powerpoint/2010/main" val="3185573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7F630-8DA4-4332-958B-2A640ADBBDCF}"/>
              </a:ext>
            </a:extLst>
          </p:cNvPr>
          <p:cNvSpPr>
            <a:spLocks noGrp="1"/>
          </p:cNvSpPr>
          <p:nvPr>
            <p:ph type="title"/>
          </p:nvPr>
        </p:nvSpPr>
        <p:spPr/>
        <p:txBody>
          <a:bodyPr/>
          <a:lstStyle/>
          <a:p>
            <a:r>
              <a:rPr lang="en-US" dirty="0" err="1"/>
              <a:t>Lanjutan</a:t>
            </a:r>
          </a:p>
        </p:txBody>
      </p:sp>
      <p:sp>
        <p:nvSpPr>
          <p:cNvPr id="3" name="Content Placeholder 2">
            <a:extLst>
              <a:ext uri="{FF2B5EF4-FFF2-40B4-BE49-F238E27FC236}">
                <a16:creationId xmlns:a16="http://schemas.microsoft.com/office/drawing/2014/main" id="{B44A8D5F-ECA0-4E88-8AED-CBDAAD7F1598}"/>
              </a:ext>
            </a:extLst>
          </p:cNvPr>
          <p:cNvSpPr>
            <a:spLocks noGrp="1"/>
          </p:cNvSpPr>
          <p:nvPr>
            <p:ph idx="1"/>
          </p:nvPr>
        </p:nvSpPr>
        <p:spPr/>
        <p:txBody>
          <a:bodyPr vert="horz" lIns="91440" tIns="45720" rIns="91440" bIns="45720" rtlCol="0" anchor="t">
            <a:normAutofit/>
          </a:bodyPr>
          <a:lstStyle/>
          <a:p>
            <a:pPr algn="just"/>
            <a:r>
              <a:rPr lang="en-US" sz="2800" b="1" dirty="0"/>
              <a:t>Native Performance</a:t>
            </a:r>
            <a:endParaRPr lang="en-US" sz="2800"/>
          </a:p>
          <a:p>
            <a:pPr algn="just">
              <a:buClr>
                <a:srgbClr val="8AD0D6"/>
              </a:buClr>
            </a:pPr>
            <a:r>
              <a:rPr lang="en-US" sz="2800" dirty="0">
                <a:ea typeface="+mj-lt"/>
                <a:cs typeface="+mj-lt"/>
              </a:rPr>
              <a:t>Widget Flutter </a:t>
            </a:r>
            <a:r>
              <a:rPr lang="en-US" sz="2800" dirty="0" err="1">
                <a:ea typeface="+mj-lt"/>
                <a:cs typeface="+mj-lt"/>
              </a:rPr>
              <a:t>menggabungkan</a:t>
            </a:r>
            <a:r>
              <a:rPr lang="en-US" sz="2800" dirty="0">
                <a:ea typeface="+mj-lt"/>
                <a:cs typeface="+mj-lt"/>
              </a:rPr>
              <a:t> </a:t>
            </a:r>
            <a:r>
              <a:rPr lang="en-US" sz="2800" dirty="0" err="1">
                <a:ea typeface="+mj-lt"/>
                <a:cs typeface="+mj-lt"/>
              </a:rPr>
              <a:t>semua</a:t>
            </a:r>
            <a:r>
              <a:rPr lang="en-US" sz="2800" dirty="0">
                <a:ea typeface="+mj-lt"/>
                <a:cs typeface="+mj-lt"/>
              </a:rPr>
              <a:t> </a:t>
            </a:r>
            <a:r>
              <a:rPr lang="en-US" sz="2800" dirty="0" err="1">
                <a:ea typeface="+mj-lt"/>
                <a:cs typeface="+mj-lt"/>
              </a:rPr>
              <a:t>perbedaan</a:t>
            </a:r>
            <a:r>
              <a:rPr lang="en-US" sz="2800" dirty="0">
                <a:ea typeface="+mj-lt"/>
                <a:cs typeface="+mj-lt"/>
              </a:rPr>
              <a:t> platform </a:t>
            </a:r>
            <a:r>
              <a:rPr lang="en-US" sz="2800" dirty="0" err="1">
                <a:ea typeface="+mj-lt"/>
                <a:cs typeface="+mj-lt"/>
              </a:rPr>
              <a:t>penting</a:t>
            </a:r>
            <a:r>
              <a:rPr lang="en-US" sz="2800" dirty="0">
                <a:ea typeface="+mj-lt"/>
                <a:cs typeface="+mj-lt"/>
              </a:rPr>
              <a:t> </a:t>
            </a:r>
            <a:r>
              <a:rPr lang="en-US" sz="2800" dirty="0" err="1">
                <a:ea typeface="+mj-lt"/>
                <a:cs typeface="+mj-lt"/>
              </a:rPr>
              <a:t>seperti</a:t>
            </a:r>
            <a:r>
              <a:rPr lang="en-US" sz="2800" dirty="0">
                <a:ea typeface="+mj-lt"/>
                <a:cs typeface="+mj-lt"/>
              </a:rPr>
              <a:t> </a:t>
            </a:r>
            <a:r>
              <a:rPr lang="en-US" sz="2800" dirty="0" err="1">
                <a:ea typeface="+mj-lt"/>
                <a:cs typeface="+mj-lt"/>
              </a:rPr>
              <a:t>pengguliran</a:t>
            </a:r>
            <a:r>
              <a:rPr lang="en-US" sz="2800" dirty="0">
                <a:ea typeface="+mj-lt"/>
                <a:cs typeface="+mj-lt"/>
              </a:rPr>
              <a:t>, </a:t>
            </a:r>
            <a:r>
              <a:rPr lang="en-US" sz="2800" dirty="0" err="1">
                <a:ea typeface="+mj-lt"/>
                <a:cs typeface="+mj-lt"/>
              </a:rPr>
              <a:t>navigasi</a:t>
            </a:r>
            <a:r>
              <a:rPr lang="en-US" sz="2800" dirty="0">
                <a:ea typeface="+mj-lt"/>
                <a:cs typeface="+mj-lt"/>
              </a:rPr>
              <a:t>, ikon, dan font. Ini </a:t>
            </a:r>
            <a:r>
              <a:rPr lang="en-US" sz="2800" dirty="0" err="1">
                <a:ea typeface="+mj-lt"/>
                <a:cs typeface="+mj-lt"/>
              </a:rPr>
              <a:t>memberikan</a:t>
            </a:r>
            <a:r>
              <a:rPr lang="en-US" sz="2800" dirty="0">
                <a:ea typeface="+mj-lt"/>
                <a:cs typeface="+mj-lt"/>
              </a:rPr>
              <a:t> </a:t>
            </a:r>
            <a:r>
              <a:rPr lang="en-US" sz="2800" dirty="0" err="1">
                <a:ea typeface="+mj-lt"/>
                <a:cs typeface="+mj-lt"/>
              </a:rPr>
              <a:t>pengalaman</a:t>
            </a:r>
            <a:r>
              <a:rPr lang="en-US" sz="2800" dirty="0">
                <a:ea typeface="+mj-lt"/>
                <a:cs typeface="+mj-lt"/>
              </a:rPr>
              <a:t> </a:t>
            </a:r>
            <a:r>
              <a:rPr lang="en-US" sz="2800" dirty="0" err="1">
                <a:ea typeface="+mj-lt"/>
                <a:cs typeface="+mj-lt"/>
              </a:rPr>
              <a:t>kinerja</a:t>
            </a:r>
            <a:r>
              <a:rPr lang="en-US" sz="2800" dirty="0">
                <a:ea typeface="+mj-lt"/>
                <a:cs typeface="+mj-lt"/>
              </a:rPr>
              <a:t> </a:t>
            </a:r>
            <a:r>
              <a:rPr lang="en-US" sz="2800" dirty="0" err="1">
                <a:ea typeface="+mj-lt"/>
                <a:cs typeface="+mj-lt"/>
              </a:rPr>
              <a:t>asli</a:t>
            </a:r>
            <a:r>
              <a:rPr lang="en-US" sz="2800" dirty="0">
                <a:ea typeface="+mj-lt"/>
                <a:cs typeface="+mj-lt"/>
              </a:rPr>
              <a:t> di iOS dan Android.</a:t>
            </a:r>
            <a:endParaRPr lang="en-US" sz="2800"/>
          </a:p>
        </p:txBody>
      </p:sp>
    </p:spTree>
    <p:extLst>
      <p:ext uri="{BB962C8B-B14F-4D97-AF65-F5344CB8AC3E}">
        <p14:creationId xmlns:p14="http://schemas.microsoft.com/office/powerpoint/2010/main" val="3188850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A9F5-D16E-47C0-B80D-E1C16B92E746}"/>
              </a:ext>
            </a:extLst>
          </p:cNvPr>
          <p:cNvSpPr>
            <a:spLocks noGrp="1"/>
          </p:cNvSpPr>
          <p:nvPr>
            <p:ph type="title"/>
          </p:nvPr>
        </p:nvSpPr>
        <p:spPr/>
        <p:txBody>
          <a:bodyPr/>
          <a:lstStyle/>
          <a:p>
            <a:r>
              <a:rPr lang="en-US" dirty="0" err="1"/>
              <a:t>Lanjutan</a:t>
            </a:r>
          </a:p>
        </p:txBody>
      </p:sp>
      <p:sp>
        <p:nvSpPr>
          <p:cNvPr id="3" name="Content Placeholder 2">
            <a:extLst>
              <a:ext uri="{FF2B5EF4-FFF2-40B4-BE49-F238E27FC236}">
                <a16:creationId xmlns:a16="http://schemas.microsoft.com/office/drawing/2014/main" id="{B54C0C56-9A5C-4BA3-B144-88CC3DADCD02}"/>
              </a:ext>
            </a:extLst>
          </p:cNvPr>
          <p:cNvSpPr>
            <a:spLocks noGrp="1"/>
          </p:cNvSpPr>
          <p:nvPr>
            <p:ph idx="1"/>
          </p:nvPr>
        </p:nvSpPr>
        <p:spPr/>
        <p:txBody>
          <a:bodyPr vert="horz" lIns="91440" tIns="45720" rIns="91440" bIns="45720" rtlCol="0" anchor="t">
            <a:normAutofit/>
          </a:bodyPr>
          <a:lstStyle/>
          <a:p>
            <a:pPr algn="just"/>
            <a:r>
              <a:rPr lang="en-US" sz="2400" b="1" dirty="0"/>
              <a:t>Dart Language</a:t>
            </a:r>
            <a:endParaRPr lang="en-US" sz="2400"/>
          </a:p>
          <a:p>
            <a:pPr algn="just">
              <a:buClr>
                <a:srgbClr val="8AD0D6"/>
              </a:buClr>
            </a:pPr>
            <a:r>
              <a:rPr lang="en-US" sz="2400" dirty="0">
                <a:ea typeface="+mj-lt"/>
                <a:cs typeface="+mj-lt"/>
              </a:rPr>
              <a:t>Bahasa </a:t>
            </a:r>
            <a:r>
              <a:rPr lang="en-US" sz="2400" dirty="0" err="1">
                <a:ea typeface="+mj-lt"/>
                <a:cs typeface="+mj-lt"/>
              </a:rPr>
              <a:t>pemrograman</a:t>
            </a:r>
            <a:r>
              <a:rPr lang="en-US" sz="2400" dirty="0">
                <a:ea typeface="+mj-lt"/>
                <a:cs typeface="+mj-lt"/>
              </a:rPr>
              <a:t> Dart </a:t>
            </a:r>
            <a:r>
              <a:rPr lang="en-US" sz="2400" dirty="0" err="1">
                <a:ea typeface="+mj-lt"/>
                <a:cs typeface="+mj-lt"/>
              </a:rPr>
              <a:t>dikembangkan</a:t>
            </a:r>
            <a:r>
              <a:rPr lang="en-US" sz="2400" dirty="0">
                <a:ea typeface="+mj-lt"/>
                <a:cs typeface="+mj-lt"/>
              </a:rPr>
              <a:t> oleh Google dan </a:t>
            </a:r>
            <a:r>
              <a:rPr lang="en-US" sz="2400" dirty="0" err="1">
                <a:ea typeface="+mj-lt"/>
                <a:cs typeface="+mj-lt"/>
              </a:rPr>
              <a:t>ditujukan</a:t>
            </a:r>
            <a:r>
              <a:rPr lang="en-US" sz="2400" dirty="0">
                <a:ea typeface="+mj-lt"/>
                <a:cs typeface="+mj-lt"/>
              </a:rPr>
              <a:t> </a:t>
            </a:r>
            <a:r>
              <a:rPr lang="en-US" sz="2400" dirty="0" err="1">
                <a:ea typeface="+mj-lt"/>
                <a:cs typeface="+mj-lt"/>
              </a:rPr>
              <a:t>untuk</a:t>
            </a:r>
            <a:r>
              <a:rPr lang="en-US" sz="2400" dirty="0">
                <a:ea typeface="+mj-lt"/>
                <a:cs typeface="+mj-lt"/>
              </a:rPr>
              <a:t> </a:t>
            </a:r>
            <a:r>
              <a:rPr lang="en-US" sz="2400" dirty="0" err="1">
                <a:ea typeface="+mj-lt"/>
                <a:cs typeface="+mj-lt"/>
              </a:rPr>
              <a:t>aplikasi</a:t>
            </a:r>
            <a:r>
              <a:rPr lang="en-US" sz="2400" dirty="0">
                <a:ea typeface="+mj-lt"/>
                <a:cs typeface="+mj-lt"/>
              </a:rPr>
              <a:t> </a:t>
            </a:r>
            <a:r>
              <a:rPr lang="en-US" sz="2400" dirty="0" err="1">
                <a:ea typeface="+mj-lt"/>
                <a:cs typeface="+mj-lt"/>
              </a:rPr>
              <a:t>seluler</a:t>
            </a:r>
            <a:r>
              <a:rPr lang="en-US" sz="2400" dirty="0">
                <a:ea typeface="+mj-lt"/>
                <a:cs typeface="+mj-lt"/>
              </a:rPr>
              <a:t>, desktop, backend, dan web. Ini </a:t>
            </a:r>
            <a:r>
              <a:rPr lang="en-US" sz="2400" dirty="0" err="1">
                <a:ea typeface="+mj-lt"/>
                <a:cs typeface="+mj-lt"/>
              </a:rPr>
              <a:t>adalah</a:t>
            </a:r>
            <a:r>
              <a:rPr lang="en-US" sz="2400" dirty="0">
                <a:ea typeface="+mj-lt"/>
                <a:cs typeface="+mj-lt"/>
              </a:rPr>
              <a:t> </a:t>
            </a:r>
            <a:r>
              <a:rPr lang="en-US" sz="2400" dirty="0" err="1">
                <a:ea typeface="+mj-lt"/>
                <a:cs typeface="+mj-lt"/>
              </a:rPr>
              <a:t>bahasa</a:t>
            </a:r>
            <a:r>
              <a:rPr lang="en-US" sz="2400" dirty="0">
                <a:ea typeface="+mj-lt"/>
                <a:cs typeface="+mj-lt"/>
              </a:rPr>
              <a:t> yang </a:t>
            </a:r>
            <a:r>
              <a:rPr lang="en-US" sz="2400" dirty="0" err="1">
                <a:ea typeface="+mj-lt"/>
                <a:cs typeface="+mj-lt"/>
              </a:rPr>
              <a:t>dioptimalkan</a:t>
            </a:r>
            <a:r>
              <a:rPr lang="en-US" sz="2400" dirty="0">
                <a:ea typeface="+mj-lt"/>
                <a:cs typeface="+mj-lt"/>
              </a:rPr>
              <a:t> </a:t>
            </a:r>
            <a:r>
              <a:rPr lang="en-US" sz="2400" dirty="0" err="1">
                <a:ea typeface="+mj-lt"/>
                <a:cs typeface="+mj-lt"/>
              </a:rPr>
              <a:t>untuk</a:t>
            </a:r>
            <a:r>
              <a:rPr lang="en-US" sz="2400" dirty="0">
                <a:ea typeface="+mj-lt"/>
                <a:cs typeface="+mj-lt"/>
              </a:rPr>
              <a:t> </a:t>
            </a:r>
            <a:r>
              <a:rPr lang="en-US" sz="2400" dirty="0" err="1">
                <a:ea typeface="+mj-lt"/>
                <a:cs typeface="+mj-lt"/>
              </a:rPr>
              <a:t>klien</a:t>
            </a:r>
            <a:r>
              <a:rPr lang="en-US" sz="2400" dirty="0">
                <a:ea typeface="+mj-lt"/>
                <a:cs typeface="+mj-lt"/>
              </a:rPr>
              <a:t> </a:t>
            </a:r>
            <a:r>
              <a:rPr lang="en-US" sz="2400" dirty="0" err="1">
                <a:ea typeface="+mj-lt"/>
                <a:cs typeface="+mj-lt"/>
              </a:rPr>
              <a:t>untuk</a:t>
            </a:r>
            <a:r>
              <a:rPr lang="en-US" sz="2400" dirty="0">
                <a:ea typeface="+mj-lt"/>
                <a:cs typeface="+mj-lt"/>
              </a:rPr>
              <a:t> </a:t>
            </a:r>
            <a:r>
              <a:rPr lang="en-US" sz="2400" dirty="0" err="1">
                <a:ea typeface="+mj-lt"/>
                <a:cs typeface="+mj-lt"/>
              </a:rPr>
              <a:t>aplikasi</a:t>
            </a:r>
            <a:r>
              <a:rPr lang="en-US" sz="2400" dirty="0">
                <a:ea typeface="+mj-lt"/>
                <a:cs typeface="+mj-lt"/>
              </a:rPr>
              <a:t> </a:t>
            </a:r>
            <a:r>
              <a:rPr lang="en-US" sz="2400" dirty="0" err="1">
                <a:ea typeface="+mj-lt"/>
                <a:cs typeface="+mj-lt"/>
              </a:rPr>
              <a:t>berperforma</a:t>
            </a:r>
            <a:r>
              <a:rPr lang="en-US" sz="2400" dirty="0">
                <a:ea typeface="+mj-lt"/>
                <a:cs typeface="+mj-lt"/>
              </a:rPr>
              <a:t> </a:t>
            </a:r>
            <a:r>
              <a:rPr lang="en-US" sz="2400" dirty="0" err="1">
                <a:ea typeface="+mj-lt"/>
                <a:cs typeface="+mj-lt"/>
              </a:rPr>
              <a:t>cepat</a:t>
            </a:r>
            <a:r>
              <a:rPr lang="en-US" sz="2400" dirty="0">
                <a:ea typeface="+mj-lt"/>
                <a:cs typeface="+mj-lt"/>
              </a:rPr>
              <a:t> di </a:t>
            </a:r>
            <a:r>
              <a:rPr lang="en-US" sz="2400" dirty="0" err="1">
                <a:ea typeface="+mj-lt"/>
                <a:cs typeface="+mj-lt"/>
              </a:rPr>
              <a:t>berbagai</a:t>
            </a:r>
            <a:r>
              <a:rPr lang="en-US" sz="2400" dirty="0">
                <a:ea typeface="+mj-lt"/>
                <a:cs typeface="+mj-lt"/>
              </a:rPr>
              <a:t> platform.</a:t>
            </a:r>
          </a:p>
        </p:txBody>
      </p:sp>
    </p:spTree>
    <p:extLst>
      <p:ext uri="{BB962C8B-B14F-4D97-AF65-F5344CB8AC3E}">
        <p14:creationId xmlns:p14="http://schemas.microsoft.com/office/powerpoint/2010/main" val="899174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BEF78-3FEE-4126-8884-8A1E76669F3E}"/>
              </a:ext>
            </a:extLst>
          </p:cNvPr>
          <p:cNvSpPr>
            <a:spLocks noGrp="1"/>
          </p:cNvSpPr>
          <p:nvPr>
            <p:ph type="title"/>
          </p:nvPr>
        </p:nvSpPr>
        <p:spPr/>
        <p:txBody>
          <a:bodyPr/>
          <a:lstStyle/>
          <a:p>
            <a:r>
              <a:rPr lang="en-US" dirty="0" err="1"/>
              <a:t>Lapisan</a:t>
            </a:r>
            <a:r>
              <a:rPr lang="en-US" dirty="0"/>
              <a:t> Flutter</a:t>
            </a:r>
          </a:p>
        </p:txBody>
      </p:sp>
      <p:pic>
        <p:nvPicPr>
          <p:cNvPr id="4" name="Picture 4" descr="Graphical user interface, application&#10;&#10;Description automatically generated">
            <a:extLst>
              <a:ext uri="{FF2B5EF4-FFF2-40B4-BE49-F238E27FC236}">
                <a16:creationId xmlns:a16="http://schemas.microsoft.com/office/drawing/2014/main" id="{85D5FFC4-DBD1-4F25-A1EB-75113FE97928}"/>
              </a:ext>
            </a:extLst>
          </p:cNvPr>
          <p:cNvPicPr>
            <a:picLocks noGrp="1" noChangeAspect="1"/>
          </p:cNvPicPr>
          <p:nvPr>
            <p:ph idx="1"/>
          </p:nvPr>
        </p:nvPicPr>
        <p:blipFill>
          <a:blip r:embed="rId2"/>
          <a:stretch>
            <a:fillRect/>
          </a:stretch>
        </p:blipFill>
        <p:spPr>
          <a:xfrm>
            <a:off x="394321" y="1405937"/>
            <a:ext cx="8495466" cy="5043745"/>
          </a:xfrm>
        </p:spPr>
      </p:pic>
    </p:spTree>
    <p:extLst>
      <p:ext uri="{BB962C8B-B14F-4D97-AF65-F5344CB8AC3E}">
        <p14:creationId xmlns:p14="http://schemas.microsoft.com/office/powerpoint/2010/main" val="257724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F9239-DFCE-4EE9-A66E-99639A47E4C3}"/>
              </a:ext>
            </a:extLst>
          </p:cNvPr>
          <p:cNvSpPr>
            <a:spLocks noGrp="1"/>
          </p:cNvSpPr>
          <p:nvPr>
            <p:ph type="title"/>
          </p:nvPr>
        </p:nvSpPr>
        <p:spPr/>
        <p:txBody>
          <a:bodyPr/>
          <a:lstStyle/>
          <a:p>
            <a:r>
              <a:rPr lang="en-US" dirty="0"/>
              <a:t>Dart Framework #1</a:t>
            </a:r>
          </a:p>
        </p:txBody>
      </p:sp>
      <p:sp>
        <p:nvSpPr>
          <p:cNvPr id="3" name="Content Placeholder 2">
            <a:extLst>
              <a:ext uri="{FF2B5EF4-FFF2-40B4-BE49-F238E27FC236}">
                <a16:creationId xmlns:a16="http://schemas.microsoft.com/office/drawing/2014/main" id="{818961CD-3160-47F2-A63C-8326D55927A3}"/>
              </a:ext>
            </a:extLst>
          </p:cNvPr>
          <p:cNvSpPr>
            <a:spLocks noGrp="1"/>
          </p:cNvSpPr>
          <p:nvPr>
            <p:ph idx="1"/>
          </p:nvPr>
        </p:nvSpPr>
        <p:spPr/>
        <p:txBody>
          <a:bodyPr vert="horz" lIns="91440" tIns="45720" rIns="91440" bIns="45720" rtlCol="0" anchor="t">
            <a:normAutofit/>
          </a:bodyPr>
          <a:lstStyle/>
          <a:p>
            <a:pPr algn="just"/>
            <a:r>
              <a:rPr lang="en-US" sz="2400" dirty="0">
                <a:ea typeface="+mj-lt"/>
                <a:cs typeface="+mj-lt"/>
              </a:rPr>
              <a:t>Kelas Basic Foundational, dan </a:t>
            </a:r>
            <a:r>
              <a:rPr lang="en-US" sz="2400" dirty="0" err="1">
                <a:ea typeface="+mj-lt"/>
                <a:cs typeface="+mj-lt"/>
              </a:rPr>
              <a:t>layanan</a:t>
            </a:r>
            <a:r>
              <a:rPr lang="en-US" sz="2400" dirty="0">
                <a:ea typeface="+mj-lt"/>
                <a:cs typeface="+mj-lt"/>
              </a:rPr>
              <a:t> </a:t>
            </a:r>
            <a:r>
              <a:rPr lang="en-US" sz="2400" dirty="0" err="1">
                <a:ea typeface="+mj-lt"/>
                <a:cs typeface="+mj-lt"/>
              </a:rPr>
              <a:t>blok</a:t>
            </a:r>
            <a:r>
              <a:rPr lang="en-US" sz="2400" dirty="0">
                <a:ea typeface="+mj-lt"/>
                <a:cs typeface="+mj-lt"/>
              </a:rPr>
              <a:t> </a:t>
            </a:r>
            <a:r>
              <a:rPr lang="en-US" sz="2400" dirty="0" err="1">
                <a:ea typeface="+mj-lt"/>
                <a:cs typeface="+mj-lt"/>
              </a:rPr>
              <a:t>penyusun</a:t>
            </a:r>
            <a:r>
              <a:rPr lang="en-US" sz="2400" dirty="0">
                <a:ea typeface="+mj-lt"/>
                <a:cs typeface="+mj-lt"/>
              </a:rPr>
              <a:t> </a:t>
            </a:r>
            <a:r>
              <a:rPr lang="en-US" sz="2400" dirty="0" err="1">
                <a:ea typeface="+mj-lt"/>
                <a:cs typeface="+mj-lt"/>
              </a:rPr>
              <a:t>seperti</a:t>
            </a:r>
            <a:r>
              <a:rPr lang="en-US" sz="2400" dirty="0">
                <a:ea typeface="+mj-lt"/>
                <a:cs typeface="+mj-lt"/>
              </a:rPr>
              <a:t> </a:t>
            </a:r>
            <a:r>
              <a:rPr lang="en-US" sz="2400" dirty="0" err="1">
                <a:ea typeface="+mj-lt"/>
                <a:cs typeface="+mj-lt"/>
              </a:rPr>
              <a:t>animasi</a:t>
            </a:r>
            <a:r>
              <a:rPr lang="en-US" sz="2400" dirty="0">
                <a:ea typeface="+mj-lt"/>
                <a:cs typeface="+mj-lt"/>
              </a:rPr>
              <a:t>, </a:t>
            </a:r>
            <a:r>
              <a:rPr lang="en-US" sz="2400" dirty="0" err="1">
                <a:ea typeface="+mj-lt"/>
                <a:cs typeface="+mj-lt"/>
              </a:rPr>
              <a:t>lukisan</a:t>
            </a:r>
            <a:r>
              <a:rPr lang="en-US" sz="2400" dirty="0">
                <a:ea typeface="+mj-lt"/>
                <a:cs typeface="+mj-lt"/>
              </a:rPr>
              <a:t>, dan </a:t>
            </a:r>
            <a:r>
              <a:rPr lang="en-US" sz="2400" dirty="0" err="1">
                <a:ea typeface="+mj-lt"/>
                <a:cs typeface="+mj-lt"/>
              </a:rPr>
              <a:t>gerakan</a:t>
            </a:r>
            <a:r>
              <a:rPr lang="en-US" sz="2400" dirty="0">
                <a:ea typeface="+mj-lt"/>
                <a:cs typeface="+mj-lt"/>
              </a:rPr>
              <a:t> yang </a:t>
            </a:r>
            <a:r>
              <a:rPr lang="en-US" sz="2400" dirty="0" err="1">
                <a:ea typeface="+mj-lt"/>
                <a:cs typeface="+mj-lt"/>
              </a:rPr>
              <a:t>menawarkan</a:t>
            </a:r>
            <a:r>
              <a:rPr lang="en-US" sz="2400" dirty="0">
                <a:ea typeface="+mj-lt"/>
                <a:cs typeface="+mj-lt"/>
              </a:rPr>
              <a:t> </a:t>
            </a:r>
            <a:r>
              <a:rPr lang="en-US" sz="2400" dirty="0" err="1">
                <a:ea typeface="+mj-lt"/>
                <a:cs typeface="+mj-lt"/>
              </a:rPr>
              <a:t>abstraksi</a:t>
            </a:r>
            <a:r>
              <a:rPr lang="en-US" sz="2400" dirty="0">
                <a:ea typeface="+mj-lt"/>
                <a:cs typeface="+mj-lt"/>
              </a:rPr>
              <a:t> yang </a:t>
            </a:r>
            <a:r>
              <a:rPr lang="en-US" sz="2400" dirty="0" err="1">
                <a:ea typeface="+mj-lt"/>
                <a:cs typeface="+mj-lt"/>
              </a:rPr>
              <a:t>umum</a:t>
            </a:r>
            <a:r>
              <a:rPr lang="en-US" sz="2400" dirty="0">
                <a:ea typeface="+mj-lt"/>
                <a:cs typeface="+mj-lt"/>
              </a:rPr>
              <a:t> </a:t>
            </a:r>
            <a:r>
              <a:rPr lang="en-US" sz="2400" dirty="0" err="1">
                <a:ea typeface="+mj-lt"/>
                <a:cs typeface="+mj-lt"/>
              </a:rPr>
              <a:t>digunakan</a:t>
            </a:r>
            <a:r>
              <a:rPr lang="en-US" sz="2400" dirty="0">
                <a:ea typeface="+mj-lt"/>
                <a:cs typeface="+mj-lt"/>
              </a:rPr>
              <a:t> di </a:t>
            </a:r>
            <a:r>
              <a:rPr lang="en-US" sz="2400" dirty="0" err="1">
                <a:ea typeface="+mj-lt"/>
                <a:cs typeface="+mj-lt"/>
              </a:rPr>
              <a:t>atas</a:t>
            </a:r>
            <a:r>
              <a:rPr lang="en-US" sz="2400" dirty="0">
                <a:ea typeface="+mj-lt"/>
                <a:cs typeface="+mj-lt"/>
              </a:rPr>
              <a:t> </a:t>
            </a:r>
            <a:r>
              <a:rPr lang="en-US" sz="2400" dirty="0" err="1">
                <a:ea typeface="+mj-lt"/>
                <a:cs typeface="+mj-lt"/>
              </a:rPr>
              <a:t>fondasi</a:t>
            </a:r>
            <a:r>
              <a:rPr lang="en-US" sz="2400" dirty="0">
                <a:ea typeface="+mj-lt"/>
                <a:cs typeface="+mj-lt"/>
              </a:rPr>
              <a:t> yang </a:t>
            </a:r>
            <a:r>
              <a:rPr lang="en-US" sz="2400" dirty="0" err="1">
                <a:ea typeface="+mj-lt"/>
                <a:cs typeface="+mj-lt"/>
              </a:rPr>
              <a:t>mendasarinya</a:t>
            </a:r>
            <a:r>
              <a:rPr lang="en-US" sz="2400" dirty="0">
                <a:ea typeface="+mj-lt"/>
                <a:cs typeface="+mj-lt"/>
              </a:rPr>
              <a:t>.</a:t>
            </a:r>
            <a:endParaRPr lang="en-US" sz="2400" dirty="0"/>
          </a:p>
        </p:txBody>
      </p:sp>
      <p:pic>
        <p:nvPicPr>
          <p:cNvPr id="4" name="Picture 4" descr="Graphical user interface, application&#10;&#10;Description automatically generated">
            <a:extLst>
              <a:ext uri="{FF2B5EF4-FFF2-40B4-BE49-F238E27FC236}">
                <a16:creationId xmlns:a16="http://schemas.microsoft.com/office/drawing/2014/main" id="{00D1037B-2157-4804-9F7D-01FB4B4FCD11}"/>
              </a:ext>
            </a:extLst>
          </p:cNvPr>
          <p:cNvPicPr>
            <a:picLocks noChangeAspect="1"/>
          </p:cNvPicPr>
          <p:nvPr/>
        </p:nvPicPr>
        <p:blipFill rotWithShape="1">
          <a:blip r:embed="rId2"/>
          <a:srcRect l="16005" t="34194" r="2945" b="45806"/>
          <a:stretch/>
        </p:blipFill>
        <p:spPr>
          <a:xfrm>
            <a:off x="1547004" y="4295801"/>
            <a:ext cx="9098545" cy="1335438"/>
          </a:xfrm>
          <a:prstGeom prst="rect">
            <a:avLst/>
          </a:prstGeom>
        </p:spPr>
      </p:pic>
    </p:spTree>
    <p:extLst>
      <p:ext uri="{BB962C8B-B14F-4D97-AF65-F5344CB8AC3E}">
        <p14:creationId xmlns:p14="http://schemas.microsoft.com/office/powerpoint/2010/main" val="589523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D45C0-2706-4598-AE33-BCF6C03D02B7}"/>
              </a:ext>
            </a:extLst>
          </p:cNvPr>
          <p:cNvSpPr>
            <a:spLocks noGrp="1"/>
          </p:cNvSpPr>
          <p:nvPr>
            <p:ph type="title"/>
          </p:nvPr>
        </p:nvSpPr>
        <p:spPr/>
        <p:txBody>
          <a:bodyPr/>
          <a:lstStyle/>
          <a:p>
            <a:r>
              <a:rPr lang="en-US" dirty="0"/>
              <a:t>Dart Framework #2</a:t>
            </a:r>
          </a:p>
        </p:txBody>
      </p:sp>
      <p:sp>
        <p:nvSpPr>
          <p:cNvPr id="3" name="Content Placeholder 2">
            <a:extLst>
              <a:ext uri="{FF2B5EF4-FFF2-40B4-BE49-F238E27FC236}">
                <a16:creationId xmlns:a16="http://schemas.microsoft.com/office/drawing/2014/main" id="{10D1441F-70A1-499F-805F-23B8FDF161A8}"/>
              </a:ext>
            </a:extLst>
          </p:cNvPr>
          <p:cNvSpPr>
            <a:spLocks noGrp="1"/>
          </p:cNvSpPr>
          <p:nvPr>
            <p:ph idx="1"/>
          </p:nvPr>
        </p:nvSpPr>
        <p:spPr/>
        <p:txBody>
          <a:bodyPr vert="horz" lIns="91440" tIns="45720" rIns="91440" bIns="45720" rtlCol="0" anchor="t">
            <a:normAutofit/>
          </a:bodyPr>
          <a:lstStyle/>
          <a:p>
            <a:pPr algn="just"/>
            <a:r>
              <a:rPr lang="en-US" sz="2400" dirty="0">
                <a:ea typeface="+mj-lt"/>
                <a:cs typeface="+mj-lt"/>
              </a:rPr>
              <a:t>"</a:t>
            </a:r>
            <a:r>
              <a:rPr lang="en-US" sz="2400" dirty="0" err="1">
                <a:ea typeface="+mj-lt"/>
                <a:cs typeface="+mj-lt"/>
              </a:rPr>
              <a:t>Lapisan</a:t>
            </a:r>
            <a:r>
              <a:rPr lang="en-US" sz="2400" dirty="0">
                <a:ea typeface="+mj-lt"/>
                <a:cs typeface="+mj-lt"/>
              </a:rPr>
              <a:t> rendering" </a:t>
            </a:r>
            <a:r>
              <a:rPr lang="en-US" sz="2400" dirty="0" err="1">
                <a:ea typeface="+mj-lt"/>
                <a:cs typeface="+mj-lt"/>
              </a:rPr>
              <a:t>menyediakan</a:t>
            </a:r>
            <a:r>
              <a:rPr lang="en-US" sz="2400" dirty="0">
                <a:ea typeface="+mj-lt"/>
                <a:cs typeface="+mj-lt"/>
              </a:rPr>
              <a:t> </a:t>
            </a:r>
            <a:r>
              <a:rPr lang="en-US" sz="2400" dirty="0" err="1">
                <a:ea typeface="+mj-lt"/>
                <a:cs typeface="+mj-lt"/>
              </a:rPr>
              <a:t>abstraksi</a:t>
            </a:r>
            <a:r>
              <a:rPr lang="en-US" sz="2400" dirty="0">
                <a:ea typeface="+mj-lt"/>
                <a:cs typeface="+mj-lt"/>
              </a:rPr>
              <a:t> </a:t>
            </a:r>
            <a:r>
              <a:rPr lang="en-US" sz="2400" dirty="0" err="1">
                <a:ea typeface="+mj-lt"/>
                <a:cs typeface="+mj-lt"/>
              </a:rPr>
              <a:t>untuk</a:t>
            </a:r>
            <a:r>
              <a:rPr lang="en-US" sz="2400" dirty="0">
                <a:ea typeface="+mj-lt"/>
                <a:cs typeface="+mj-lt"/>
              </a:rPr>
              <a:t> </a:t>
            </a:r>
            <a:r>
              <a:rPr lang="en-US" sz="2400" dirty="0" err="1">
                <a:ea typeface="+mj-lt"/>
                <a:cs typeface="+mj-lt"/>
              </a:rPr>
              <a:t>menangani</a:t>
            </a:r>
            <a:r>
              <a:rPr lang="en-US" sz="2400" dirty="0">
                <a:ea typeface="+mj-lt"/>
                <a:cs typeface="+mj-lt"/>
              </a:rPr>
              <a:t> tata </a:t>
            </a:r>
            <a:r>
              <a:rPr lang="en-US" sz="2400" dirty="0" err="1">
                <a:ea typeface="+mj-lt"/>
                <a:cs typeface="+mj-lt"/>
              </a:rPr>
              <a:t>letak</a:t>
            </a:r>
            <a:r>
              <a:rPr lang="en-US" sz="2400" dirty="0">
                <a:ea typeface="+mj-lt"/>
                <a:cs typeface="+mj-lt"/>
              </a:rPr>
              <a:t>. </a:t>
            </a:r>
          </a:p>
          <a:p>
            <a:pPr algn="just">
              <a:buClr>
                <a:srgbClr val="8AD0D6"/>
              </a:buClr>
            </a:pPr>
            <a:r>
              <a:rPr lang="en-US" sz="2400" dirty="0" err="1">
                <a:ea typeface="+mj-lt"/>
                <a:cs typeface="+mj-lt"/>
              </a:rPr>
              <a:t>Dengan</a:t>
            </a:r>
            <a:r>
              <a:rPr lang="en-US" sz="2400" dirty="0">
                <a:ea typeface="+mj-lt"/>
                <a:cs typeface="+mj-lt"/>
              </a:rPr>
              <a:t> </a:t>
            </a:r>
            <a:r>
              <a:rPr lang="en-US" sz="2400" dirty="0" err="1">
                <a:ea typeface="+mj-lt"/>
                <a:cs typeface="+mj-lt"/>
              </a:rPr>
              <a:t>lapisan</a:t>
            </a:r>
            <a:r>
              <a:rPr lang="en-US" sz="2400" dirty="0">
                <a:ea typeface="+mj-lt"/>
                <a:cs typeface="+mj-lt"/>
              </a:rPr>
              <a:t> </a:t>
            </a:r>
            <a:r>
              <a:rPr lang="en-US" sz="2400" dirty="0" err="1">
                <a:ea typeface="+mj-lt"/>
                <a:cs typeface="+mj-lt"/>
              </a:rPr>
              <a:t>ini</a:t>
            </a:r>
            <a:r>
              <a:rPr lang="en-US" sz="2400" dirty="0">
                <a:ea typeface="+mj-lt"/>
                <a:cs typeface="+mj-lt"/>
              </a:rPr>
              <a:t>, </a:t>
            </a:r>
            <a:r>
              <a:rPr lang="en-US" sz="2400" dirty="0" err="1">
                <a:ea typeface="+mj-lt"/>
                <a:cs typeface="+mj-lt"/>
              </a:rPr>
              <a:t>pengembang</a:t>
            </a:r>
            <a:r>
              <a:rPr lang="en-US" sz="2400" dirty="0">
                <a:ea typeface="+mj-lt"/>
                <a:cs typeface="+mj-lt"/>
              </a:rPr>
              <a:t> </a:t>
            </a:r>
            <a:r>
              <a:rPr lang="en-US" sz="2400" dirty="0" err="1">
                <a:ea typeface="+mj-lt"/>
                <a:cs typeface="+mj-lt"/>
              </a:rPr>
              <a:t>dapat</a:t>
            </a:r>
            <a:r>
              <a:rPr lang="en-US" sz="2400" dirty="0">
                <a:ea typeface="+mj-lt"/>
                <a:cs typeface="+mj-lt"/>
              </a:rPr>
              <a:t> </a:t>
            </a:r>
            <a:r>
              <a:rPr lang="en-US" sz="2400" dirty="0" err="1">
                <a:ea typeface="+mj-lt"/>
                <a:cs typeface="+mj-lt"/>
              </a:rPr>
              <a:t>membuat</a:t>
            </a:r>
            <a:r>
              <a:rPr lang="en-US" sz="2400" dirty="0">
                <a:ea typeface="+mj-lt"/>
                <a:cs typeface="+mj-lt"/>
              </a:rPr>
              <a:t> </a:t>
            </a:r>
            <a:r>
              <a:rPr lang="en-US" sz="2400" dirty="0" err="1">
                <a:ea typeface="+mj-lt"/>
                <a:cs typeface="+mj-lt"/>
              </a:rPr>
              <a:t>pohon</a:t>
            </a:r>
            <a:r>
              <a:rPr lang="en-US" sz="2400" dirty="0">
                <a:ea typeface="+mj-lt"/>
                <a:cs typeface="+mj-lt"/>
              </a:rPr>
              <a:t> </a:t>
            </a:r>
            <a:r>
              <a:rPr lang="en-US" sz="2400" dirty="0" err="1">
                <a:ea typeface="+mj-lt"/>
                <a:cs typeface="+mj-lt"/>
              </a:rPr>
              <a:t>objek</a:t>
            </a:r>
            <a:r>
              <a:rPr lang="en-US" sz="2400" dirty="0">
                <a:ea typeface="+mj-lt"/>
                <a:cs typeface="+mj-lt"/>
              </a:rPr>
              <a:t> yang </a:t>
            </a:r>
            <a:r>
              <a:rPr lang="en-US" sz="2400" dirty="0" err="1">
                <a:ea typeface="+mj-lt"/>
                <a:cs typeface="+mj-lt"/>
              </a:rPr>
              <a:t>dapat</a:t>
            </a:r>
            <a:r>
              <a:rPr lang="en-US" sz="2400" dirty="0">
                <a:ea typeface="+mj-lt"/>
                <a:cs typeface="+mj-lt"/>
              </a:rPr>
              <a:t> </a:t>
            </a:r>
            <a:r>
              <a:rPr lang="en-US" sz="2400" dirty="0" err="1">
                <a:ea typeface="+mj-lt"/>
                <a:cs typeface="+mj-lt"/>
              </a:rPr>
              <a:t>dirender</a:t>
            </a:r>
            <a:r>
              <a:rPr lang="en-US" sz="2400" dirty="0">
                <a:ea typeface="+mj-lt"/>
                <a:cs typeface="+mj-lt"/>
              </a:rPr>
              <a:t>. </a:t>
            </a:r>
            <a:endParaRPr lang="en-US" sz="2400">
              <a:ea typeface="+mj-lt"/>
              <a:cs typeface="+mj-lt"/>
            </a:endParaRPr>
          </a:p>
          <a:p>
            <a:pPr algn="just">
              <a:buClr>
                <a:srgbClr val="8AD0D6"/>
              </a:buClr>
            </a:pPr>
            <a:r>
              <a:rPr lang="en-US" sz="2400" dirty="0">
                <a:ea typeface="+mj-lt"/>
                <a:cs typeface="+mj-lt"/>
              </a:rPr>
              <a:t>Yang </a:t>
            </a:r>
            <a:r>
              <a:rPr lang="en-US" sz="2400" dirty="0" err="1">
                <a:ea typeface="+mj-lt"/>
                <a:cs typeface="+mj-lt"/>
              </a:rPr>
              <a:t>kemudian</a:t>
            </a:r>
            <a:r>
              <a:rPr lang="en-US" sz="2400" dirty="0">
                <a:ea typeface="+mj-lt"/>
                <a:cs typeface="+mj-lt"/>
              </a:rPr>
              <a:t> </a:t>
            </a:r>
            <a:r>
              <a:rPr lang="en-US" sz="2400" dirty="0" err="1">
                <a:ea typeface="+mj-lt"/>
                <a:cs typeface="+mj-lt"/>
              </a:rPr>
              <a:t>dapat</a:t>
            </a:r>
            <a:r>
              <a:rPr lang="en-US" sz="2400" dirty="0">
                <a:ea typeface="+mj-lt"/>
                <a:cs typeface="+mj-lt"/>
              </a:rPr>
              <a:t> </a:t>
            </a:r>
            <a:r>
              <a:rPr lang="en-US" sz="2400" dirty="0" err="1">
                <a:ea typeface="+mj-lt"/>
                <a:cs typeface="+mj-lt"/>
              </a:rPr>
              <a:t>memanipulasi</a:t>
            </a:r>
            <a:r>
              <a:rPr lang="en-US" sz="2400" dirty="0">
                <a:ea typeface="+mj-lt"/>
                <a:cs typeface="+mj-lt"/>
              </a:rPr>
              <a:t> </a:t>
            </a:r>
            <a:r>
              <a:rPr lang="en-US" sz="2400" dirty="0" err="1">
                <a:ea typeface="+mj-lt"/>
                <a:cs typeface="+mj-lt"/>
              </a:rPr>
              <a:t>objek</a:t>
            </a:r>
            <a:r>
              <a:rPr lang="en-US" sz="2400" dirty="0">
                <a:ea typeface="+mj-lt"/>
                <a:cs typeface="+mj-lt"/>
              </a:rPr>
              <a:t> </a:t>
            </a:r>
            <a:r>
              <a:rPr lang="en-US" sz="2400" dirty="0" err="1">
                <a:ea typeface="+mj-lt"/>
                <a:cs typeface="+mj-lt"/>
              </a:rPr>
              <a:t>ini</a:t>
            </a:r>
            <a:r>
              <a:rPr lang="en-US" sz="2400" dirty="0">
                <a:ea typeface="+mj-lt"/>
                <a:cs typeface="+mj-lt"/>
              </a:rPr>
              <a:t> </a:t>
            </a:r>
            <a:r>
              <a:rPr lang="en-US" sz="2400" dirty="0" err="1">
                <a:ea typeface="+mj-lt"/>
                <a:cs typeface="+mj-lt"/>
              </a:rPr>
              <a:t>secara</a:t>
            </a:r>
            <a:r>
              <a:rPr lang="en-US" sz="2400" dirty="0">
                <a:ea typeface="+mj-lt"/>
                <a:cs typeface="+mj-lt"/>
              </a:rPr>
              <a:t> </a:t>
            </a:r>
            <a:r>
              <a:rPr lang="en-US" sz="2400" dirty="0" err="1">
                <a:ea typeface="+mj-lt"/>
                <a:cs typeface="+mj-lt"/>
              </a:rPr>
              <a:t>dinamis</a:t>
            </a:r>
            <a:r>
              <a:rPr lang="en-US" sz="2400" dirty="0">
                <a:ea typeface="+mj-lt"/>
                <a:cs typeface="+mj-lt"/>
              </a:rPr>
              <a:t>, </a:t>
            </a:r>
            <a:r>
              <a:rPr lang="en-US" sz="2400" dirty="0" err="1">
                <a:ea typeface="+mj-lt"/>
                <a:cs typeface="+mj-lt"/>
              </a:rPr>
              <a:t>dengan</a:t>
            </a:r>
            <a:r>
              <a:rPr lang="en-US" sz="2400" dirty="0">
                <a:ea typeface="+mj-lt"/>
                <a:cs typeface="+mj-lt"/>
              </a:rPr>
              <a:t> </a:t>
            </a:r>
            <a:r>
              <a:rPr lang="en-US" sz="2400" dirty="0" err="1">
                <a:ea typeface="+mj-lt"/>
                <a:cs typeface="+mj-lt"/>
              </a:rPr>
              <a:t>pohon</a:t>
            </a:r>
            <a:r>
              <a:rPr lang="en-US" sz="2400" dirty="0">
                <a:ea typeface="+mj-lt"/>
                <a:cs typeface="+mj-lt"/>
              </a:rPr>
              <a:t> </a:t>
            </a:r>
            <a:r>
              <a:rPr lang="en-US" sz="2400" dirty="0" err="1">
                <a:ea typeface="+mj-lt"/>
                <a:cs typeface="+mj-lt"/>
              </a:rPr>
              <a:t>secara</a:t>
            </a:r>
            <a:r>
              <a:rPr lang="en-US" sz="2400" dirty="0">
                <a:ea typeface="+mj-lt"/>
                <a:cs typeface="+mj-lt"/>
              </a:rPr>
              <a:t> </a:t>
            </a:r>
            <a:r>
              <a:rPr lang="en-US" sz="2400" dirty="0" err="1">
                <a:ea typeface="+mj-lt"/>
                <a:cs typeface="+mj-lt"/>
              </a:rPr>
              <a:t>otomatis</a:t>
            </a:r>
            <a:r>
              <a:rPr lang="en-US" sz="2400" dirty="0">
                <a:ea typeface="+mj-lt"/>
                <a:cs typeface="+mj-lt"/>
              </a:rPr>
              <a:t> </a:t>
            </a:r>
            <a:r>
              <a:rPr lang="en-US" sz="2400" dirty="0" err="1">
                <a:ea typeface="+mj-lt"/>
                <a:cs typeface="+mj-lt"/>
              </a:rPr>
              <a:t>memperbarui</a:t>
            </a:r>
            <a:r>
              <a:rPr lang="en-US" sz="2400" dirty="0">
                <a:ea typeface="+mj-lt"/>
                <a:cs typeface="+mj-lt"/>
              </a:rPr>
              <a:t> tata </a:t>
            </a:r>
            <a:r>
              <a:rPr lang="en-US" sz="2400" dirty="0" err="1">
                <a:ea typeface="+mj-lt"/>
                <a:cs typeface="+mj-lt"/>
              </a:rPr>
              <a:t>letak</a:t>
            </a:r>
            <a:r>
              <a:rPr lang="en-US" sz="2400" dirty="0">
                <a:ea typeface="+mj-lt"/>
                <a:cs typeface="+mj-lt"/>
              </a:rPr>
              <a:t> </a:t>
            </a:r>
            <a:r>
              <a:rPr lang="en-US" sz="2400" dirty="0" err="1">
                <a:ea typeface="+mj-lt"/>
                <a:cs typeface="+mj-lt"/>
              </a:rPr>
              <a:t>untuk</a:t>
            </a:r>
            <a:r>
              <a:rPr lang="en-US" sz="2400" dirty="0">
                <a:ea typeface="+mj-lt"/>
                <a:cs typeface="+mj-lt"/>
              </a:rPr>
              <a:t> </a:t>
            </a:r>
            <a:r>
              <a:rPr lang="en-US" sz="2400" dirty="0" err="1">
                <a:ea typeface="+mj-lt"/>
                <a:cs typeface="+mj-lt"/>
              </a:rPr>
              <a:t>mencerminkan</a:t>
            </a:r>
            <a:r>
              <a:rPr lang="en-US" sz="2400" dirty="0">
                <a:ea typeface="+mj-lt"/>
                <a:cs typeface="+mj-lt"/>
              </a:rPr>
              <a:t> </a:t>
            </a:r>
            <a:r>
              <a:rPr lang="en-US" sz="2400" dirty="0" err="1">
                <a:ea typeface="+mj-lt"/>
                <a:cs typeface="+mj-lt"/>
              </a:rPr>
              <a:t>perubahan</a:t>
            </a:r>
            <a:endParaRPr lang="en-US" sz="2400" dirty="0" err="1"/>
          </a:p>
        </p:txBody>
      </p:sp>
    </p:spTree>
    <p:extLst>
      <p:ext uri="{BB962C8B-B14F-4D97-AF65-F5344CB8AC3E}">
        <p14:creationId xmlns:p14="http://schemas.microsoft.com/office/powerpoint/2010/main" val="2283495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F21A3-10A0-4620-9A88-A065CCB7A90F}"/>
              </a:ext>
            </a:extLst>
          </p:cNvPr>
          <p:cNvSpPr>
            <a:spLocks noGrp="1"/>
          </p:cNvSpPr>
          <p:nvPr>
            <p:ph type="title"/>
          </p:nvPr>
        </p:nvSpPr>
        <p:spPr/>
        <p:txBody>
          <a:bodyPr/>
          <a:lstStyle/>
          <a:p>
            <a:r>
              <a:rPr lang="en-US" dirty="0"/>
              <a:t>Dart Framework #3</a:t>
            </a:r>
          </a:p>
        </p:txBody>
      </p:sp>
      <p:sp>
        <p:nvSpPr>
          <p:cNvPr id="3" name="Content Placeholder 2">
            <a:extLst>
              <a:ext uri="{FF2B5EF4-FFF2-40B4-BE49-F238E27FC236}">
                <a16:creationId xmlns:a16="http://schemas.microsoft.com/office/drawing/2014/main" id="{2D0DBBD8-C4C0-4494-A92F-1671BD3DF42B}"/>
              </a:ext>
            </a:extLst>
          </p:cNvPr>
          <p:cNvSpPr>
            <a:spLocks noGrp="1"/>
          </p:cNvSpPr>
          <p:nvPr>
            <p:ph idx="1"/>
          </p:nvPr>
        </p:nvSpPr>
        <p:spPr/>
        <p:txBody>
          <a:bodyPr vert="horz" lIns="91440" tIns="45720" rIns="91440" bIns="45720" rtlCol="0" anchor="t">
            <a:normAutofit/>
          </a:bodyPr>
          <a:lstStyle/>
          <a:p>
            <a:pPr algn="just"/>
            <a:r>
              <a:rPr lang="en-US" sz="2800" dirty="0">
                <a:ea typeface="+mj-lt"/>
                <a:cs typeface="+mj-lt"/>
              </a:rPr>
              <a:t>"</a:t>
            </a:r>
            <a:r>
              <a:rPr lang="en-US" sz="2800" dirty="0" err="1">
                <a:ea typeface="+mj-lt"/>
                <a:cs typeface="+mj-lt"/>
              </a:rPr>
              <a:t>Lapisan</a:t>
            </a:r>
            <a:r>
              <a:rPr lang="en-US" sz="2800" dirty="0">
                <a:ea typeface="+mj-lt"/>
                <a:cs typeface="+mj-lt"/>
              </a:rPr>
              <a:t> widget" </a:t>
            </a:r>
            <a:r>
              <a:rPr lang="en-US" sz="2800" dirty="0" err="1">
                <a:ea typeface="+mj-lt"/>
                <a:cs typeface="+mj-lt"/>
              </a:rPr>
              <a:t>adalah</a:t>
            </a:r>
            <a:r>
              <a:rPr lang="en-US" sz="2800" dirty="0">
                <a:ea typeface="+mj-lt"/>
                <a:cs typeface="+mj-lt"/>
              </a:rPr>
              <a:t> </a:t>
            </a:r>
            <a:r>
              <a:rPr lang="en-US" sz="2800" dirty="0" err="1">
                <a:ea typeface="+mj-lt"/>
                <a:cs typeface="+mj-lt"/>
              </a:rPr>
              <a:t>abstraksi</a:t>
            </a:r>
            <a:r>
              <a:rPr lang="en-US" sz="2800" dirty="0">
                <a:ea typeface="+mj-lt"/>
                <a:cs typeface="+mj-lt"/>
              </a:rPr>
              <a:t> </a:t>
            </a:r>
            <a:r>
              <a:rPr lang="en-US" sz="2800" dirty="0" err="1">
                <a:ea typeface="+mj-lt"/>
                <a:cs typeface="+mj-lt"/>
              </a:rPr>
              <a:t>komposisi</a:t>
            </a:r>
            <a:r>
              <a:rPr lang="en-US" sz="2800" dirty="0">
                <a:ea typeface="+mj-lt"/>
                <a:cs typeface="+mj-lt"/>
              </a:rPr>
              <a:t>. </a:t>
            </a:r>
            <a:r>
              <a:rPr lang="en-US" sz="2800" dirty="0" err="1">
                <a:ea typeface="+mj-lt"/>
                <a:cs typeface="+mj-lt"/>
              </a:rPr>
              <a:t>Setiap</a:t>
            </a:r>
            <a:r>
              <a:rPr lang="en-US" sz="2800" dirty="0">
                <a:ea typeface="+mj-lt"/>
                <a:cs typeface="+mj-lt"/>
              </a:rPr>
              <a:t> </a:t>
            </a:r>
            <a:r>
              <a:rPr lang="en-US" sz="2800" dirty="0" err="1">
                <a:ea typeface="+mj-lt"/>
                <a:cs typeface="+mj-lt"/>
              </a:rPr>
              <a:t>objek</a:t>
            </a:r>
            <a:r>
              <a:rPr lang="en-US" sz="2800" dirty="0">
                <a:ea typeface="+mj-lt"/>
                <a:cs typeface="+mj-lt"/>
              </a:rPr>
              <a:t> render di </a:t>
            </a:r>
            <a:r>
              <a:rPr lang="en-US" sz="2800" dirty="0" err="1">
                <a:ea typeface="+mj-lt"/>
                <a:cs typeface="+mj-lt"/>
              </a:rPr>
              <a:t>lapisan</a:t>
            </a:r>
            <a:r>
              <a:rPr lang="en-US" sz="2800" dirty="0">
                <a:ea typeface="+mj-lt"/>
                <a:cs typeface="+mj-lt"/>
              </a:rPr>
              <a:t> rendering </a:t>
            </a:r>
            <a:r>
              <a:rPr lang="en-US" sz="2800" dirty="0" err="1">
                <a:ea typeface="+mj-lt"/>
                <a:cs typeface="+mj-lt"/>
              </a:rPr>
              <a:t>memiliki</a:t>
            </a:r>
            <a:r>
              <a:rPr lang="en-US" sz="2800" dirty="0">
                <a:ea typeface="+mj-lt"/>
                <a:cs typeface="+mj-lt"/>
              </a:rPr>
              <a:t> </a:t>
            </a:r>
            <a:r>
              <a:rPr lang="en-US" sz="2800" dirty="0" err="1">
                <a:ea typeface="+mj-lt"/>
                <a:cs typeface="+mj-lt"/>
              </a:rPr>
              <a:t>kelas</a:t>
            </a:r>
            <a:r>
              <a:rPr lang="en-US" sz="2800" dirty="0">
                <a:ea typeface="+mj-lt"/>
                <a:cs typeface="+mj-lt"/>
              </a:rPr>
              <a:t> yang </a:t>
            </a:r>
            <a:r>
              <a:rPr lang="en-US" sz="2800" dirty="0" err="1">
                <a:ea typeface="+mj-lt"/>
                <a:cs typeface="+mj-lt"/>
              </a:rPr>
              <a:t>sesuai</a:t>
            </a:r>
            <a:r>
              <a:rPr lang="en-US" sz="2800" dirty="0">
                <a:ea typeface="+mj-lt"/>
                <a:cs typeface="+mj-lt"/>
              </a:rPr>
              <a:t> di </a:t>
            </a:r>
            <a:r>
              <a:rPr lang="en-US" sz="2800" dirty="0" err="1">
                <a:ea typeface="+mj-lt"/>
                <a:cs typeface="+mj-lt"/>
              </a:rPr>
              <a:t>lapisan</a:t>
            </a:r>
            <a:r>
              <a:rPr lang="en-US" sz="2800" dirty="0">
                <a:ea typeface="+mj-lt"/>
                <a:cs typeface="+mj-lt"/>
              </a:rPr>
              <a:t> widget. </a:t>
            </a:r>
          </a:p>
          <a:p>
            <a:pPr algn="just">
              <a:buClr>
                <a:srgbClr val="8AD0D6"/>
              </a:buClr>
            </a:pPr>
            <a:r>
              <a:rPr lang="en-US" sz="2800" dirty="0">
                <a:ea typeface="+mj-lt"/>
                <a:cs typeface="+mj-lt"/>
              </a:rPr>
              <a:t>Selain </a:t>
            </a:r>
            <a:r>
              <a:rPr lang="en-US" sz="2800" dirty="0" err="1">
                <a:ea typeface="+mj-lt"/>
                <a:cs typeface="+mj-lt"/>
              </a:rPr>
              <a:t>itu</a:t>
            </a:r>
            <a:r>
              <a:rPr lang="en-US" sz="2800" dirty="0">
                <a:ea typeface="+mj-lt"/>
                <a:cs typeface="+mj-lt"/>
              </a:rPr>
              <a:t>, </a:t>
            </a:r>
            <a:r>
              <a:rPr lang="en-US" sz="2800" dirty="0" err="1">
                <a:ea typeface="+mj-lt"/>
                <a:cs typeface="+mj-lt"/>
              </a:rPr>
              <a:t>lapisan</a:t>
            </a:r>
            <a:r>
              <a:rPr lang="en-US" sz="2800" dirty="0">
                <a:ea typeface="+mj-lt"/>
                <a:cs typeface="+mj-lt"/>
              </a:rPr>
              <a:t> widget </a:t>
            </a:r>
            <a:r>
              <a:rPr lang="en-US" sz="2800" dirty="0" err="1">
                <a:ea typeface="+mj-lt"/>
                <a:cs typeface="+mj-lt"/>
              </a:rPr>
              <a:t>memungkinkan</a:t>
            </a:r>
            <a:r>
              <a:rPr lang="en-US" sz="2800" dirty="0">
                <a:ea typeface="+mj-lt"/>
                <a:cs typeface="+mj-lt"/>
              </a:rPr>
              <a:t> Anda </a:t>
            </a:r>
            <a:r>
              <a:rPr lang="en-US" sz="2800" dirty="0" err="1">
                <a:ea typeface="+mj-lt"/>
                <a:cs typeface="+mj-lt"/>
              </a:rPr>
              <a:t>menentukan</a:t>
            </a:r>
            <a:r>
              <a:rPr lang="en-US" sz="2800" dirty="0">
                <a:ea typeface="+mj-lt"/>
                <a:cs typeface="+mj-lt"/>
              </a:rPr>
              <a:t> </a:t>
            </a:r>
            <a:r>
              <a:rPr lang="en-US" sz="2800" dirty="0" err="1">
                <a:ea typeface="+mj-lt"/>
                <a:cs typeface="+mj-lt"/>
              </a:rPr>
              <a:t>kombinasi</a:t>
            </a:r>
            <a:r>
              <a:rPr lang="en-US" sz="2800" dirty="0">
                <a:ea typeface="+mj-lt"/>
                <a:cs typeface="+mj-lt"/>
              </a:rPr>
              <a:t> </a:t>
            </a:r>
            <a:r>
              <a:rPr lang="en-US" sz="2800" dirty="0" err="1">
                <a:ea typeface="+mj-lt"/>
                <a:cs typeface="+mj-lt"/>
              </a:rPr>
              <a:t>kelas</a:t>
            </a:r>
            <a:r>
              <a:rPr lang="en-US" sz="2800" dirty="0">
                <a:ea typeface="+mj-lt"/>
                <a:cs typeface="+mj-lt"/>
              </a:rPr>
              <a:t> yang </a:t>
            </a:r>
            <a:r>
              <a:rPr lang="en-US" sz="2800" dirty="0" err="1">
                <a:ea typeface="+mj-lt"/>
                <a:cs typeface="+mj-lt"/>
              </a:rPr>
              <a:t>dapat</a:t>
            </a:r>
            <a:r>
              <a:rPr lang="en-US" sz="2800" dirty="0">
                <a:ea typeface="+mj-lt"/>
                <a:cs typeface="+mj-lt"/>
              </a:rPr>
              <a:t> </a:t>
            </a:r>
            <a:r>
              <a:rPr lang="en-US" sz="2800" dirty="0" err="1">
                <a:ea typeface="+mj-lt"/>
                <a:cs typeface="+mj-lt"/>
              </a:rPr>
              <a:t>digunakan</a:t>
            </a:r>
            <a:r>
              <a:rPr lang="en-US" sz="2800" dirty="0">
                <a:ea typeface="+mj-lt"/>
                <a:cs typeface="+mj-lt"/>
              </a:rPr>
              <a:t> </a:t>
            </a:r>
            <a:r>
              <a:rPr lang="en-US" sz="2800" dirty="0" err="1">
                <a:ea typeface="+mj-lt"/>
                <a:cs typeface="+mj-lt"/>
              </a:rPr>
              <a:t>kembali</a:t>
            </a:r>
            <a:r>
              <a:rPr lang="en-US" sz="2800" dirty="0">
                <a:ea typeface="+mj-lt"/>
                <a:cs typeface="+mj-lt"/>
              </a:rPr>
              <a:t>. Ini </a:t>
            </a:r>
            <a:r>
              <a:rPr lang="en-US" sz="2800" dirty="0" err="1">
                <a:ea typeface="+mj-lt"/>
                <a:cs typeface="+mj-lt"/>
              </a:rPr>
              <a:t>adalah</a:t>
            </a:r>
            <a:r>
              <a:rPr lang="en-US" sz="2800" dirty="0">
                <a:ea typeface="+mj-lt"/>
                <a:cs typeface="+mj-lt"/>
              </a:rPr>
              <a:t> </a:t>
            </a:r>
            <a:r>
              <a:rPr lang="en-US" sz="2800" dirty="0" err="1">
                <a:ea typeface="+mj-lt"/>
                <a:cs typeface="+mj-lt"/>
              </a:rPr>
              <a:t>lapisan</a:t>
            </a:r>
            <a:r>
              <a:rPr lang="en-US" sz="2800" dirty="0">
                <a:ea typeface="+mj-lt"/>
                <a:cs typeface="+mj-lt"/>
              </a:rPr>
              <a:t> di mana model </a:t>
            </a:r>
            <a:r>
              <a:rPr lang="en-US" sz="2800" dirty="0" err="1">
                <a:ea typeface="+mj-lt"/>
                <a:cs typeface="+mj-lt"/>
              </a:rPr>
              <a:t>pemrograman</a:t>
            </a:r>
            <a:r>
              <a:rPr lang="en-US" sz="2800" dirty="0">
                <a:ea typeface="+mj-lt"/>
                <a:cs typeface="+mj-lt"/>
              </a:rPr>
              <a:t> </a:t>
            </a:r>
            <a:r>
              <a:rPr lang="en-US" sz="2800" dirty="0" err="1">
                <a:ea typeface="+mj-lt"/>
                <a:cs typeface="+mj-lt"/>
              </a:rPr>
              <a:t>reaktif</a:t>
            </a:r>
            <a:r>
              <a:rPr lang="en-US" sz="2800" dirty="0">
                <a:ea typeface="+mj-lt"/>
                <a:cs typeface="+mj-lt"/>
              </a:rPr>
              <a:t> </a:t>
            </a:r>
            <a:r>
              <a:rPr lang="en-US" sz="2800" dirty="0" err="1">
                <a:ea typeface="+mj-lt"/>
                <a:cs typeface="+mj-lt"/>
              </a:rPr>
              <a:t>diperkenalkan</a:t>
            </a:r>
            <a:r>
              <a:rPr lang="en-US" sz="2800" dirty="0">
                <a:ea typeface="+mj-lt"/>
                <a:cs typeface="+mj-lt"/>
              </a:rPr>
              <a:t>.</a:t>
            </a:r>
            <a:endParaRPr lang="en-US" sz="2800"/>
          </a:p>
        </p:txBody>
      </p:sp>
    </p:spTree>
    <p:extLst>
      <p:ext uri="{BB962C8B-B14F-4D97-AF65-F5344CB8AC3E}">
        <p14:creationId xmlns:p14="http://schemas.microsoft.com/office/powerpoint/2010/main" val="3416076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00553-C5F1-458F-ABF9-B8C6F8316EE4}"/>
              </a:ext>
            </a:extLst>
          </p:cNvPr>
          <p:cNvSpPr>
            <a:spLocks noGrp="1"/>
          </p:cNvSpPr>
          <p:nvPr>
            <p:ph type="title"/>
          </p:nvPr>
        </p:nvSpPr>
        <p:spPr/>
        <p:txBody>
          <a:bodyPr/>
          <a:lstStyle/>
          <a:p>
            <a:r>
              <a:rPr lang="en-US" dirty="0"/>
              <a:t>Dart Framework #3</a:t>
            </a:r>
          </a:p>
        </p:txBody>
      </p:sp>
      <p:sp>
        <p:nvSpPr>
          <p:cNvPr id="3" name="Content Placeholder 2">
            <a:extLst>
              <a:ext uri="{FF2B5EF4-FFF2-40B4-BE49-F238E27FC236}">
                <a16:creationId xmlns:a16="http://schemas.microsoft.com/office/drawing/2014/main" id="{BD4AE024-3277-436C-8B57-3DD62D872E96}"/>
              </a:ext>
            </a:extLst>
          </p:cNvPr>
          <p:cNvSpPr>
            <a:spLocks noGrp="1"/>
          </p:cNvSpPr>
          <p:nvPr>
            <p:ph idx="1"/>
          </p:nvPr>
        </p:nvSpPr>
        <p:spPr/>
        <p:txBody>
          <a:bodyPr vert="horz" lIns="91440" tIns="45720" rIns="91440" bIns="45720" rtlCol="0" anchor="t">
            <a:normAutofit/>
          </a:bodyPr>
          <a:lstStyle/>
          <a:p>
            <a:pPr algn="just"/>
            <a:r>
              <a:rPr lang="en-US" sz="2800" dirty="0">
                <a:ea typeface="+mj-lt"/>
                <a:cs typeface="+mj-lt"/>
              </a:rPr>
              <a:t>Pustaka Material dan Cupertino </a:t>
            </a:r>
            <a:r>
              <a:rPr lang="en-US" sz="2800" dirty="0" err="1">
                <a:ea typeface="+mj-lt"/>
                <a:cs typeface="+mj-lt"/>
              </a:rPr>
              <a:t>menawarkan</a:t>
            </a:r>
            <a:r>
              <a:rPr lang="en-US" sz="2800" dirty="0">
                <a:ea typeface="+mj-lt"/>
                <a:cs typeface="+mj-lt"/>
              </a:rPr>
              <a:t> </a:t>
            </a:r>
            <a:r>
              <a:rPr lang="en-US" sz="2800" dirty="0" err="1">
                <a:ea typeface="+mj-lt"/>
                <a:cs typeface="+mj-lt"/>
              </a:rPr>
              <a:t>rangkaian</a:t>
            </a:r>
            <a:r>
              <a:rPr lang="en-US" sz="2800" dirty="0">
                <a:ea typeface="+mj-lt"/>
                <a:cs typeface="+mj-lt"/>
              </a:rPr>
              <a:t> </a:t>
            </a:r>
            <a:r>
              <a:rPr lang="en-US" sz="2800" dirty="0" err="1">
                <a:ea typeface="+mj-lt"/>
                <a:cs typeface="+mj-lt"/>
              </a:rPr>
              <a:t>kontrol</a:t>
            </a:r>
            <a:r>
              <a:rPr lang="en-US" sz="2800" dirty="0">
                <a:ea typeface="+mj-lt"/>
                <a:cs typeface="+mj-lt"/>
              </a:rPr>
              <a:t> </a:t>
            </a:r>
            <a:r>
              <a:rPr lang="en-US" sz="2800" dirty="0" err="1">
                <a:ea typeface="+mj-lt"/>
                <a:cs typeface="+mj-lt"/>
              </a:rPr>
              <a:t>komprehensif</a:t>
            </a:r>
            <a:r>
              <a:rPr lang="en-US" sz="2800" dirty="0">
                <a:ea typeface="+mj-lt"/>
                <a:cs typeface="+mj-lt"/>
              </a:rPr>
              <a:t> yang </a:t>
            </a:r>
            <a:r>
              <a:rPr lang="en-US" sz="2800" dirty="0" err="1">
                <a:ea typeface="+mj-lt"/>
                <a:cs typeface="+mj-lt"/>
              </a:rPr>
              <a:t>menggunakan</a:t>
            </a:r>
            <a:r>
              <a:rPr lang="en-US" sz="2800" dirty="0">
                <a:ea typeface="+mj-lt"/>
                <a:cs typeface="+mj-lt"/>
              </a:rPr>
              <a:t> </a:t>
            </a:r>
            <a:r>
              <a:rPr lang="en-US" sz="2800" dirty="0" err="1">
                <a:ea typeface="+mj-lt"/>
                <a:cs typeface="+mj-lt"/>
              </a:rPr>
              <a:t>primitif</a:t>
            </a:r>
            <a:r>
              <a:rPr lang="en-US" sz="2800" dirty="0">
                <a:ea typeface="+mj-lt"/>
                <a:cs typeface="+mj-lt"/>
              </a:rPr>
              <a:t> </a:t>
            </a:r>
            <a:r>
              <a:rPr lang="en-US" sz="2800" dirty="0" err="1">
                <a:ea typeface="+mj-lt"/>
                <a:cs typeface="+mj-lt"/>
              </a:rPr>
              <a:t>komposisi</a:t>
            </a:r>
            <a:r>
              <a:rPr lang="en-US" sz="2800" dirty="0">
                <a:ea typeface="+mj-lt"/>
                <a:cs typeface="+mj-lt"/>
              </a:rPr>
              <a:t> </a:t>
            </a:r>
            <a:r>
              <a:rPr lang="en-US" sz="2800" dirty="0" err="1">
                <a:ea typeface="+mj-lt"/>
                <a:cs typeface="+mj-lt"/>
              </a:rPr>
              <a:t>lapisan</a:t>
            </a:r>
            <a:r>
              <a:rPr lang="en-US" sz="2800" dirty="0">
                <a:ea typeface="+mj-lt"/>
                <a:cs typeface="+mj-lt"/>
              </a:rPr>
              <a:t> widget </a:t>
            </a:r>
            <a:r>
              <a:rPr lang="en-US" sz="2800" dirty="0" err="1">
                <a:ea typeface="+mj-lt"/>
                <a:cs typeface="+mj-lt"/>
              </a:rPr>
              <a:t>untuk</a:t>
            </a:r>
            <a:r>
              <a:rPr lang="en-US" sz="2800" dirty="0">
                <a:ea typeface="+mj-lt"/>
                <a:cs typeface="+mj-lt"/>
              </a:rPr>
              <a:t> </a:t>
            </a:r>
            <a:r>
              <a:rPr lang="en-US" sz="2800" dirty="0" err="1">
                <a:ea typeface="+mj-lt"/>
                <a:cs typeface="+mj-lt"/>
              </a:rPr>
              <a:t>mengimplementasikan</a:t>
            </a:r>
            <a:r>
              <a:rPr lang="en-US" sz="2800" dirty="0">
                <a:ea typeface="+mj-lt"/>
                <a:cs typeface="+mj-lt"/>
              </a:rPr>
              <a:t> </a:t>
            </a:r>
            <a:r>
              <a:rPr lang="en-US" sz="2800" dirty="0" err="1">
                <a:ea typeface="+mj-lt"/>
                <a:cs typeface="+mj-lt"/>
              </a:rPr>
              <a:t>bahasa</a:t>
            </a:r>
            <a:r>
              <a:rPr lang="en-US" sz="2800" dirty="0">
                <a:ea typeface="+mj-lt"/>
                <a:cs typeface="+mj-lt"/>
              </a:rPr>
              <a:t> </a:t>
            </a:r>
            <a:r>
              <a:rPr lang="en-US" sz="2800" dirty="0" err="1">
                <a:ea typeface="+mj-lt"/>
                <a:cs typeface="+mj-lt"/>
              </a:rPr>
              <a:t>desain</a:t>
            </a:r>
            <a:r>
              <a:rPr lang="en-US" sz="2800" dirty="0">
                <a:ea typeface="+mj-lt"/>
                <a:cs typeface="+mj-lt"/>
              </a:rPr>
              <a:t> Material </a:t>
            </a:r>
            <a:r>
              <a:rPr lang="en-US" sz="2800" dirty="0" err="1">
                <a:ea typeface="+mj-lt"/>
                <a:cs typeface="+mj-lt"/>
              </a:rPr>
              <a:t>atau</a:t>
            </a:r>
            <a:r>
              <a:rPr lang="en-US" sz="2800" dirty="0">
                <a:ea typeface="+mj-lt"/>
                <a:cs typeface="+mj-lt"/>
              </a:rPr>
              <a:t> iOS.</a:t>
            </a:r>
            <a:endParaRPr lang="en-US" sz="2800"/>
          </a:p>
        </p:txBody>
      </p:sp>
    </p:spTree>
    <p:extLst>
      <p:ext uri="{BB962C8B-B14F-4D97-AF65-F5344CB8AC3E}">
        <p14:creationId xmlns:p14="http://schemas.microsoft.com/office/powerpoint/2010/main" val="586625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D1C64-51D6-4FFE-A034-334BC11BE07E}"/>
              </a:ext>
            </a:extLst>
          </p:cNvPr>
          <p:cNvSpPr>
            <a:spLocks noGrp="1"/>
          </p:cNvSpPr>
          <p:nvPr>
            <p:ph type="title"/>
          </p:nvPr>
        </p:nvSpPr>
        <p:spPr/>
        <p:txBody>
          <a:bodyPr/>
          <a:lstStyle/>
          <a:p>
            <a:endParaRPr lang="en-US"/>
          </a:p>
        </p:txBody>
      </p:sp>
      <p:pic>
        <p:nvPicPr>
          <p:cNvPr id="4" name="Picture 4" descr="Terima Kasih Label Kartu · Gambar gratis di Pixabay">
            <a:extLst>
              <a:ext uri="{FF2B5EF4-FFF2-40B4-BE49-F238E27FC236}">
                <a16:creationId xmlns:a16="http://schemas.microsoft.com/office/drawing/2014/main" id="{8DB806CA-2009-4B20-8880-340772C42C2B}"/>
              </a:ext>
            </a:extLst>
          </p:cNvPr>
          <p:cNvPicPr>
            <a:picLocks noGrp="1" noChangeAspect="1"/>
          </p:cNvPicPr>
          <p:nvPr>
            <p:ph idx="1"/>
          </p:nvPr>
        </p:nvPicPr>
        <p:blipFill>
          <a:blip r:embed="rId2"/>
          <a:stretch>
            <a:fillRect/>
          </a:stretch>
        </p:blipFill>
        <p:spPr>
          <a:xfrm>
            <a:off x="2610812" y="2052638"/>
            <a:ext cx="5932152" cy="4195762"/>
          </a:xfrm>
        </p:spPr>
      </p:pic>
    </p:spTree>
    <p:extLst>
      <p:ext uri="{BB962C8B-B14F-4D97-AF65-F5344CB8AC3E}">
        <p14:creationId xmlns:p14="http://schemas.microsoft.com/office/powerpoint/2010/main" val="591414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44D0D-FFCC-4B88-B75C-7DF9F0A6272A}"/>
              </a:ext>
            </a:extLst>
          </p:cNvPr>
          <p:cNvSpPr>
            <a:spLocks noGrp="1"/>
          </p:cNvSpPr>
          <p:nvPr>
            <p:ph type="title"/>
          </p:nvPr>
        </p:nvSpPr>
        <p:spPr/>
        <p:txBody>
          <a:bodyPr/>
          <a:lstStyle/>
          <a:p>
            <a:r>
              <a:rPr lang="en-US" dirty="0"/>
              <a:t>Flutter?</a:t>
            </a:r>
          </a:p>
        </p:txBody>
      </p:sp>
      <p:sp>
        <p:nvSpPr>
          <p:cNvPr id="3" name="Content Placeholder 2">
            <a:extLst>
              <a:ext uri="{FF2B5EF4-FFF2-40B4-BE49-F238E27FC236}">
                <a16:creationId xmlns:a16="http://schemas.microsoft.com/office/drawing/2014/main" id="{6D5F4064-EA2B-464C-908E-3A810D4083DA}"/>
              </a:ext>
            </a:extLst>
          </p:cNvPr>
          <p:cNvSpPr>
            <a:spLocks noGrp="1"/>
          </p:cNvSpPr>
          <p:nvPr>
            <p:ph idx="1"/>
          </p:nvPr>
        </p:nvSpPr>
        <p:spPr/>
        <p:txBody>
          <a:bodyPr vert="horz" lIns="91440" tIns="45720" rIns="91440" bIns="45720" rtlCol="0" anchor="t">
            <a:normAutofit/>
          </a:bodyPr>
          <a:lstStyle/>
          <a:p>
            <a:pPr algn="just"/>
            <a:r>
              <a:rPr lang="en-US" sz="2400" dirty="0">
                <a:ea typeface="+mj-lt"/>
                <a:cs typeface="+mj-lt"/>
              </a:rPr>
              <a:t>Flutter </a:t>
            </a:r>
            <a:r>
              <a:rPr lang="en-US" sz="2400" dirty="0" err="1">
                <a:ea typeface="+mj-lt"/>
                <a:cs typeface="+mj-lt"/>
              </a:rPr>
              <a:t>adalah</a:t>
            </a:r>
            <a:r>
              <a:rPr lang="en-US" sz="2400" dirty="0">
                <a:ea typeface="+mj-lt"/>
                <a:cs typeface="+mj-lt"/>
              </a:rPr>
              <a:t> </a:t>
            </a:r>
            <a:r>
              <a:rPr lang="en-US" sz="2400" dirty="0" err="1">
                <a:ea typeface="+mj-lt"/>
                <a:cs typeface="+mj-lt"/>
              </a:rPr>
              <a:t>kerangka</a:t>
            </a:r>
            <a:r>
              <a:rPr lang="en-US" sz="2400" dirty="0">
                <a:ea typeface="+mj-lt"/>
                <a:cs typeface="+mj-lt"/>
              </a:rPr>
              <a:t> </a:t>
            </a:r>
            <a:r>
              <a:rPr lang="en-US" sz="2400" dirty="0" err="1">
                <a:ea typeface="+mj-lt"/>
                <a:cs typeface="+mj-lt"/>
              </a:rPr>
              <a:t>kerja</a:t>
            </a:r>
            <a:r>
              <a:rPr lang="en-US" sz="2400" dirty="0">
                <a:ea typeface="+mj-lt"/>
                <a:cs typeface="+mj-lt"/>
              </a:rPr>
              <a:t> </a:t>
            </a:r>
            <a:r>
              <a:rPr lang="en-US" sz="2400" dirty="0" err="1">
                <a:ea typeface="+mj-lt"/>
                <a:cs typeface="+mj-lt"/>
              </a:rPr>
              <a:t>sumber</a:t>
            </a:r>
            <a:r>
              <a:rPr lang="en-US" sz="2400" dirty="0">
                <a:ea typeface="+mj-lt"/>
                <a:cs typeface="+mj-lt"/>
              </a:rPr>
              <a:t> </a:t>
            </a:r>
            <a:r>
              <a:rPr lang="en-US" sz="2400" dirty="0" err="1">
                <a:ea typeface="+mj-lt"/>
                <a:cs typeface="+mj-lt"/>
              </a:rPr>
              <a:t>terbuka</a:t>
            </a:r>
            <a:r>
              <a:rPr lang="en-US" sz="2400" dirty="0">
                <a:ea typeface="+mj-lt"/>
                <a:cs typeface="+mj-lt"/>
              </a:rPr>
              <a:t> oleh Google </a:t>
            </a:r>
            <a:r>
              <a:rPr lang="en-US" sz="2400" dirty="0" err="1">
                <a:ea typeface="+mj-lt"/>
                <a:cs typeface="+mj-lt"/>
              </a:rPr>
              <a:t>untuk</a:t>
            </a:r>
            <a:r>
              <a:rPr lang="en-US" sz="2400" dirty="0">
                <a:ea typeface="+mj-lt"/>
                <a:cs typeface="+mj-lt"/>
              </a:rPr>
              <a:t> </a:t>
            </a:r>
            <a:r>
              <a:rPr lang="en-US" sz="2400" dirty="0" err="1">
                <a:ea typeface="+mj-lt"/>
                <a:cs typeface="+mj-lt"/>
              </a:rPr>
              <a:t>membangun</a:t>
            </a:r>
            <a:r>
              <a:rPr lang="en-US" sz="2400" dirty="0">
                <a:ea typeface="+mj-lt"/>
                <a:cs typeface="+mj-lt"/>
              </a:rPr>
              <a:t> </a:t>
            </a:r>
            <a:r>
              <a:rPr lang="en-US" sz="2400" dirty="0" err="1">
                <a:ea typeface="+mj-lt"/>
                <a:cs typeface="+mj-lt"/>
              </a:rPr>
              <a:t>aplikasi</a:t>
            </a:r>
            <a:r>
              <a:rPr lang="en-US" sz="2400" dirty="0">
                <a:ea typeface="+mj-lt"/>
                <a:cs typeface="+mj-lt"/>
              </a:rPr>
              <a:t> multi-platform yang </a:t>
            </a:r>
            <a:r>
              <a:rPr lang="en-US" sz="2400" dirty="0" err="1">
                <a:ea typeface="+mj-lt"/>
                <a:cs typeface="+mj-lt"/>
              </a:rPr>
              <a:t>indah</a:t>
            </a:r>
            <a:r>
              <a:rPr lang="en-US" sz="2400" dirty="0">
                <a:ea typeface="+mj-lt"/>
                <a:cs typeface="+mj-lt"/>
              </a:rPr>
              <a:t>, </a:t>
            </a:r>
            <a:r>
              <a:rPr lang="en-US" sz="2400" dirty="0" err="1">
                <a:ea typeface="+mj-lt"/>
                <a:cs typeface="+mj-lt"/>
              </a:rPr>
              <a:t>dikompilasi</a:t>
            </a:r>
            <a:r>
              <a:rPr lang="en-US" sz="2400" dirty="0">
                <a:ea typeface="+mj-lt"/>
                <a:cs typeface="+mj-lt"/>
              </a:rPr>
              <a:t> </a:t>
            </a:r>
            <a:r>
              <a:rPr lang="en-US" sz="2400" dirty="0" err="1">
                <a:ea typeface="+mj-lt"/>
                <a:cs typeface="+mj-lt"/>
              </a:rPr>
              <a:t>secara</a:t>
            </a:r>
            <a:r>
              <a:rPr lang="en-US" sz="2400" dirty="0">
                <a:ea typeface="+mj-lt"/>
                <a:cs typeface="+mj-lt"/>
              </a:rPr>
              <a:t> </a:t>
            </a:r>
            <a:r>
              <a:rPr lang="en-US" sz="2400" dirty="0" err="1">
                <a:ea typeface="+mj-lt"/>
                <a:cs typeface="+mj-lt"/>
              </a:rPr>
              <a:t>asli</a:t>
            </a:r>
            <a:r>
              <a:rPr lang="en-US" sz="2400" dirty="0">
                <a:ea typeface="+mj-lt"/>
                <a:cs typeface="+mj-lt"/>
              </a:rPr>
              <a:t>, </a:t>
            </a:r>
            <a:r>
              <a:rPr lang="en-US" sz="2400" dirty="0" err="1">
                <a:ea typeface="+mj-lt"/>
                <a:cs typeface="+mj-lt"/>
              </a:rPr>
              <a:t>dari</a:t>
            </a:r>
            <a:r>
              <a:rPr lang="en-US" sz="2400" dirty="0">
                <a:ea typeface="+mj-lt"/>
                <a:cs typeface="+mj-lt"/>
              </a:rPr>
              <a:t> </a:t>
            </a:r>
            <a:r>
              <a:rPr lang="en-US" sz="2400" dirty="0" err="1">
                <a:ea typeface="+mj-lt"/>
                <a:cs typeface="+mj-lt"/>
              </a:rPr>
              <a:t>satu</a:t>
            </a:r>
            <a:r>
              <a:rPr lang="en-US" sz="2400" dirty="0">
                <a:ea typeface="+mj-lt"/>
                <a:cs typeface="+mj-lt"/>
              </a:rPr>
              <a:t> basis </a:t>
            </a:r>
            <a:r>
              <a:rPr lang="en-US" sz="2400" dirty="0" err="1">
                <a:ea typeface="+mj-lt"/>
                <a:cs typeface="+mj-lt"/>
              </a:rPr>
              <a:t>kode</a:t>
            </a:r>
            <a:r>
              <a:rPr lang="en-US" sz="2400" dirty="0">
                <a:ea typeface="+mj-lt"/>
                <a:cs typeface="+mj-lt"/>
              </a:rPr>
              <a:t>.</a:t>
            </a:r>
          </a:p>
          <a:p>
            <a:pPr algn="just">
              <a:buClr>
                <a:srgbClr val="8AD0D6"/>
              </a:buClr>
            </a:pPr>
            <a:r>
              <a:rPr lang="en-US" sz="2400" dirty="0" err="1"/>
              <a:t>Memiliki</a:t>
            </a:r>
            <a:r>
              <a:rPr lang="en-US" sz="2400" dirty="0"/>
              <a:t> </a:t>
            </a:r>
            <a:r>
              <a:rPr lang="en-US" sz="2400" dirty="0" err="1"/>
              <a:t>prinsip</a:t>
            </a:r>
            <a:r>
              <a:rPr lang="en-US" sz="2400" dirty="0"/>
              <a:t>:</a:t>
            </a:r>
          </a:p>
          <a:p>
            <a:pPr lvl="1" algn="just">
              <a:buClr>
                <a:srgbClr val="8AD0D6"/>
              </a:buClr>
            </a:pPr>
            <a:r>
              <a:rPr lang="en-US" sz="2200" dirty="0"/>
              <a:t>Fast</a:t>
            </a:r>
          </a:p>
          <a:p>
            <a:pPr lvl="1" algn="just">
              <a:buClr>
                <a:srgbClr val="8AD0D6"/>
              </a:buClr>
            </a:pPr>
            <a:r>
              <a:rPr lang="en-US" sz="2200" dirty="0"/>
              <a:t>Productive</a:t>
            </a:r>
          </a:p>
          <a:p>
            <a:pPr lvl="1" algn="just">
              <a:buClr>
                <a:srgbClr val="8AD0D6"/>
              </a:buClr>
            </a:pPr>
            <a:r>
              <a:rPr lang="en-US" sz="2200" dirty="0"/>
              <a:t>Flexible</a:t>
            </a:r>
          </a:p>
        </p:txBody>
      </p:sp>
      <p:pic>
        <p:nvPicPr>
          <p:cNvPr id="7" name="Picture 7">
            <a:extLst>
              <a:ext uri="{FF2B5EF4-FFF2-40B4-BE49-F238E27FC236}">
                <a16:creationId xmlns:a16="http://schemas.microsoft.com/office/drawing/2014/main" id="{FEAAC3D8-D653-4DA5-8AE7-80F0887B1494}"/>
              </a:ext>
            </a:extLst>
          </p:cNvPr>
          <p:cNvPicPr>
            <a:picLocks noChangeAspect="1"/>
          </p:cNvPicPr>
          <p:nvPr/>
        </p:nvPicPr>
        <p:blipFill>
          <a:blip r:embed="rId2"/>
          <a:stretch>
            <a:fillRect/>
          </a:stretch>
        </p:blipFill>
        <p:spPr>
          <a:xfrm>
            <a:off x="5098212" y="3857272"/>
            <a:ext cx="5791200" cy="1659495"/>
          </a:xfrm>
          <a:prstGeom prst="rect">
            <a:avLst/>
          </a:prstGeom>
        </p:spPr>
      </p:pic>
    </p:spTree>
    <p:extLst>
      <p:ext uri="{BB962C8B-B14F-4D97-AF65-F5344CB8AC3E}">
        <p14:creationId xmlns:p14="http://schemas.microsoft.com/office/powerpoint/2010/main" val="4163285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05A29-702B-44B6-9FE6-4C001C332518}"/>
              </a:ext>
            </a:extLst>
          </p:cNvPr>
          <p:cNvSpPr>
            <a:spLocks noGrp="1"/>
          </p:cNvSpPr>
          <p:nvPr>
            <p:ph type="title"/>
          </p:nvPr>
        </p:nvSpPr>
        <p:spPr/>
        <p:txBody>
          <a:bodyPr/>
          <a:lstStyle/>
          <a:p>
            <a:r>
              <a:rPr lang="en-US" dirty="0"/>
              <a:t>Sejarah Awal</a:t>
            </a:r>
          </a:p>
        </p:txBody>
      </p:sp>
      <p:sp>
        <p:nvSpPr>
          <p:cNvPr id="3" name="Content Placeholder 2">
            <a:extLst>
              <a:ext uri="{FF2B5EF4-FFF2-40B4-BE49-F238E27FC236}">
                <a16:creationId xmlns:a16="http://schemas.microsoft.com/office/drawing/2014/main" id="{2171EBCA-80E9-4E94-A514-3978F1D406A8}"/>
              </a:ext>
            </a:extLst>
          </p:cNvPr>
          <p:cNvSpPr>
            <a:spLocks noGrp="1"/>
          </p:cNvSpPr>
          <p:nvPr>
            <p:ph idx="1"/>
          </p:nvPr>
        </p:nvSpPr>
        <p:spPr/>
        <p:txBody>
          <a:bodyPr vert="horz" lIns="91440" tIns="45720" rIns="91440" bIns="45720" rtlCol="0" anchor="t">
            <a:normAutofit/>
          </a:bodyPr>
          <a:lstStyle/>
          <a:p>
            <a:pPr algn="just"/>
            <a:r>
              <a:rPr lang="en-US" sz="2400" dirty="0">
                <a:ea typeface="+mj-lt"/>
                <a:cs typeface="+mj-lt"/>
              </a:rPr>
              <a:t>Flutter </a:t>
            </a:r>
            <a:r>
              <a:rPr lang="en-US" sz="2400" dirty="0" err="1">
                <a:ea typeface="+mj-lt"/>
                <a:cs typeface="+mj-lt"/>
              </a:rPr>
              <a:t>awalnya</a:t>
            </a:r>
            <a:r>
              <a:rPr lang="en-US" sz="2400" dirty="0">
                <a:ea typeface="+mj-lt"/>
                <a:cs typeface="+mj-lt"/>
              </a:rPr>
              <a:t> </a:t>
            </a:r>
            <a:r>
              <a:rPr lang="en-US" sz="2400" dirty="0" err="1">
                <a:ea typeface="+mj-lt"/>
                <a:cs typeface="+mj-lt"/>
              </a:rPr>
              <a:t>merupakan</a:t>
            </a:r>
            <a:r>
              <a:rPr lang="en-US" sz="2400" dirty="0">
                <a:ea typeface="+mj-lt"/>
                <a:cs typeface="+mj-lt"/>
              </a:rPr>
              <a:t> </a:t>
            </a:r>
            <a:r>
              <a:rPr lang="en-US" sz="2400" dirty="0" err="1">
                <a:ea typeface="+mj-lt"/>
                <a:cs typeface="+mj-lt"/>
              </a:rPr>
              <a:t>proyek</a:t>
            </a:r>
            <a:r>
              <a:rPr lang="en-US" sz="2400" dirty="0">
                <a:ea typeface="+mj-lt"/>
                <a:cs typeface="+mj-lt"/>
              </a:rPr>
              <a:t> </a:t>
            </a:r>
            <a:r>
              <a:rPr lang="en-US" sz="2400" dirty="0" err="1">
                <a:ea typeface="+mj-lt"/>
                <a:cs typeface="+mj-lt"/>
              </a:rPr>
              <a:t>sumber</a:t>
            </a:r>
            <a:r>
              <a:rPr lang="en-US" sz="2400" dirty="0">
                <a:ea typeface="+mj-lt"/>
                <a:cs typeface="+mj-lt"/>
              </a:rPr>
              <a:t> </a:t>
            </a:r>
            <a:r>
              <a:rPr lang="en-US" sz="2400" dirty="0" err="1">
                <a:ea typeface="+mj-lt"/>
                <a:cs typeface="+mj-lt"/>
              </a:rPr>
              <a:t>terbuka</a:t>
            </a:r>
            <a:r>
              <a:rPr lang="en-US" sz="2400" dirty="0">
                <a:ea typeface="+mj-lt"/>
                <a:cs typeface="+mj-lt"/>
              </a:rPr>
              <a:t> </a:t>
            </a:r>
            <a:r>
              <a:rPr lang="en-US" sz="2400" dirty="0" err="1">
                <a:ea typeface="+mj-lt"/>
                <a:cs typeface="+mj-lt"/>
              </a:rPr>
              <a:t>untuk</a:t>
            </a:r>
            <a:r>
              <a:rPr lang="en-US" sz="2400" dirty="0">
                <a:ea typeface="+mj-lt"/>
                <a:cs typeface="+mj-lt"/>
              </a:rPr>
              <a:t> </a:t>
            </a:r>
            <a:r>
              <a:rPr lang="en-US" sz="2400" dirty="0" err="1">
                <a:ea typeface="+mj-lt"/>
                <a:cs typeface="+mj-lt"/>
              </a:rPr>
              <a:t>pengembangan</a:t>
            </a:r>
            <a:r>
              <a:rPr lang="en-US" sz="2400" dirty="0">
                <a:ea typeface="+mj-lt"/>
                <a:cs typeface="+mj-lt"/>
              </a:rPr>
              <a:t> </a:t>
            </a:r>
            <a:r>
              <a:rPr lang="en-US" sz="2400" dirty="0" err="1">
                <a:ea typeface="+mj-lt"/>
                <a:cs typeface="+mj-lt"/>
              </a:rPr>
              <a:t>aplikasi</a:t>
            </a:r>
            <a:r>
              <a:rPr lang="en-US" sz="2400" dirty="0">
                <a:ea typeface="+mj-lt"/>
                <a:cs typeface="+mj-lt"/>
              </a:rPr>
              <a:t> </a:t>
            </a:r>
            <a:r>
              <a:rPr lang="en-US" sz="2400" dirty="0" err="1">
                <a:ea typeface="+mj-lt"/>
                <a:cs typeface="+mj-lt"/>
              </a:rPr>
              <a:t>seluler</a:t>
            </a:r>
            <a:r>
              <a:rPr lang="en-US" sz="2400" dirty="0">
                <a:ea typeface="+mj-lt"/>
                <a:cs typeface="+mj-lt"/>
              </a:rPr>
              <a:t>. </a:t>
            </a:r>
            <a:endParaRPr lang="en-US" sz="2400">
              <a:ea typeface="+mj-lt"/>
              <a:cs typeface="+mj-lt"/>
            </a:endParaRPr>
          </a:p>
          <a:p>
            <a:pPr algn="just">
              <a:buClr>
                <a:srgbClr val="8AD0D6"/>
              </a:buClr>
            </a:pPr>
            <a:r>
              <a:rPr lang="en-US" sz="2400" dirty="0" err="1">
                <a:ea typeface="+mj-lt"/>
                <a:cs typeface="+mj-lt"/>
              </a:rPr>
              <a:t>Kemudian</a:t>
            </a:r>
            <a:r>
              <a:rPr lang="en-US" sz="2400" dirty="0">
                <a:ea typeface="+mj-lt"/>
                <a:cs typeface="+mj-lt"/>
              </a:rPr>
              <a:t> </a:t>
            </a:r>
            <a:r>
              <a:rPr lang="en-US" sz="2400" dirty="0" err="1">
                <a:ea typeface="+mj-lt"/>
                <a:cs typeface="+mj-lt"/>
              </a:rPr>
              <a:t>diperluas</a:t>
            </a:r>
            <a:r>
              <a:rPr lang="en-US" sz="2400" dirty="0">
                <a:ea typeface="+mj-lt"/>
                <a:cs typeface="+mj-lt"/>
              </a:rPr>
              <a:t> </a:t>
            </a:r>
            <a:r>
              <a:rPr lang="en-US" sz="2400" dirty="0" err="1">
                <a:ea typeface="+mj-lt"/>
                <a:cs typeface="+mj-lt"/>
              </a:rPr>
              <a:t>untuk</a:t>
            </a:r>
            <a:r>
              <a:rPr lang="en-US" sz="2400" dirty="0">
                <a:ea typeface="+mj-lt"/>
                <a:cs typeface="+mj-lt"/>
              </a:rPr>
              <a:t> </a:t>
            </a:r>
            <a:r>
              <a:rPr lang="en-US" sz="2400" dirty="0" err="1">
                <a:ea typeface="+mj-lt"/>
                <a:cs typeface="+mj-lt"/>
              </a:rPr>
              <a:t>mendukung</a:t>
            </a:r>
            <a:r>
              <a:rPr lang="en-US" sz="2400" dirty="0">
                <a:ea typeface="+mj-lt"/>
                <a:cs typeface="+mj-lt"/>
              </a:rPr>
              <a:t> platform </a:t>
            </a:r>
            <a:r>
              <a:rPr lang="en-US" sz="2400" dirty="0" err="1">
                <a:ea typeface="+mj-lt"/>
                <a:cs typeface="+mj-lt"/>
              </a:rPr>
              <a:t>seperti</a:t>
            </a:r>
            <a:r>
              <a:rPr lang="en-US" sz="2400" dirty="0">
                <a:ea typeface="+mj-lt"/>
                <a:cs typeface="+mj-lt"/>
              </a:rPr>
              <a:t> web, Windows, Google Fuchsia dan Linux.</a:t>
            </a:r>
            <a:endParaRPr lang="en-US" sz="2400" dirty="0"/>
          </a:p>
        </p:txBody>
      </p:sp>
      <p:pic>
        <p:nvPicPr>
          <p:cNvPr id="7" name="Picture 6" descr="Graphical user interface, application&#10;&#10;Description automatically generated">
            <a:extLst>
              <a:ext uri="{FF2B5EF4-FFF2-40B4-BE49-F238E27FC236}">
                <a16:creationId xmlns:a16="http://schemas.microsoft.com/office/drawing/2014/main" id="{4EBD17AD-64C2-46BE-90FD-FEB46A70934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622212" y="3812789"/>
            <a:ext cx="5431764" cy="2984912"/>
          </a:xfrm>
          <a:prstGeom prst="rect">
            <a:avLst/>
          </a:prstGeom>
        </p:spPr>
      </p:pic>
    </p:spTree>
    <p:extLst>
      <p:ext uri="{BB962C8B-B14F-4D97-AF65-F5344CB8AC3E}">
        <p14:creationId xmlns:p14="http://schemas.microsoft.com/office/powerpoint/2010/main" val="2969615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9F36A-C567-4C75-A2AD-523E0E3BE8C0}"/>
              </a:ext>
            </a:extLst>
          </p:cNvPr>
          <p:cNvSpPr>
            <a:spLocks noGrp="1"/>
          </p:cNvSpPr>
          <p:nvPr>
            <p:ph type="title"/>
          </p:nvPr>
        </p:nvSpPr>
        <p:spPr/>
        <p:txBody>
          <a:bodyPr/>
          <a:lstStyle/>
          <a:p>
            <a:r>
              <a:rPr lang="en-US"/>
              <a:t>Fitur Flutter</a:t>
            </a:r>
          </a:p>
        </p:txBody>
      </p:sp>
      <p:sp>
        <p:nvSpPr>
          <p:cNvPr id="3" name="Content Placeholder 2">
            <a:extLst>
              <a:ext uri="{FF2B5EF4-FFF2-40B4-BE49-F238E27FC236}">
                <a16:creationId xmlns:a16="http://schemas.microsoft.com/office/drawing/2014/main" id="{7398B4E3-2A86-4859-B0E7-DE9B243E834B}"/>
              </a:ext>
            </a:extLst>
          </p:cNvPr>
          <p:cNvSpPr>
            <a:spLocks noGrp="1"/>
          </p:cNvSpPr>
          <p:nvPr>
            <p:ph idx="1"/>
          </p:nvPr>
        </p:nvSpPr>
        <p:spPr/>
        <p:txBody>
          <a:bodyPr vert="horz" lIns="91440" tIns="45720" rIns="91440" bIns="45720" rtlCol="0" anchor="t">
            <a:normAutofit/>
          </a:bodyPr>
          <a:lstStyle/>
          <a:p>
            <a:r>
              <a:rPr lang="en-US" b="1">
                <a:ea typeface="+mj-lt"/>
                <a:cs typeface="+mj-lt"/>
              </a:rPr>
              <a:t>1. Hot Reload</a:t>
            </a:r>
            <a:endParaRPr lang="en-US">
              <a:ea typeface="+mj-lt"/>
              <a:cs typeface="+mj-lt"/>
            </a:endParaRPr>
          </a:p>
          <a:p>
            <a:pPr>
              <a:buClr>
                <a:srgbClr val="8AD0D6"/>
              </a:buClr>
            </a:pPr>
            <a:r>
              <a:rPr lang="en-US">
                <a:ea typeface="+mj-lt"/>
                <a:cs typeface="+mj-lt"/>
              </a:rPr>
              <a:t>Perubahan yang dilakukan oleh pengembang dapat dilihat secara instan dengan Hot Reload. Fitur ini sangat berguna bagi pengembang karena membuat perubahan terlihat di aplikasi itu sendiri. Karena perubahan yang dibuat terlihat dalam hitungan detik, pengembang dapat memperbaiki bug dalam waktu singkat.</a:t>
            </a:r>
            <a:endParaRPr lang="en-US" b="1" dirty="0">
              <a:ea typeface="+mj-lt"/>
              <a:cs typeface="+mj-lt"/>
            </a:endParaRPr>
          </a:p>
          <a:p>
            <a:pPr>
              <a:buClr>
                <a:srgbClr val="8AD0D6"/>
              </a:buClr>
            </a:pPr>
            <a:endParaRPr lang="en-US" b="1" dirty="0">
              <a:ea typeface="+mj-lt"/>
              <a:cs typeface="+mj-lt"/>
            </a:endParaRPr>
          </a:p>
        </p:txBody>
      </p:sp>
    </p:spTree>
    <p:extLst>
      <p:ext uri="{BB962C8B-B14F-4D97-AF65-F5344CB8AC3E}">
        <p14:creationId xmlns:p14="http://schemas.microsoft.com/office/powerpoint/2010/main" val="472757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D7133-F5E4-4D9C-8768-63027F160FCA}"/>
              </a:ext>
            </a:extLst>
          </p:cNvPr>
          <p:cNvSpPr>
            <a:spLocks noGrp="1"/>
          </p:cNvSpPr>
          <p:nvPr>
            <p:ph type="title"/>
          </p:nvPr>
        </p:nvSpPr>
        <p:spPr/>
        <p:txBody>
          <a:bodyPr/>
          <a:lstStyle/>
          <a:p>
            <a:r>
              <a:rPr lang="en-US"/>
              <a:t>Lanjutan</a:t>
            </a:r>
          </a:p>
        </p:txBody>
      </p:sp>
      <p:sp>
        <p:nvSpPr>
          <p:cNvPr id="3" name="Content Placeholder 2">
            <a:extLst>
              <a:ext uri="{FF2B5EF4-FFF2-40B4-BE49-F238E27FC236}">
                <a16:creationId xmlns:a16="http://schemas.microsoft.com/office/drawing/2014/main" id="{905A6D00-1E84-4844-B5B3-8365ED1A8700}"/>
              </a:ext>
            </a:extLst>
          </p:cNvPr>
          <p:cNvSpPr>
            <a:spLocks noGrp="1"/>
          </p:cNvSpPr>
          <p:nvPr>
            <p:ph idx="1"/>
          </p:nvPr>
        </p:nvSpPr>
        <p:spPr/>
        <p:txBody>
          <a:bodyPr vert="horz" lIns="91440" tIns="45720" rIns="91440" bIns="45720" rtlCol="0" anchor="t">
            <a:normAutofit/>
          </a:bodyPr>
          <a:lstStyle/>
          <a:p>
            <a:r>
              <a:rPr lang="en-US" b="1">
                <a:ea typeface="+mj-lt"/>
                <a:cs typeface="+mj-lt"/>
              </a:rPr>
              <a:t>2. Cross-Platform Development</a:t>
            </a:r>
            <a:endParaRPr lang="en-US">
              <a:ea typeface="+mj-lt"/>
              <a:cs typeface="+mj-lt"/>
            </a:endParaRPr>
          </a:p>
          <a:p>
            <a:pPr>
              <a:buClr>
                <a:srgbClr val="8AD0D6"/>
              </a:buClr>
            </a:pPr>
            <a:r>
              <a:rPr lang="en-US">
                <a:ea typeface="+mj-lt"/>
                <a:cs typeface="+mj-lt"/>
              </a:rPr>
              <a:t>CPD menghemat waktu, tenaga dan uang. Dengan Flutter, Anda perlu menulis kode sekali, memelihara, dan dapat menggunakannya untuk dua aplikasi. </a:t>
            </a:r>
          </a:p>
          <a:p>
            <a:pPr>
              <a:buClr>
                <a:srgbClr val="8AD0D6"/>
              </a:buClr>
            </a:pPr>
            <a:endParaRPr lang="en-US" b="1" dirty="0"/>
          </a:p>
        </p:txBody>
      </p:sp>
    </p:spTree>
    <p:extLst>
      <p:ext uri="{BB962C8B-B14F-4D97-AF65-F5344CB8AC3E}">
        <p14:creationId xmlns:p14="http://schemas.microsoft.com/office/powerpoint/2010/main" val="570674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0730C-888A-40D3-B8C8-20ED4B6AFB52}"/>
              </a:ext>
            </a:extLst>
          </p:cNvPr>
          <p:cNvSpPr>
            <a:spLocks noGrp="1"/>
          </p:cNvSpPr>
          <p:nvPr>
            <p:ph type="title"/>
          </p:nvPr>
        </p:nvSpPr>
        <p:spPr/>
        <p:txBody>
          <a:bodyPr/>
          <a:lstStyle/>
          <a:p>
            <a:r>
              <a:rPr lang="en-US"/>
              <a:t>Lanjutan</a:t>
            </a:r>
          </a:p>
        </p:txBody>
      </p:sp>
      <p:sp>
        <p:nvSpPr>
          <p:cNvPr id="3" name="Content Placeholder 2">
            <a:extLst>
              <a:ext uri="{FF2B5EF4-FFF2-40B4-BE49-F238E27FC236}">
                <a16:creationId xmlns:a16="http://schemas.microsoft.com/office/drawing/2014/main" id="{1195F72C-3543-44BF-BB9D-343B4354F38E}"/>
              </a:ext>
            </a:extLst>
          </p:cNvPr>
          <p:cNvSpPr>
            <a:spLocks noGrp="1"/>
          </p:cNvSpPr>
          <p:nvPr>
            <p:ph idx="1"/>
          </p:nvPr>
        </p:nvSpPr>
        <p:spPr/>
        <p:txBody>
          <a:bodyPr vert="horz" lIns="91440" tIns="45720" rIns="91440" bIns="45720" rtlCol="0" anchor="t">
            <a:normAutofit/>
          </a:bodyPr>
          <a:lstStyle/>
          <a:p>
            <a:r>
              <a:rPr lang="en-US" b="1">
                <a:ea typeface="+mj-lt"/>
                <a:cs typeface="+mj-lt"/>
              </a:rPr>
              <a:t>3. Accessible Native Features and SDKs</a:t>
            </a:r>
            <a:endParaRPr lang="en-US">
              <a:ea typeface="+mj-lt"/>
              <a:cs typeface="+mj-lt"/>
            </a:endParaRPr>
          </a:p>
          <a:p>
            <a:pPr>
              <a:buClr>
                <a:srgbClr val="8AD0D6"/>
              </a:buClr>
            </a:pPr>
            <a:r>
              <a:rPr lang="en-US">
                <a:ea typeface="+mj-lt"/>
                <a:cs typeface="+mj-lt"/>
              </a:rPr>
              <a:t>Proses pengembangan aplikasi Anda menjadi mudah dan menyenangkan melalui kode asli Flutter, integrasi pihak ketiga, dan API platform. </a:t>
            </a:r>
          </a:p>
          <a:p>
            <a:pPr>
              <a:buClr>
                <a:srgbClr val="8AD0D6"/>
              </a:buClr>
            </a:pPr>
            <a:endParaRPr lang="en-US" b="1" dirty="0"/>
          </a:p>
        </p:txBody>
      </p:sp>
    </p:spTree>
    <p:extLst>
      <p:ext uri="{BB962C8B-B14F-4D97-AF65-F5344CB8AC3E}">
        <p14:creationId xmlns:p14="http://schemas.microsoft.com/office/powerpoint/2010/main" val="1099143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75DA3-0647-4FC3-AD61-2FBB5E847591}"/>
              </a:ext>
            </a:extLst>
          </p:cNvPr>
          <p:cNvSpPr>
            <a:spLocks noGrp="1"/>
          </p:cNvSpPr>
          <p:nvPr>
            <p:ph type="title"/>
          </p:nvPr>
        </p:nvSpPr>
        <p:spPr/>
        <p:txBody>
          <a:bodyPr/>
          <a:lstStyle/>
          <a:p>
            <a:r>
              <a:rPr lang="en-US"/>
              <a:t>Lanjutan</a:t>
            </a:r>
          </a:p>
        </p:txBody>
      </p:sp>
      <p:sp>
        <p:nvSpPr>
          <p:cNvPr id="3" name="Content Placeholder 2">
            <a:extLst>
              <a:ext uri="{FF2B5EF4-FFF2-40B4-BE49-F238E27FC236}">
                <a16:creationId xmlns:a16="http://schemas.microsoft.com/office/drawing/2014/main" id="{E7FF2ABE-F192-4EED-A695-B56DE612B30C}"/>
              </a:ext>
            </a:extLst>
          </p:cNvPr>
          <p:cNvSpPr>
            <a:spLocks noGrp="1"/>
          </p:cNvSpPr>
          <p:nvPr>
            <p:ph idx="1"/>
          </p:nvPr>
        </p:nvSpPr>
        <p:spPr/>
        <p:txBody>
          <a:bodyPr vert="horz" lIns="91440" tIns="45720" rIns="91440" bIns="45720" rtlCol="0" anchor="t">
            <a:normAutofit/>
          </a:bodyPr>
          <a:lstStyle/>
          <a:p>
            <a:r>
              <a:rPr lang="en-US" b="1">
                <a:ea typeface="+mj-lt"/>
                <a:cs typeface="+mj-lt"/>
              </a:rPr>
              <a:t>4. Minimal Code</a:t>
            </a:r>
            <a:endParaRPr lang="en-US">
              <a:ea typeface="+mj-lt"/>
              <a:cs typeface="+mj-lt"/>
            </a:endParaRPr>
          </a:p>
          <a:p>
            <a:pPr>
              <a:buClr>
                <a:srgbClr val="8AD0D6"/>
              </a:buClr>
            </a:pPr>
            <a:r>
              <a:rPr lang="en-US">
                <a:ea typeface="+mj-lt"/>
                <a:cs typeface="+mj-lt"/>
              </a:rPr>
              <a:t>Flutter dikembangkan menggunakan bahasa pemrograman Dart. Dart menggunakan kompilasi JIT dan AOT yang membantu meningkatkan waktu startup secara keseluruhan, berfungsi dan mempercepat kinerja</a:t>
            </a:r>
            <a:endParaRPr lang="en-US" b="1" dirty="0">
              <a:ea typeface="+mj-lt"/>
              <a:cs typeface="+mj-lt"/>
            </a:endParaRPr>
          </a:p>
          <a:p>
            <a:pPr>
              <a:buClr>
                <a:srgbClr val="8AD0D6"/>
              </a:buClr>
            </a:pPr>
            <a:endParaRPr lang="en-US" b="1" dirty="0"/>
          </a:p>
        </p:txBody>
      </p:sp>
    </p:spTree>
    <p:extLst>
      <p:ext uri="{BB962C8B-B14F-4D97-AF65-F5344CB8AC3E}">
        <p14:creationId xmlns:p14="http://schemas.microsoft.com/office/powerpoint/2010/main" val="2802071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13B88-9FCA-4588-BA90-5AEFA42FEC92}"/>
              </a:ext>
            </a:extLst>
          </p:cNvPr>
          <p:cNvSpPr>
            <a:spLocks noGrp="1"/>
          </p:cNvSpPr>
          <p:nvPr>
            <p:ph type="title"/>
          </p:nvPr>
        </p:nvSpPr>
        <p:spPr/>
        <p:txBody>
          <a:bodyPr/>
          <a:lstStyle/>
          <a:p>
            <a:r>
              <a:rPr lang="en-US"/>
              <a:t>Lanjutan</a:t>
            </a:r>
          </a:p>
        </p:txBody>
      </p:sp>
      <p:sp>
        <p:nvSpPr>
          <p:cNvPr id="3" name="Content Placeholder 2">
            <a:extLst>
              <a:ext uri="{FF2B5EF4-FFF2-40B4-BE49-F238E27FC236}">
                <a16:creationId xmlns:a16="http://schemas.microsoft.com/office/drawing/2014/main" id="{722CA0D9-43A5-4B16-847A-98C2A113AB10}"/>
              </a:ext>
            </a:extLst>
          </p:cNvPr>
          <p:cNvSpPr>
            <a:spLocks noGrp="1"/>
          </p:cNvSpPr>
          <p:nvPr>
            <p:ph idx="1"/>
          </p:nvPr>
        </p:nvSpPr>
        <p:spPr/>
        <p:txBody>
          <a:bodyPr vert="horz" lIns="91440" tIns="45720" rIns="91440" bIns="45720" rtlCol="0" anchor="t">
            <a:normAutofit/>
          </a:bodyPr>
          <a:lstStyle/>
          <a:p>
            <a:pPr algn="just"/>
            <a:r>
              <a:rPr lang="en-US" b="1">
                <a:ea typeface="+mj-lt"/>
                <a:cs typeface="+mj-lt"/>
              </a:rPr>
              <a:t>5. Widgets</a:t>
            </a:r>
            <a:endParaRPr lang="en-US">
              <a:ea typeface="+mj-lt"/>
              <a:cs typeface="+mj-lt"/>
            </a:endParaRPr>
          </a:p>
          <a:p>
            <a:pPr algn="just">
              <a:buClr>
                <a:srgbClr val="8AD0D6"/>
              </a:buClr>
            </a:pPr>
            <a:r>
              <a:rPr lang="en-US">
                <a:ea typeface="+mj-lt"/>
                <a:cs typeface="+mj-lt"/>
              </a:rPr>
              <a:t>Di Flutter, widget lebih unggul. Ia mampu mengembangkan widget yang dapat disesuaikan dan kompleks. Yang terpenting, Flutter memiliki semua set widget dari Material Design dan paket Cupertino dan membantu memberikan pengalaman bebas kesalahan dalam hal ini di atas semua platform lainnya.</a:t>
            </a:r>
            <a:endParaRPr lang="en-US" b="1" dirty="0">
              <a:ea typeface="+mj-lt"/>
              <a:cs typeface="+mj-lt"/>
            </a:endParaRPr>
          </a:p>
          <a:p>
            <a:pPr algn="just">
              <a:buClr>
                <a:srgbClr val="8AD0D6"/>
              </a:buClr>
            </a:pPr>
            <a:endParaRPr lang="en-US" b="1" dirty="0"/>
          </a:p>
        </p:txBody>
      </p:sp>
    </p:spTree>
    <p:extLst>
      <p:ext uri="{BB962C8B-B14F-4D97-AF65-F5344CB8AC3E}">
        <p14:creationId xmlns:p14="http://schemas.microsoft.com/office/powerpoint/2010/main" val="2354530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A4C96-BD6E-4524-BCC4-C78156FB0403}"/>
              </a:ext>
            </a:extLst>
          </p:cNvPr>
          <p:cNvSpPr>
            <a:spLocks noGrp="1"/>
          </p:cNvSpPr>
          <p:nvPr>
            <p:ph type="title"/>
          </p:nvPr>
        </p:nvSpPr>
        <p:spPr/>
        <p:txBody>
          <a:bodyPr/>
          <a:lstStyle/>
          <a:p>
            <a:r>
              <a:rPr lang="en-US"/>
              <a:t>Lanjutan</a:t>
            </a:r>
          </a:p>
        </p:txBody>
      </p:sp>
      <p:sp>
        <p:nvSpPr>
          <p:cNvPr id="3" name="Content Placeholder 2">
            <a:extLst>
              <a:ext uri="{FF2B5EF4-FFF2-40B4-BE49-F238E27FC236}">
                <a16:creationId xmlns:a16="http://schemas.microsoft.com/office/drawing/2014/main" id="{D540C458-FE12-40C6-AA2D-56D052FB9815}"/>
              </a:ext>
            </a:extLst>
          </p:cNvPr>
          <p:cNvSpPr>
            <a:spLocks noGrp="1"/>
          </p:cNvSpPr>
          <p:nvPr>
            <p:ph idx="1"/>
          </p:nvPr>
        </p:nvSpPr>
        <p:spPr/>
        <p:txBody>
          <a:bodyPr vert="horz" lIns="91440" tIns="45720" rIns="91440" bIns="45720" rtlCol="0" anchor="t">
            <a:normAutofit/>
          </a:bodyPr>
          <a:lstStyle/>
          <a:p>
            <a:pPr algn="just"/>
            <a:r>
              <a:rPr lang="en-US" sz="2400" b="1">
                <a:ea typeface="+mj-lt"/>
                <a:cs typeface="+mj-lt"/>
              </a:rPr>
              <a:t>6. Native Feel and Features</a:t>
            </a:r>
            <a:endParaRPr lang="en-US" sz="2400"/>
          </a:p>
          <a:p>
            <a:pPr algn="just">
              <a:buClr>
                <a:srgbClr val="8AD0D6"/>
              </a:buClr>
            </a:pPr>
            <a:r>
              <a:rPr lang="en-US" sz="2400">
                <a:ea typeface="+mj-lt"/>
                <a:cs typeface="+mj-lt"/>
              </a:rPr>
              <a:t>Flutter memungkinkan Anda menggunakan kode Java, Obj-C, dan Swift yang ada untuk mendapatkan kunci fitur asli yang spesifik untuk platform. Kamera dan Geolokasi adalah fitur yang terhubung dengan penggunaan bahasa asli dan menawarkan Anda kenyamanan bekerja dalam bahasa asli dan menyediakan akses ke fitur asli platform iOS dan Android.</a:t>
            </a:r>
            <a:endParaRPr lang="en-US" sz="2400" b="1"/>
          </a:p>
        </p:txBody>
      </p:sp>
    </p:spTree>
    <p:extLst>
      <p:ext uri="{BB962C8B-B14F-4D97-AF65-F5344CB8AC3E}">
        <p14:creationId xmlns:p14="http://schemas.microsoft.com/office/powerpoint/2010/main" val="30508177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1</Words>
  <Application>Microsoft Office PowerPoint</Application>
  <PresentationFormat>Widescreen</PresentationFormat>
  <Paragraphs>1</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Ion</vt:lpstr>
      <vt:lpstr>Mobile Application</vt:lpstr>
      <vt:lpstr>Flutter?</vt:lpstr>
      <vt:lpstr>Sejarah Awal</vt:lpstr>
      <vt:lpstr>Fitur Flutter</vt:lpstr>
      <vt:lpstr>Lanjutan</vt:lpstr>
      <vt:lpstr>Lanjutan</vt:lpstr>
      <vt:lpstr>Lanjutan</vt:lpstr>
      <vt:lpstr>Lanjutan</vt:lpstr>
      <vt:lpstr>Lanjutan</vt:lpstr>
      <vt:lpstr>Mengapa Flutter?</vt:lpstr>
      <vt:lpstr>Lanjutan</vt:lpstr>
      <vt:lpstr>Lanjutan</vt:lpstr>
      <vt:lpstr>Lanjutan</vt:lpstr>
      <vt:lpstr>Lapisan Flutter</vt:lpstr>
      <vt:lpstr>Dart Framework #1</vt:lpstr>
      <vt:lpstr>Dart Framework #2</vt:lpstr>
      <vt:lpstr>Dart Framework #3</vt:lpstr>
      <vt:lpstr>Dart Framework #3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128</cp:revision>
  <dcterms:created xsi:type="dcterms:W3CDTF">2012-12-03T06:56:55Z</dcterms:created>
  <dcterms:modified xsi:type="dcterms:W3CDTF">2021-11-27T05:25:33Z</dcterms:modified>
</cp:coreProperties>
</file>