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83" r:id="rId29"/>
  </p:sldIdLst>
  <p:sldSz cx="9144000" cy="6858000" type="screen4x3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68517125" val="970" rev64="64" revOS="3"/>
      <pr:smFileRevision xmlns:pr="smNativeData" xmlns:p14="http://schemas.microsoft.com/office/powerpoint/2010/main" xmlns="" dt="1568517125" val="101"/>
      <pr:guideOptions xmlns:pr="smNativeData" xmlns:p14="http://schemas.microsoft.com/office/powerpoint/2010/main" xmlns="" dt="156851712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6" d="100"/>
          <a:sy n="56" d="100"/>
        </p:scale>
        <p:origin x="2968" y="203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7C310B5F-1191-64FD-DF89-E7A845C729B2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7DEF325F-1190-BAC4-DE57-E7917C1928B2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cTDic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cTDic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E63F917-59E3-360F-ADDB-AF5AB7955BFA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cTDyc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9DE1451-1FE4-8BE2-AA66-E9B75A285CB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DsXLTw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5D6BF28-66E8-8349-A66E-901CF12050C5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450B384-CAC9-0545-87E8-3C10FDA671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1633784-CA9C-36C1-D2DB-3C9479952469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C673C09-47D1-32CA-9FDF-B19F729169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DDBB9C1-8F80-8E4F-CE63-791AF72D382C}" type="datetime1">
              <a:t>15/03/2021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9943E16-5884-C1C8-CA2C-AE9D70623C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AT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3920578-369E-C7F3-D02A-C0A64B642695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CuqA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E0FEFC9-87B3-5A19-FDB7-714CA1F90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4TJw4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4TJw4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070FCDA-94ED-250A-A3C8-625FB2865537}" type="datetime1">
              <a:t>15/03/2021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B83B62A-64B6-D640-F83B-9215F8750E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6C0653E-70DB-9593-9578-86C62B3663D3}" type="datetime1">
              <a:t>15/03/2021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B48A1AA-E4B6-1D57-F8F0-1202EFBE0E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BBF1EDD-9386-EAE8-C807-65BD50493E30}" type="datetime1">
              <a:t>15/03/2021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C4FC292-DCB1-1A34-FFF7-2A618CB909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ODLs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D9J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Ki5yf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C6B16A6-E8B1-3EE0-FFD3-1EB5589D094B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ykD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g34v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F1FF39E-D0F2-4A05-BCA7-2650BDE94A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uLi4s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28FFF65-2B8F-DA09-C137-DD5CB1793788}" type="datetime1">
              <a:t>15/03/2021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BAQ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0FBA2C-62EE-5A4C-A0B7-9419F4F956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Red cloud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1D6DC6F-21DC-832A-926E-D77F92206482}" type="datetime1">
              <a:t>15/03/2021</a:t>
            </a:fld>
            <a:endParaRPr/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B9BC04-4ADB-EC4A-9501-BC1FF24F63E9}" type="slidenum">
              <a:t>‹#›</a:t>
            </a:fld>
            <a:endParaRPr/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gH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r>
              <a:t>Pertemuan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SDK Platform	</a:t>
            </a:r>
          </a:p>
          <a:p>
            <a:r>
              <a:t>Hanya terdapat satu Platform SDK yang tersedia untuk setiap versi Android</a:t>
            </a:r>
          </a:p>
          <a:p>
            <a:r>
              <a:t>Terdapat file android.jar yang sangat kompatibel dengan pustaka Android</a:t>
            </a:r>
          </a:p>
          <a:p>
            <a:r>
              <a:t>Untuk membangun aplikasi Android, diharuskan menentukan versi target aplikasi yang akan dibangun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System Images	</a:t>
            </a:r>
          </a:p>
          <a:p>
            <a:r>
              <a:t>Setiap dari versi platform menawarkan satu atau lebih system images (ARM dan x86). </a:t>
            </a:r>
          </a:p>
          <a:p>
            <a:r>
              <a:t>Android emulator sangat membutuhkan system image untuk beroperasi. </a:t>
            </a:r>
          </a:p>
          <a:p>
            <a:r>
              <a:t>Ujilah aplikasi di versi terbaru dan system image terbaru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Sources for Android SDK	</a:t>
            </a:r>
          </a:p>
          <a:p>
            <a:r>
              <a:t>Berisikan kopian source code dari Android platform yang sangat berguna untuk melangkahi kode ketika melakukan debugging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Samples for SDK	</a:t>
            </a:r>
          </a:p>
          <a:p>
            <a:r>
              <a:t>Berisikan koleksi contoh aplikasi yang dapat dijalankan di berbagai jenis platform API.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Google APIs	</a:t>
            </a:r>
          </a:p>
          <a:p>
            <a:r>
              <a:t>Sebuah tambahan untuk SDK yang dapat menyediakan pustaka Google dan system image untuk emulator sehingga dapat menguji aplikasi dengan Google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Support	</a:t>
            </a:r>
          </a:p>
          <a:p>
            <a:r>
              <a:t>Pustaka statis yang dapat dimasukkan ke dalam aplikasi untuk menggunakan API yang lebih kuat yang tidak tersedia di platform standar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lbc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Google Play Billing</a:t>
            </a:r>
          </a:p>
          <a:p>
            <a:r>
              <a:t>Menyediakan pustaka statis dan contohnya agar dapat mengintegrasikan layanan pembayaran di aplikasi dengan Google Play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Google Play Licensing	</a:t>
            </a:r>
          </a:p>
          <a:p>
            <a:r>
              <a:t>Menyediakan pustaka statis dan contohnya agar bisa melakukan verifikasi lisensi untuk aplikasi ketika didistribusikan dengan Google Play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Pengembangan Aplikasi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Konfigurasi Virtual Device (jika diperlukan)</a:t>
            </a:r>
          </a:p>
          <a:p>
            <a:r>
              <a:t>Membuat Projek Awal</a:t>
            </a:r>
          </a:p>
          <a:p>
            <a:r>
              <a:t>Membangun dan Menjalankan Kode</a:t>
            </a:r>
          </a:p>
          <a:p>
            <a:r>
              <a:t>Pengujian</a:t>
            </a:r>
          </a:p>
          <a:p>
            <a:r>
              <a:t>Debugging</a:t>
            </a:r>
          </a:p>
          <a:p>
            <a:r>
              <a:t>Publikasi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Konfigurasi Virtual Device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Menggunakan AVD Manager adalah cara termudah untuk mengatur konfigurasi AVD (Android Virtual Device). </a:t>
            </a:r>
          </a:p>
          <a:p>
            <a:r>
              <a:t>Sebuah AVD adalah konfigurasi perangkat untuk  Android emulator yang mengizinkan pengembang untuk memodelkan konfigurasi yang berbeda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Menu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lbc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Pengenalan Android SDK</a:t>
            </a:r>
          </a:p>
          <a:p>
            <a:r>
              <a:t>Pengembangan Aplikasi Android</a:t>
            </a:r>
          </a:p>
          <a:p>
            <a:r>
              <a:t>Pengenalan Activity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Membuat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Eclipse dan plugin ADT menyediakan GUI dan wizards untuk membuat semua tiga jenis projek (Android project, Library project, dan Test project):</a:t>
            </a:r>
          </a:p>
          <a:p>
            <a:pPr lvl="1"/>
            <a:r>
              <a:t>Sebuah projek android terdapat semua file dan sumber yang dibutuhkan untuk membangun projek dengan bentuk apk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Membangun dan Menjalankan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Eclipse dan ADT menyediakan lingkungan yang di mana semua detail dari proses pembangunan disembunyikan dari pengembang.</a:t>
            </a:r>
          </a:p>
          <a:p>
            <a:r>
              <a:t>Secara default, proses pengembangan dilakukan secara background, agar pengembang tetap bisa melakukan perubahan projek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kAbw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Ketika Eclipse membangun otomatis aplikasi, dia menyalakan fungsi debugging dan menandatangani apk dengan kunci debug.</a:t>
            </a:r>
          </a:p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Bax9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+RboKEofHP8BNMWr428S/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+x0AAPQWAACXNgAA4i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5" y="3731260"/>
            <a:ext cx="4000500" cy="2914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9tYX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Pengujian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9tYX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Di saat pengembangan aplikasi berlangsung, mengetahui apa yang aka di ujikan adalah hal yang harus diketahui. </a:t>
            </a:r>
          </a:p>
          <a:p>
            <a:pPr>
              <a:defRPr sz="2800"/>
            </a:pPr>
            <a:r>
              <a:t>Ada beberapa hal yang dapat dijadikan referensi untuk pengujian aplikasi yang dikembangkan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4800"/>
            </a:pPr>
            <a:r>
              <a:t>Apa yang dapat diujikan</a:t>
            </a:r>
          </a:p>
          <a:p>
            <a:pPr lvl="1">
              <a:defRPr sz="3600"/>
            </a:pPr>
            <a:r>
              <a:t>Pergantian orientasi</a:t>
            </a:r>
          </a:p>
          <a:p>
            <a:pPr lvl="1">
              <a:defRPr sz="3600"/>
            </a:pPr>
            <a:r>
              <a:t>Pergantian konfigurasi</a:t>
            </a:r>
          </a:p>
          <a:p>
            <a:pPr lvl="1">
              <a:defRPr sz="3600"/>
            </a:pPr>
            <a:r>
              <a:t>Umur Baterai</a:t>
            </a:r>
          </a:p>
          <a:p>
            <a:pPr lvl="1">
              <a:defRPr sz="3600"/>
            </a:pPr>
            <a:r>
              <a:t>Ketergantungan dengan sumber daya eksternal</a:t>
            </a:r>
          </a:p>
          <a:p>
            <a:pPr lvl="1"/>
            <a:r>
              <a:rPr sz="3600"/>
              <a:t>Fungsionalitas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Debugging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Dalam mengembangkan aplikasi, Eclipse dengan ADT telah menyediakan Debugger Java internal, bersamaan dengan DDMS, untuk melakukan debug aplikasi.</a:t>
            </a:r>
          </a:p>
          <a:p>
            <a:pPr>
              <a:defRPr sz="3000"/>
            </a:pPr>
            <a:r>
              <a:t>Untuk mengakses debugger dan DDMS, Eclipse akan memperlihatkan fitur debugger dan DDMS seperti perspektif</a:t>
            </a:r>
          </a:p>
          <a:p>
            <a:pPr>
              <a:defRPr sz="3000"/>
            </a:pPr>
            <a:r>
              <a:t>Eclipse akan secara otomatis menjalankan ADB host sehingga tidak perlu dijalankan secara manual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Publikasi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Versi</a:t>
            </a:r>
          </a:p>
          <a:p>
            <a:pPr lvl="1">
              <a:defRPr sz="3000"/>
            </a:pPr>
            <a:r>
              <a:t>Versioning adalah komponen terpenting dari strategi pembaruan aplikasi, perawatan rutin </a:t>
            </a:r>
          </a:p>
          <a:p>
            <a:pPr>
              <a:defRPr sz="3000"/>
            </a:pPr>
            <a:r>
              <a:t>Versioning sangat penting karena:</a:t>
            </a:r>
          </a:p>
          <a:p>
            <a:pPr lvl="1">
              <a:defRPr sz="3000"/>
            </a:pPr>
            <a:r>
              <a:t>Pengguna perlu tahun informasi spesifik mengenai versi yang mereka pasang, dan informasi upgrade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kAbw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Penanda Tanganan</a:t>
            </a:r>
          </a:p>
          <a:p>
            <a:pPr>
              <a:defRPr sz="2800"/>
            </a:pPr>
            <a:r>
              <a:t>Seluruh Android system memerlukan setiap aplikasi yang dipasang ditangatangani secara digital dengan sertifikat yang dimiliki oleh pengembang</a:t>
            </a:r>
          </a:p>
          <a:p>
            <a:pPr>
              <a:defRPr sz="2800"/>
            </a:pPr>
            <a:r>
              <a:t>Android menggunakan sertifikat sebagai identifikasi pemilik dari aplikasi dan membuat relasi kepercayaan dengan aplikasi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lbc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Sertifikat tidak bisa mengontrol aplikasi mana yang pengguna dapat pasang.</a:t>
            </a:r>
          </a:p>
          <a:p>
            <a:pPr>
              <a:defRPr sz="2800"/>
            </a:pPr>
            <a:r>
              <a:t>Sertifikat tidak perlu ditandatangani oleh otoritas sertifikat:sangat diizinkan, dan tipikal untuk aplikasi Android yang ditandatangani sendiri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lbc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Android SDK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SDK menyediakan pustaka dan peralatan pengembangan yang diperlukan untuk membuat aplikasi Android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Bax9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9g0AAIITAABCKwAA2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69490" y="3171190"/>
            <a:ext cx="4762500" cy="3143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Sangat direkomendasikan untuk mengunduh ADT Bundle untuk mengembangkan aplikasi bagi pemula.</a:t>
            </a:r>
          </a:p>
          <a:p>
            <a:r>
              <a:t>Bundle ini sudah terdapat komponen dasar Android SDK beserta Eclipse IDE nya</a:t>
            </a:r>
          </a:p>
          <a:p>
            <a:r>
              <a:t>http://developer.android.com/sdk/index.html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7zY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600"/>
            </a:pPr>
            <a:r>
              <a:t>Dengan satu kali download saja, ADT Bundle sudah menyediakan :</a:t>
            </a:r>
          </a:p>
          <a:p>
            <a:pPr lvl="1">
              <a:defRPr sz="3000"/>
            </a:pPr>
            <a:r>
              <a:t>Eclipse + ADT plugin</a:t>
            </a:r>
          </a:p>
          <a:p>
            <a:pPr lvl="1">
              <a:defRPr sz="3000"/>
            </a:pPr>
            <a:r>
              <a:t>Android SDK Tools</a:t>
            </a:r>
          </a:p>
          <a:p>
            <a:pPr lvl="1">
              <a:defRPr sz="3000"/>
            </a:pPr>
            <a:r>
              <a:t>Android Platform-tools</a:t>
            </a:r>
          </a:p>
          <a:p>
            <a:pPr lvl="1">
              <a:defRPr sz="3000"/>
            </a:pPr>
            <a:r>
              <a:t>The latest Android platform</a:t>
            </a:r>
          </a:p>
          <a:p>
            <a:pPr lvl="1">
              <a:defRPr sz="3000"/>
            </a:pPr>
            <a:r>
              <a:t>The latest Android system image for the emulator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Isi Android SDK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Jm4BAE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SDK Tools	</a:t>
            </a:r>
          </a:p>
          <a:p>
            <a:pPr>
              <a:defRPr sz="3000"/>
            </a:pPr>
            <a:r>
              <a:t>SDK Platform-tools</a:t>
            </a:r>
          </a:p>
          <a:p>
            <a:pPr>
              <a:defRPr sz="3000"/>
            </a:pPr>
            <a:r>
              <a:t>Documentation</a:t>
            </a:r>
          </a:p>
          <a:p>
            <a:pPr>
              <a:defRPr sz="3000"/>
            </a:pPr>
            <a:r>
              <a:t>SDK Platform</a:t>
            </a:r>
          </a:p>
          <a:p>
            <a:pPr>
              <a:defRPr sz="3000"/>
            </a:pPr>
            <a:r>
              <a:t>System Images</a:t>
            </a:r>
          </a:p>
          <a:p>
            <a:pPr>
              <a:defRPr sz="3000"/>
            </a:pPr>
            <a:r>
              <a:t>Samples for SDK</a:t>
            </a:r>
          </a:p>
          <a:p>
            <a:pPr>
              <a:defRPr sz="3000"/>
            </a:pPr>
            <a:r>
              <a:t>Google APIs</a:t>
            </a:r>
          </a:p>
          <a:p>
            <a:pPr>
              <a:defRPr sz="3000"/>
            </a:pPr>
            <a:r>
              <a:t>Android Support</a:t>
            </a:r>
          </a:p>
          <a:p>
            <a:pPr>
              <a:defRPr sz="3000"/>
            </a:pPr>
            <a:r>
              <a:t>Google Play Billing</a:t>
            </a:r>
          </a:p>
          <a:p>
            <a:pPr>
              <a:defRPr sz="3000"/>
            </a:pPr>
            <a:r>
              <a:t>Google Play Licensing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SDK Tools	</a:t>
            </a:r>
          </a:p>
          <a:p>
            <a:r>
              <a:t>Terdapat peralatan untuk pengujian dan debugging, plus peralatan lainnya yang diperlukan untuk pengembangan</a:t>
            </a:r>
          </a:p>
          <a:p>
            <a:r>
              <a:t>Jika baru saja memasang SDK Starter, maka versi terbaru akan didapatkan. Pastikan selalu up to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SDK Platform-tools	</a:t>
            </a:r>
          </a:p>
          <a:p>
            <a:r>
              <a:t>Terdapat peralatan yang bergantung pada platform untuk mengembangkan dan debugging aplikasi</a:t>
            </a:r>
          </a:p>
          <a:p>
            <a:r>
              <a:t>Peralatan ini mendukung fitur terbaru dari platform Android dan akan diupdate setiap platform baru muncul</a:t>
            </a:r>
          </a:p>
          <a:p>
            <a:r>
              <a:t>Peralatan ini sangat kompatibel ke bawah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Bax9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Documentation	</a:t>
            </a:r>
          </a:p>
          <a:p>
            <a:r>
              <a:t>Berisi kopian offline dari dokumentasi API Android Platform terbaru 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Bax9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DiAAAPQWAABzNwAAX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10810" y="3731260"/>
            <a:ext cx="3803015" cy="29933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5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762</Words>
  <Application>Microsoft Office PowerPoint</Application>
  <PresentationFormat>Tampilan Layar (4:3)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1" baseType="lpstr">
      <vt:lpstr>Basic Sans</vt:lpstr>
      <vt:lpstr>Arial</vt:lpstr>
      <vt:lpstr>Presentation</vt:lpstr>
      <vt:lpstr>Mobile Programming</vt:lpstr>
      <vt:lpstr>Menu</vt:lpstr>
      <vt:lpstr>Android SDK</vt:lpstr>
      <vt:lpstr>Cont’d</vt:lpstr>
      <vt:lpstr>Cont’d</vt:lpstr>
      <vt:lpstr>Isi Android SDK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Pengembangan Aplikasi</vt:lpstr>
      <vt:lpstr>Konfigurasi Virtual Device</vt:lpstr>
      <vt:lpstr>Membuat Projek</vt:lpstr>
      <vt:lpstr>Membangun dan Menjalankan</vt:lpstr>
      <vt:lpstr>Cont’d</vt:lpstr>
      <vt:lpstr>Pengujian</vt:lpstr>
      <vt:lpstr>Cont’d</vt:lpstr>
      <vt:lpstr>Debugging</vt:lpstr>
      <vt:lpstr>Publikasi</vt:lpstr>
      <vt:lpstr>Cont’d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2</cp:revision>
  <dcterms:created xsi:type="dcterms:W3CDTF">2019-09-15T01:27:44Z</dcterms:created>
  <dcterms:modified xsi:type="dcterms:W3CDTF">2021-03-15T08:54:02Z</dcterms:modified>
</cp:coreProperties>
</file>