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8" r:id="rId3"/>
    <p:sldId id="257" r:id="rId4"/>
    <p:sldId id="259" r:id="rId5"/>
    <p:sldId id="262" r:id="rId6"/>
    <p:sldId id="263" r:id="rId7"/>
    <p:sldId id="273" r:id="rId8"/>
    <p:sldId id="27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5" r:id="rId18"/>
    <p:sldId id="276" r:id="rId19"/>
    <p:sldId id="260" r:id="rId20"/>
    <p:sldId id="261" r:id="rId21"/>
  </p:sldIdLst>
  <p:sldSz cx="9144000" cy="6858000" type="screen4x3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:pr="smNativeData" xmlns:p14="http://schemas.microsoft.com/office/powerpoint/2010/main" xmlns="" dt="1569751941" val="971" rev64="64" revOS="3"/>
      <pr:smFileRevision xmlns:pr="smNativeData" xmlns:p14="http://schemas.microsoft.com/office/powerpoint/2010/main" xmlns="" dt="1569751941" val="101"/>
      <pr:guideOptions xmlns:pr="smNativeData" xmlns:p14="http://schemas.microsoft.com/office/powerpoint/2010/main" xmlns="" dt="1569751941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68" d="100"/>
          <a:sy n="68" d="100"/>
        </p:scale>
        <p:origin x="1240" y="60"/>
      </p:cViewPr>
      <p:guideLst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7" d="100"/>
        <a:sy n="17" d="100"/>
      </p:scale>
      <p:origin x="0" y="0"/>
    </p:cViewPr>
  </p:sorterViewPr>
  <p:notesViewPr>
    <p:cSldViewPr snapToObjects="1" showGuides="1">
      <p:cViewPr>
        <p:scale>
          <a:sx n="60" d="100"/>
          <a:sy n="60" d="100"/>
        </p:scale>
        <p:origin x="1273" y="210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>
    <p:bg>
      <p:bgPr>
        <a:blipFill>
          <a:blip r:embed="rId3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Bereich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4G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BqBAAAPg0AABc0AACiFQAAEAAAACYAAAAIAAAAffD///////8="/>
              </a:ext>
            </a:extLst>
          </p:cNvSpPr>
          <p:nvPr>
            <p:ph type="ctrTitle"/>
          </p:nvPr>
        </p:nvSpPr>
        <p:spPr>
          <a:xfrm>
            <a:off x="717550" y="2152650"/>
            <a:ext cx="7750175" cy="1363980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spc="0" baseline="0">
                <a:solidFill>
                  <a:schemeClr val="tx2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UntertitelPlatzhalterBereich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C4G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BkCAAA1xcAAK0vAADgIgAAEAAAACYAAAAIAAAAffD///////8="/>
              </a:ext>
            </a:extLst>
          </p:cNvSpPr>
          <p:nvPr>
            <p:ph type="subTitle" idx="1"/>
          </p:nvPr>
        </p:nvSpPr>
        <p:spPr>
          <a:xfrm>
            <a:off x="1363980" y="3875405"/>
            <a:ext cx="6386195" cy="1793875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1pPr>
            <a:lvl2pPr marL="381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2pPr>
            <a:lvl3pPr marL="762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3pPr>
            <a:lvl4pPr marL="1143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4pPr>
            <a:lvl5pPr marL="1524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5pPr>
          </a:lstStyle>
          <a:p>
            <a:r>
              <a:t>Click to edit Master subtitle style</a:t>
            </a:r>
          </a:p>
        </p:txBody>
      </p:sp>
      <p:sp>
        <p:nvSpPr>
          <p:cNvPr id="4" name="ZeitstempelBereich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NsF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ZiYAAKgRAAB/KQAAEAAAACYAAAAIAAAAfHD///////8="/>
              </a:ext>
            </a:extLst>
          </p:cNvSpPr>
          <p:nvPr>
            <p:ph type="dt" idx="2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fld id="{2D287C34-7AC0-7D8A-8E90-8CDF32DE78D9}" type="datetime1">
              <a:t>15/03/2021</a:t>
            </a:fld>
            <a:endParaRPr/>
          </a:p>
        </p:txBody>
      </p:sp>
      <p:sp>
        <p:nvSpPr>
          <p:cNvPr id="5" name="FußzeilenBereich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HkF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+FAAAZiYAAMEjAAB/KQAAEAAAACYAAAAIAAAAfHD///////8="/>
              </a:ext>
            </a:extLst>
          </p:cNvSpPr>
          <p:nvPr>
            <p:ph type="ftr" idx="3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r>
              <a:t>{Footer}</a:t>
            </a:r>
          </a:p>
        </p:txBody>
      </p:sp>
      <p:sp>
        <p:nvSpPr>
          <p:cNvPr id="6" name="FoliennummerBereich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gF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BmJgAAZiYAAGk1AAB/KQAAEAAAACYAAAAIAAAAfHD///////8="/>
              </a:ext>
            </a:extLst>
          </p:cNvSpPr>
          <p:nvPr>
            <p:ph type="sldNum" idx="4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fld id="{69F6C4F1-BF84-A332-CA4E-49678A003C1C}" type="slidenum"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Q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LQ/apc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tQkAAGk1AACF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MpCj58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067D69B3-FDEB-289F-A5C5-0BCA278B535E}" type="datetime1">
              <a:t>15/03/2021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GEb164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LRGzcM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60868F41-0F8D-D379-C33E-F92CC17035A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CAAAAAQ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Q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BUcB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IkpB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7B9831F5-BB96-CDC7-D820-4D927F6E2E18}" type="datetime1">
              <a:t>15/03/2021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NM8B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ZFB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5AA1C7BD-F3B7-F431-F919-056489570F5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tQkAAGk1AACF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69AFAD61-2F84-FA5B-CA17-D90EE3593C8C}" type="datetime1">
              <a:t>15/03/2021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7DF9892C-6290-AC7F-DE41-942AC70F28C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ByBAAAHBsAAEI0AAB9IwAAEAAAACYAAAAIAAAAgQ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GQAI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ByBAAA4REAAEI0AAAcGwAAEAAAACYAAAAIAAAAgQ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6FCF64B3-FD82-9A92-CC77-0BC72A393A5E}" type="datetime1">
              <a:t>15/03/2021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7BD85D13-5D96-8DAB-D860-ABFE132E2EF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GIAZQ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QAgAA2AkAAKgbAACwJQAAEAAAACYAAAAIAAAAAQ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YHAAA2AkAAHA1AACwJQAAEAAAACYAAAAIAAAAAQ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7F8AE093-DD92-DF16-DC32-2B43AE7C2A7E}" type="datetime1">
              <a:t>15/03/2021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53CF2A62-2CBE-9ADC-F077-DA896439068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QAgAAcQkAAKobAABhDQAAEAAAACYAAAAIAAAAgQ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ODLItI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QAgAAYQ0AAKobAACwJQAAEAAAACYAAAAIAAAAAQ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KrNkKo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WHAAAcQkAAHA1AABhDQAAEAAAACYAAAAIAAAAgQ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CAcAAAYFQAAAAAAAAJAAAABAAAAPDx8fE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WHAAAYQ0AAHA1AACwJQAAEAAAACYAAAAIAAAAAQ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O3y7u0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17EB3664-2AFA-BEC0-B453-DC95781D4289}" type="datetime1">
              <a:t>15/03/2021</a:t>
            </a:fld>
            <a:endParaRPr/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Dz8fE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3A57F003-4DD7-0206-99EF-BB53BEA16FE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1F684376-38F2-3DB5-BCD0-CEE00D9E4A9B}" type="datetime1">
              <a:t>15/03/2021</a:t>
            </a:fld>
            <a:endParaRPr/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19E0F859-17F4-B50E-BA58-E15BB6164CB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26AEFEF3-BDCB-FB08-8516-4B5DB058731E}" type="datetime1">
              <a:t>15/03/2021</a:t>
            </a:fld>
            <a:endParaRPr/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6805E544-0A85-5013-CBBD-FC46ABF33DA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GQAI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QAgAArgEAAFIVAADUCAAAEAAAACYAAAAIAAAAgQ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+FQAArgEAAHA1AACwJQAAEAAAACYAAAAIAAAAAQ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QAgAA1AgAAFIVAACwJQAAEAAAACYAAAAIAAAAAQ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19502F30-7EF4-05D9-BAE8-888C61A64CDD}" type="datetime1">
              <a:t>15/03/2021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5DE33931-7FB0-B6CF-FE5B-899A771508D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GQAI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AGCwAAiB0AAMYsAAAEIQAAEAAAACYAAAAIAAAAgQ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AGCwAAxgMAAMYsAAAWHQAAEAAAACYAAAAIAAAAAQ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MFLAw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AGCwAABCEAAMYsAAD4JQAAEAAAACYAAAAIAAAAAQ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teAw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67DC90BA-F48A-8966-C464-0233DE2A3257}" type="datetime1">
              <a:t>15/03/2021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BlpAw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FF1Aw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5AADC10E-40B7-F837-F915-B6628F5B0FE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lue sky">
    <p:bg>
      <p:bgPr>
        <a:blipFill>
          <a:blip r:embed="rId13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eitstempelBereich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ZiYAAKgRAAB/KQAAEAAAACYAAAAIAAAA//////////8="/>
              </a:ext>
            </a:extLst>
          </p:cNvSpPr>
          <p:nvPr>
            <p:ph type="dt" sz="quarter"/>
          </p:nvPr>
        </p:nvSpPr>
        <p:spPr>
          <a:xfrm>
            <a:off x="430530" y="6242050"/>
            <a:ext cx="2439670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5BD44E2A-64B6-81B8-F86C-92ED00220EC7}" type="datetime1">
              <a:t>15/03/2021</a:t>
            </a:fld>
            <a:endParaRPr/>
          </a:p>
        </p:txBody>
      </p:sp>
      <p:sp>
        <p:nvSpPr>
          <p:cNvPr id="3" name="FußzeilenBereich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Ojj4+g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+FAAAZiYAAMEjAAB/KQAAEAAAACYAAAAIAAAA//////////8="/>
              </a:ext>
            </a:extLst>
          </p:cNvSpPr>
          <p:nvPr>
            <p:ph type="ftr" sz="quarter" idx="1"/>
          </p:nvPr>
        </p:nvSpPr>
        <p:spPr>
          <a:xfrm>
            <a:off x="3371850" y="6242050"/>
            <a:ext cx="2440305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/>
          </a:p>
        </p:txBody>
      </p:sp>
      <p:sp>
        <p:nvSpPr>
          <p:cNvPr id="4" name="FoliennummerBereich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N3d3Nw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BmJgAAZiYAAGk1AAB/KQAAEAAAACYAAAAIAAAA//////////8="/>
              </a:ext>
            </a:extLst>
          </p:cNvSpPr>
          <p:nvPr>
            <p:ph type="sldNum" sz="quarter" idx="2"/>
          </p:nvPr>
        </p:nvSpPr>
        <p:spPr>
          <a:xfrm>
            <a:off x="6242050" y="6242050"/>
            <a:ext cx="2440305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5CE05C0-8EF8-9BF3-B676-78A64B38402D}" type="slidenum">
              <a:t>‹#›</a:t>
            </a:fld>
            <a:endParaRPr/>
          </a:p>
        </p:txBody>
      </p:sp>
      <p:sp>
        <p:nvSpPr>
          <p:cNvPr id="5" name="TitelPlatzhalterBereich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CAcAAAYFQAAAAAAAAJAAAABAAAAMvLy8s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xQEAAGk1AADUCAAAEAAAACYAAAAIAAAA//////////8="/>
              </a:ext>
            </a:extLst>
          </p:cNvSpPr>
          <p:nvPr>
            <p:ph type="title" idx="3"/>
          </p:nvPr>
        </p:nvSpPr>
        <p:spPr>
          <a:xfrm>
            <a:off x="430530" y="287655"/>
            <a:ext cx="8251825" cy="114744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6" name="TextPlatzhalterBereich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CAcAAAYFQAAAAAAAAJAAAABAAAAPPu6+8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tQkAAGk1AACFJQAAEAAAACYAAAAIAAAA//////////8="/>
              </a:ext>
            </a:extLst>
          </p:cNvSpPr>
          <p:nvPr>
            <p:ph type="body" idx="4"/>
          </p:nvPr>
        </p:nvSpPr>
        <p:spPr>
          <a:xfrm>
            <a:off x="430530" y="1577975"/>
            <a:ext cx="8251825" cy="45212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Arial" pitchFamily="1" charset="0"/>
          <a:ea typeface="Arial" pitchFamily="1" charset="0"/>
          <a:cs typeface="Arial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titleStyle>
    <p:bodyStyle>
      <a:lvl1pPr marL="2857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1pPr>
      <a:lvl2pPr marL="619125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2pPr>
      <a:lvl3pPr marL="952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3pPr>
      <a:lvl4pPr marL="1333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4pPr>
      <a:lvl5pPr marL="1714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MAaT8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BqBAAAPg0AABc0AACiFQAAE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r>
              <a:t>Mobile Program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BkCAAA1xcAAK0vAADgIgAAE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r>
              <a:t>Pertemuan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Pemrograman Fungsional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r>
              <a:t>Di bagian ini pengembang diharuskan membuat fungsionalitas aplikasi yang ingin dibuat</a:t>
            </a:r>
          </a:p>
          <a:p>
            <a:r>
              <a:t>Dapat menggunakan Java maupun Kotlin sebagai dasar pemrograman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Dengan Java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hYOQXRMAAAAlAAAAEQAAAC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////Bf///wEAAAAAAAAAAAAAAAAAAAAAAAAAAAAAAAAAAAAAAAAAAAZJjAJ/f38AlpaWA8zMzADAwP8Af39/AAAAAAAAAAAAAAAAAP///wAAAAAAIQAAABgAAAAUAAAAdAEAALYJAAAtNwAABCU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" y="1578610"/>
            <a:ext cx="8733155" cy="44386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Dengan Kotlin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hYOQXRMAAAAlAAAAEQAAAC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////Bf///wEAAAAAAAAAAAAAAAAAAAAAAAAAAAAAAAAAAAAAAAAAAAZJjAJ/f38AlpaWA8zMzADAwP8Af39/AAAAAAAAAAAAAAAAAP///wAAAAAAIQAAABgAAAAUAAAA+QMAANkJAABQNAAAnC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" y="1600835"/>
            <a:ext cx="7858125" cy="50006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HAD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Kotlin vs Java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r>
              <a:t>Referensi kosong dikontrol oleh sistem tipe.</a:t>
            </a:r>
          </a:p>
          <a:p>
            <a:r>
              <a:t>Tidak ada jenis mentah</a:t>
            </a:r>
          </a:p>
          <a:p>
            <a:r>
              <a:t>Array di Kotlin tidak berubah</a:t>
            </a:r>
          </a:p>
          <a:p>
            <a:r>
              <a:t>Kotlin memiliki tipe fungsi yang tepat, berbeda dengan konversi SAM di Java</a:t>
            </a:r>
          </a:p>
          <a:p>
            <a:r>
              <a:t>Varians penggunaan-situs tanpa wildcard</a:t>
            </a:r>
          </a:p>
          <a:p>
            <a:r>
              <a:t>Kotlin tidak memiliki pengecekan pengecualian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hYOQXRMAAAAlAAAAEQAAAC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////Bf///wEAAAAAAAAAAAAAAAAAAAAAAAAAAAAAAAAAAAAAAAAAAAZJjAJ/f38AlpaWA8zMzADAwP8Af39/AAAAAAAAAAAAAAAAAP///wAAAAAAIQAAABgAAAAUAAAAAAAAALYJAABAOAAASi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8610"/>
            <a:ext cx="9144000" cy="52959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r>
              <a:t>Agar Android dapat berjalan dengan baik, kode Fungsional harus dapat membaca Interface dari kode XML</a:t>
            </a:r>
          </a:p>
          <a:p>
            <a:r>
              <a:t>Data yang diambil kemudian dapat diproses oleh kode fungsional nantinya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Contoh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hYOQXRMAAAAlAAAAEQAAAC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////Bf///wEAAAAAAAAAAAAAAAAAAAAAAAAAAAAAAAAAAAAAAAAAAAZJjAJ/f38AlpaWA8zMzADAwP8Af39/AAAAAAAAAAAAAAAAAP///wAAAAAAIQAAABgAAAAUAAAAAAAAALYJAABmOAAAfi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8610"/>
            <a:ext cx="9168130" cy="516636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Tambahan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r>
              <a:t>Selain itu terdapat beberapa cara untuk membuat tampilan aplikasi + fungsionalitas sekaligus</a:t>
            </a:r>
          </a:p>
          <a:p>
            <a:r>
              <a:t>Hal ini dimaksudkan untuk mengurangi waktu pembuatan aplikasi yang intensif</a:t>
            </a:r>
          </a:p>
          <a:p>
            <a:pPr lvl="1"/>
            <a:r>
              <a:t>Cth: Games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Kelebihan &amp; Kekurangan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r>
              <a:t>Lebih cepat membuat aplikasi</a:t>
            </a:r>
          </a:p>
          <a:p>
            <a:r>
              <a:t>Pengembang tidak perlu membuat tampilan mereka sendiri</a:t>
            </a:r>
          </a:p>
          <a:p>
            <a:r>
              <a:t>Dapat dengan mengubah/kustom tampilan yang ada</a:t>
            </a:r>
          </a:p>
          <a:p>
            <a:r>
              <a:t>- Jika ingin merubah tampilan diharuskan mempunyai ahli di bidang UI/UX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hYOQXRMAAAAlAAAAEQAAAC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////Bf///wEAAAAAAAAAAAAAAAAAAAAAAAAAAAAAAAAAAAAAAAAAAAZJjAJ/f38AlpaWA8zMzADAwP8Af39/AAAAAAAAAAAAAAAAAP///wAAAAAAIQAAABgAAAAUAAAAIwAAAKYCAABAOAAAuCU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2225" y="430530"/>
            <a:ext cx="9121775" cy="57010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JUAfNE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AGCwAAiB0AAMYsAAAEI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Android Studio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AGCwAAxgMAAMYsAAAWHQAAEAAAACYAAAAIAAAAAQAAAAAAAAA="/>
              </a:ext>
            </a:extLst>
          </p:cNvSpPr>
          <p:nvPr>
            <p:ph type="body"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r>
              <a:t>Komposisi Pemrograman</a:t>
            </a:r>
          </a:p>
          <a:p>
            <a:r>
              <a:t>Antarmuka Android</a:t>
            </a:r>
          </a:p>
        </p:txBody>
      </p:sp>
      <p:sp>
        <p:nvSpPr>
          <p:cNvPr id="4" name="SlideText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CsrKys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AGCwAABCEAAMYsAAD4JQAAEAAAACYAAAAIAAAAAAAAAAAAAAA="/>
              </a:ext>
            </a:extLst>
          </p:cNvSpPr>
          <p:nvPr>
            <p:ph type="body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hYOQXRMAAAAlAAAAEQAAAC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////Bf///wEAAAAAAAAAAAAAAAAAAAAAAAAAAAAAAAAAAAAAAAAAAAZJjAJ/f38AlpaWA8zMzADAwP8Af39/AAAAAAAAAAAAAAAAAP///wAAAAAAIQAAABgAAAAUAAAAAAAAAGMEAAB4OAAAZyY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3105"/>
            <a:ext cx="9179560" cy="55295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Komposisi Pemrograman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lvl="1">
              <a:defRPr sz="3600"/>
            </a:pPr>
            <a:r>
              <a:t>Pemrograman Tampilan</a:t>
            </a:r>
          </a:p>
          <a:p>
            <a:pPr lvl="1">
              <a:defRPr sz="3600"/>
            </a:pPr>
            <a:r>
              <a:t>Pemrograman Fungsional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Pemrograman Tampilan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r>
              <a:t>Di bagian ini diharuskan membuat tampilan dari aplikasi yang dibuat</a:t>
            </a:r>
          </a:p>
          <a:p>
            <a:r>
              <a:t>Tanpa tampilan ini pembuatan fungsi aplikasi akan sulit dilakukan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t>Pembuatan tampilan bisa dilakukan dengan cara menggunakan mode desainer, maupun secara manual menggunakan XML</a:t>
            </a:r>
          </a:p>
          <a:p>
            <a:pPr lvl="1"/>
            <a:r>
              <a:t>Maupun bahasa pemrograman lainnya yang memungkinkan untuk membuat tampilan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hYOQXRMAAAAlAAAAEQAAAC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////Bf///wEAAAAAAAAAAAAAAAAAAAAAAAAAAAAAAAAAAAAAAAAAAAZJjAJ/f38AlpaWA8zMzADAwP8Af39/AAAAAAAAAAAAAAAAAP///wAAAAAAIQAAABgAAAAUAAAA4gAAAJMJAAAaNwAAXC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" y="1556385"/>
            <a:ext cx="8813800" cy="516699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Activity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r>
              <a:t>Suatu Activity adalah item tunggal dan terfokus yang dapat dilakukan pengguna. </a:t>
            </a:r>
          </a:p>
          <a:p>
            <a:r>
              <a:t>Hampir semua aktivitas berinteraksi dengan pengguna, sehingga kelas Activity mengatur pembuatan jendela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Activity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Co7Vv8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r>
              <a:t>Android menggunakan Activity sebagai kanvas membuat tampilan aplikasi. Sehingga terdapat beberapa template yang dapat digunakan.</a:t>
            </a:r>
          </a:p>
          <a:p>
            <a:pPr lvl="1"/>
            <a:r>
              <a:t>Blank</a:t>
            </a:r>
          </a:p>
          <a:p>
            <a:pPr lvl="1"/>
            <a:r>
              <a:t>Map</a:t>
            </a:r>
          </a:p>
          <a:p>
            <a:pPr lvl="1"/>
            <a:r>
              <a:t>ListView</a:t>
            </a:r>
          </a:p>
          <a:p>
            <a:pPr lvl="1"/>
            <a:r>
              <a:t>dll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YOQX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hYOQXRMAAAAlAAAAEQAAAC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////Bf///wEAAAAAAAAAAAAAAAAAAAAAAAAAAAAAAAAAAAAAAAAAAAZJjAJ/f38AlpaWA8zMzADAwP8Af39/AAAAAAAAAAAAAAAAAP///wAAAAAAIQAAABgAAAAUAAAA/////4cBAABAOAAADS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635" y="248285"/>
            <a:ext cx="9144635" cy="64249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6498C"/>
      </a:dk1>
      <a:lt1>
        <a:srgbClr val="FFFFFF"/>
      </a:lt1>
      <a:dk2>
        <a:srgbClr val="06498C"/>
      </a:dk2>
      <a:lt2>
        <a:srgbClr val="969696"/>
      </a:lt2>
      <a:accent1>
        <a:srgbClr val="FFFFFF"/>
      </a:accent1>
      <a:accent2>
        <a:srgbClr val="8DC6FF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66CC"/>
      </a:hlink>
      <a:folHlink>
        <a:srgbClr val="00A80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4B3523"/>
        </a:dk1>
        <a:lt1>
          <a:srgbClr val="FFFFD9"/>
        </a:lt1>
        <a:dk2>
          <a:srgbClr val="4B3523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569CA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 1">
    <a:dk1>
      <a:srgbClr val="06498C"/>
    </a:dk1>
    <a:lt1>
      <a:srgbClr val="FFFFFF"/>
    </a:lt1>
    <a:dk2>
      <a:srgbClr val="06498C"/>
    </a:dk2>
    <a:lt2>
      <a:srgbClr val="969696"/>
    </a:lt2>
    <a:accent1>
      <a:srgbClr val="FFFFFF"/>
    </a:accent1>
    <a:accent2>
      <a:srgbClr val="8DC6FF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0066CC"/>
    </a:hlink>
    <a:folHlink>
      <a:srgbClr val="00A8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Microsoft Office PowerPoint</Application>
  <PresentationFormat>Tampilan Layar (4:3)</PresentationFormat>
  <Paragraphs>50</Paragraphs>
  <Slides>20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2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20</vt:i4>
      </vt:variant>
    </vt:vector>
  </HeadingPairs>
  <TitlesOfParts>
    <vt:vector size="23" baseType="lpstr">
      <vt:lpstr>Basic Sans</vt:lpstr>
      <vt:lpstr>Arial</vt:lpstr>
      <vt:lpstr>Presentation</vt:lpstr>
      <vt:lpstr>Mobile Program</vt:lpstr>
      <vt:lpstr>Android Studio</vt:lpstr>
      <vt:lpstr>Komposisi Pemrograman</vt:lpstr>
      <vt:lpstr>Pemrograman Tampilan</vt:lpstr>
      <vt:lpstr>Cont’d</vt:lpstr>
      <vt:lpstr>Cont’d</vt:lpstr>
      <vt:lpstr>Activity</vt:lpstr>
      <vt:lpstr>Activity</vt:lpstr>
      <vt:lpstr>Presentasi PowerPoint</vt:lpstr>
      <vt:lpstr>Pemrograman Fungsional</vt:lpstr>
      <vt:lpstr>Dengan Java</vt:lpstr>
      <vt:lpstr>Dengan Kotlin</vt:lpstr>
      <vt:lpstr>Kotlin vs Java</vt:lpstr>
      <vt:lpstr>Cont’d</vt:lpstr>
      <vt:lpstr>Cont’d</vt:lpstr>
      <vt:lpstr>Contoh</vt:lpstr>
      <vt:lpstr>Tambahan</vt:lpstr>
      <vt:lpstr>Kelebihan &amp; Kekurangan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Program</dc:title>
  <dc:subject/>
  <dc:creator/>
  <cp:keywords/>
  <dc:description/>
  <cp:lastModifiedBy>Alauddin Maulana Hirzan</cp:lastModifiedBy>
  <cp:revision>1</cp:revision>
  <dcterms:created xsi:type="dcterms:W3CDTF">2019-09-22T10:15:43Z</dcterms:created>
  <dcterms:modified xsi:type="dcterms:W3CDTF">2021-03-15T08:39:12Z</dcterms:modified>
</cp:coreProperties>
</file>