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78" r:id="rId13"/>
    <p:sldId id="266" r:id="rId14"/>
    <p:sldId id="279" r:id="rId15"/>
    <p:sldId id="267" r:id="rId16"/>
    <p:sldId id="280" r:id="rId17"/>
    <p:sldId id="268" r:id="rId18"/>
    <p:sldId id="269" r:id="rId19"/>
    <p:sldId id="281" r:id="rId20"/>
    <p:sldId id="270" r:id="rId21"/>
    <p:sldId id="271" r:id="rId22"/>
    <p:sldId id="272" r:id="rId23"/>
    <p:sldId id="273" r:id="rId24"/>
    <p:sldId id="282" r:id="rId25"/>
    <p:sldId id="274" r:id="rId26"/>
    <p:sldId id="283" r:id="rId27"/>
    <p:sldId id="275" r:id="rId28"/>
    <p:sldId id="276" r:id="rId2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1" charset="0"/>
        <a:ea typeface="Trebuchet MS" pitchFamily="1" charset="0"/>
        <a:cs typeface="Trebuchet MS" pitchFamily="1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69675327" val="970" rev64="64" revOS="3"/>
      <pr:smFileRevision xmlns:pr="smNativeData" xmlns:p14="http://schemas.microsoft.com/office/powerpoint/2010/main" xmlns="" dt="1569675327" val="101"/>
      <pr:guideOptions xmlns:pr="smNativeData" xmlns:p14="http://schemas.microsoft.com/office/powerpoint/2010/main" xmlns="" dt="156967532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8" d="100"/>
          <a:sy n="58" d="100"/>
        </p:scale>
        <p:origin x="1861" y="208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xmlns:p14="http://schemas.microsoft.com/office/powerpoint/2010/main" xmlns="" val="SMDATA_7_P1iPXRMAAAAlAAAAAQAAAA8BAAAAkAAAAEgAAACQAAAASAAAAAAAAAAAAAAAAAAAABcAAAAUAAAAAAAAAAAAAAD/fwAA/38AAAAAAAAJAAAABAAAAAU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31"/>
            <p:cNvSpPr>
              <a:extLst>
                <a:ext uri="smNativeData">
                  <pr:smNativeData xmlns:pr="smNativeData" xmlns:p14="http://schemas.microsoft.com/office/powerpoint/2010/main" xmlns="" val="SMDATA_13_P1iP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v7+/AAAAAAIAAAACAAAAAMDA/wB/f38AAAAAAAAAAAAAAAAAAAAAAAAAAAAhAAAAGAAAABQAAAClOQAAAAAAACVBAAAwKgAAAAAAACYAAAAIAAAA//////////8=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:pr="smNativeData" xmlns:p14="http://schemas.microsoft.com/office/powerpoint/2010/main" xmlns="" val="SMDATA_13_P1iP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LAGAAAMAAAAEAAAAAAAAAAAAAAAAAAAAAAAAAAeAAAAaAAAAAAAAAAAAAAAAAAAAAAAAAAAAAAAECcAABAnAAAAAAAAAAAAAAAAAAAAAAAAAAAAAAAAAAAAAAAAAAAAABQAAAAAAAAAwMD/AAAAAABkAAAAMgAAAAAAAABkAAAAAAAAAH9/fwAKAAAAHwAAAFQAAAD///8A////AQAAAAAAAAAAAAAAAAAAAAAAAAAAAAAAAAAAAAAAAAAA2NjYAAAAAAIAAAACAAAAAMDA/wB/f38AAAAAAAAAAAAAAAAAAAAAAAAAAAAhAAAAGAAAABQAAACtLQAAphYAAPtKAAAwKgAAAAAAACYAAAAIAAAA//////////8=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:pr="smNativeData" xmlns:p14="http://schemas.microsoft.com/office/powerpoint/2010/main" xmlns="" val="SMDATA_13_P1iPXR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DMZgM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:pr="smNativeData" xmlns:p14="http://schemas.microsoft.com/office/powerpoint/2010/main" xmlns="" val="SMDATA_13_P1iPXR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0Ab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6"/>
            <p:cNvSpPr>
              <a:extLst>
                <a:ext uri="smNativeData">
                  <pr:smNativeData xmlns:pr="smNativeData" xmlns:p14="http://schemas.microsoft.com/office/powerpoint/2010/main" xmlns="" val="SMDATA_13_P1iPXR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g7EjAAAAAAAAAAAAAAAAAAAAAAAAAAAAAAAAAAAAAAAAAAAAkMImBX9/fwDr6+s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:pr="smNativeData" xmlns:p14="http://schemas.microsoft.com/office/powerpoint/2010/main" xmlns="" val="SMDATA_13_P1iPXR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gAbQAMAAAAEAAAAAAAAAAAAAAAAAAAAAAAAAAeAAAAaAAAAAAAAAAAAAAAAAAAAAAAAAAAAAAAECcAABAnAAAAAAAAAAAAAAAAAAAAAAAAAAAAAAAAAAAAAAAAAAAAABQAAAAAAAAAwMD/AAAAAABkAAAAMgAAAAAAAABkAAAAAAAAAH9/fwAKAAAAHwAAAFQAAAA/eBgAg7EjAAAAAAAAAAAAAAAAAAAAAAAAAAAAAAAAAAAAAAAAAAAAkMImBX9/fwDr6+s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:pr="smNativeData" xmlns:p14="http://schemas.microsoft.com/office/powerpoint/2010/main" xmlns="" val="SMDATA_13_P1iPXR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C/5HIAg7EjAAAAAAAAAAAAAAAAAAAAAAAAAAAAAAAAAAAAAAAAAAAAkMImBX9/fwDr6+s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:pr="smNativeData" xmlns:p14="http://schemas.microsoft.com/office/powerpoint/2010/main" xmlns="" val="SMDATA_13_P1iPXR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0Ab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30"/>
            <p:cNvSpPr>
              <a:extLst>
                <a:ext uri="smNativeData">
                  <pr:smNativeData xmlns:pr="smNativeData" xmlns:p14="http://schemas.microsoft.com/office/powerpoint/2010/main" xmlns="" val="SMDATA_13_P1iPXR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18"/>
            <p:cNvSpPr>
              <a:extLst>
                <a:ext uri="smNativeData">
                  <pr:smNativeData xmlns:pr="smNativeData" xmlns:p14="http://schemas.microsoft.com/office/powerpoint/2010/main" xmlns="" val="SMDATA_13_P1iPXRMAAAAlAAAAagAAAA0AAAAAkAAAAEgAAACQAAAASAAAAAAAAAAAAAAAAAAAAAEAAABQAAAAAAAAAAAA8D8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yw4AAA05AADrGAAAEAAAACYAAAAIAAAAgaAAAAAAAAA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5400">
                <a:solidFill>
                  <a:schemeClr val="accent1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14" name="Subtit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6xgAAA05AACrHwAAEAAAACYAAAAIAAAAAYAAAAAAAAA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</p:spPr>
        <p:txBody>
          <a:bodyPr/>
          <a:lstStyle>
            <a:lvl1pPr marL="0" indent="0" algn="r">
              <a:buNone/>
              <a:defRPr lang="en-us">
                <a:solidFill>
                  <a:srgbClr val="7F7F7F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ru-ru">
                <a:solidFill>
                  <a:srgbClr val="8C8C8C"/>
                </a:solidFill>
              </a:defRPr>
            </a:lvl6pPr>
            <a:lvl7pPr marL="2743200" indent="0" algn="ctr">
              <a:buNone/>
              <a:defRPr lang="ru-ru">
                <a:solidFill>
                  <a:srgbClr val="8C8C8C"/>
                </a:solidFill>
              </a:defRPr>
            </a:lvl7pPr>
            <a:lvl8pPr marL="3200400" indent="0" algn="ctr">
              <a:buNone/>
              <a:defRPr lang="ru-ru">
                <a:solidFill>
                  <a:srgbClr val="8C8C8C"/>
                </a:solidFill>
              </a:defRPr>
            </a:lvl8pPr>
            <a:lvl9pPr marL="3657600" indent="0" algn="ctr">
              <a:buNone/>
              <a:defRPr lang="ru-ru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799552B-658A-CCA3-C421-93F61B6F32C6}" type="datetime1">
              <a:t>10/12/2020</a:t>
            </a:fld>
            <a:endParaRPr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74B470-3EF2-2142-BCCC-C817FA824A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CwGAAAEAAAACYAAAAIAAAAga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gBsAAA05AAAqJQAAEAAAACYAAAAIAAAAgaAAAAAA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2FE62BF-F1EF-AB94-A146-07C12C085752}" type="datetime1">
              <a:t>10/12/2020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09026F3-BDAD-C5D0-E328-4B8568661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BQAAwAMAAIU3AABYFgAAEAAAACYAAAAIAAAAgaAAAAAA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AAAWBYAANk0AACwGAAAEAAAACYAAAAIAAAAgaAAAAAAAAA="/>
              </a:ext>
            </a:extLst>
          </p:cNvSpPr>
          <p:nvPr>
            <p:ph idx="13"/>
          </p:nvPr>
        </p:nvSpPr>
        <p:spPr>
          <a:xfrm>
            <a:off x="1365885" y="3632200"/>
            <a:ext cx="72250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>
                <a:solidFill>
                  <a:srgbClr val="7F7F7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gBsAAA05AAAqJQAAEAAAACYAAAAIAAAAgaAAAAAA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B6712C1-8FF6-32E4-B8DF-79B15C914E2C}" type="datetime1">
              <a:t>10/12/2020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9C9EE06-48E4-9C18-AA71-BE4DA03F5CEB}" type="slidenum">
              <a:t>‹#›</a:t>
            </a:fld>
            <a:endParaRPr/>
          </a:p>
        </p:txBody>
      </p:sp>
      <p:sp>
        <p:nvSpPr>
          <p:cNvPr id="8" name="TextBox 19"/>
          <p:cNvSpPr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1" charset="0"/>
                <a:ea typeface="Trebuchet MS" pitchFamily="1" charset="0"/>
                <a:cs typeface="Trebuchet MS" pitchFamily="1" charset="0"/>
              </a:rPr>
              <a:t>“</a:t>
            </a:r>
          </a:p>
        </p:txBody>
      </p:sp>
      <p:sp>
        <p:nvSpPr>
          <p:cNvPr id="9" name="TextBox 21"/>
          <p:cNvSpPr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1" charset="0"/>
                <a:ea typeface="Trebuchet MS" pitchFamily="1" charset="0"/>
                <a:cs typeface="Trebuchet MS" pitchFamily="1" charset="0"/>
              </a:rPr>
              <a:t>”</a:t>
            </a:r>
            <a:endParaRPr lang="en-us">
              <a:solidFill>
                <a:srgbClr val="BFE472"/>
              </a:solidFill>
              <a:latin typeface="Arial" pitchFamily="1" charset="0"/>
              <a:ea typeface="Trebuchet MS" pitchFamily="1" charset="0"/>
              <a:cs typeface="Trebuchet MS" pitchFamily="1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4wsAAA05AADaGwAAEAAAACYAAAAIAAAAgaAAAAAAAAA=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80F26A4-EAA5-5AD0-EBB7-1C8568F91D49}" type="datetime1">
              <a:t>10/12/2020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18EB89F-D1CC-DB4E-8236-271BF67874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BQAAwAMAAIU3AABYFgAAEAAAACYAAAAIAAAAgaAAAAAA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BgAAA05AADaGwAAEAAAACYAAAAIAAAAgaAAAAAAAAA=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>
                <a:solidFill>
                  <a:srgbClr val="3F3F3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457C39D-D3B9-0235-F7EF-25608DA10170}" type="datetime1">
              <a:t>10/12/2020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03C8FE-B0DB-563E-95BB-466B86F56313}" type="slidenum">
              <a:t>‹#›</a:t>
            </a:fld>
            <a:endParaRPr/>
          </a:p>
        </p:txBody>
      </p:sp>
      <p:sp>
        <p:nvSpPr>
          <p:cNvPr id="8" name="TextBox 23"/>
          <p:cNvSpPr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1" charset="0"/>
                <a:ea typeface="Trebuchet MS" pitchFamily="1" charset="0"/>
                <a:cs typeface="Trebuchet MS" pitchFamily="1" charset="0"/>
              </a:rPr>
              <a:t>“</a:t>
            </a:r>
          </a:p>
        </p:txBody>
      </p:sp>
      <p:sp>
        <p:nvSpPr>
          <p:cNvPr id="9" name="TextBox 24"/>
          <p:cNvSpPr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1" charset="0"/>
                <a:ea typeface="Trebuchet MS" pitchFamily="1" charset="0"/>
                <a:cs typeface="Trebuchet MS" pitchFamily="1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A05AABYFgAAEAAAACYAAAAIAAAAgaAAAAAAAAA=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BgAAA05AADaGwAAEAAAACYAAAAIAAAAgaAAAAAAAAA=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706D2D9-97AA-5324-E4BE-61719CF01234}" type="datetime1">
              <a:t>10/12/2020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0C5779D-D3CD-9081-837D-25D4393375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2080B5-FBD4-7576-9A98-0D23CED66C58}" type="datetime1">
              <a:t>10/12/2020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FAE195-DB83-AF17-CD42-2D42AF0C3B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EMQAAwAMAAAo5AAAOJAAAEAAAACYAAAAIAAAAgwAAAAAAAAA="/>
              </a:ext>
            </a:extLst>
          </p:cNvSpPr>
          <p:nvPr>
            <p:ph type="title"/>
          </p:nvPr>
        </p:nvSpPr>
        <p:spPr>
          <a:xfrm>
            <a:off x="7967980" y="609600"/>
            <a:ext cx="1304290" cy="525145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JkvAAAOJAAAEAAAACYAAAAIAAAAAwAAAAAAAAA="/>
              </a:ext>
            </a:extLst>
          </p:cNvSpPr>
          <p:nvPr>
            <p:ph idx="1"/>
          </p:nvPr>
        </p:nvSpPr>
        <p:spPr>
          <a:xfrm>
            <a:off x="677545" y="609600"/>
            <a:ext cx="7059930" cy="525145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0197348-06CD-4C85-83A1-F0D03DEF75A5}" type="datetime1">
              <a:t>10/12/2020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04B815F-118D-1E77-C3F3-E722CFBD35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K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en-us" sz="36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FDA2A12-5C82-8FDC-CC62-AA89642C3AFF}" type="datetime1">
              <a:t>10/12/2020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2B7D602-4CCF-E220-810F-BA75984177E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nRAAAA05AADaGwAAEAAAACYAAAAIAAAAgYAAAAAAAAA=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lIQAAEAAAACYAAAAIAAAAAY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</p:spPr>
        <p:txBody>
          <a:bodyPr/>
          <a:lstStyle>
            <a:lvl1pPr marL="0" indent="0" algn="l">
              <a:buNone/>
              <a:defRPr lang="en-us" sz="2000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09A3C3-8DD5-5C55-9BB1-7B00EDFF6D2E}" type="datetime1">
              <a:t>10/12/2020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AA2122D-63F7-F7E4-B91A-95B15C544F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OgdAAAqJQAAEAAAACYAAAAIAAAAAQAAAAAAAAA=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HwAASw0AAA05AAAqJQAAEAAAACYAAAAIAAAAAQAAAAAAAAA=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A78A30-7EC6-F27C-881F-8829C4517EDD}" type="datetime1">
              <a:t>10/12/2020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BA897D-33EC-EF7F-A202-C52AC74C54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AAASw0AAOgdAADXEAAAEAAAACYAAAAIAAAAgaAAAAAAAAA=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AAA1xAAAOgdAAAqJQAAEAAAACYAAAAIAAAAASAAAAAAAAA=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HwAASw0AAA05AADXEAAAEAAAACYAAAAIAAAAgaAAAAAAAAA=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HwAA1xAAAA05AAAqJQAAEAAAACYAAAAIAAAAASAAAAAAAAA=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DD2223-6DF9-88D4-B765-9B816C2B41CE}" type="datetime1">
              <a:t>10/12/2020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C886D28-66E1-DD9B-AF30-90CE237E59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7699207-49BA-3C64-F4D1-BF31DC9F02EA}" type="datetime1">
              <a:t>10/12/2020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21D3457-19EF-48C2-A1A5-EF977AEB57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A32C568-26A7-6733-E98A-D0668BC41F85}" type="datetime1">
              <a:t>10/12/2020</a:t>
            </a:fld>
            <a:endParaRPr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9F1C21E-50B4-A434-FA49-A6618C070C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OAkAAOEbAAAVEQAAEAAAACYAAAAIAAAAgaAAAAAAAAA=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20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HQAAKwMAAA05AAAqJQAAEAAAACYAAAAIAAAAASAAAAAAAAA=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FREAAOEbAAD7IAAAEAAAACYAAAAIAAAAAaAAAAAAAAA=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0965" indent="0">
              <a:buNone/>
              <a:defRPr lang="en-us" sz="1000"/>
            </a:lvl4pPr>
            <a:lvl5pPr marL="1828165" indent="0">
              <a:buNone/>
              <a:defRPr lang="en-us" sz="1000"/>
            </a:lvl5pPr>
            <a:lvl6pPr marL="2285365" indent="0">
              <a:buNone/>
              <a:defRPr lang="ru-ru" sz="1000"/>
            </a:lvl6pPr>
            <a:lvl7pPr marL="2742565" indent="0">
              <a:buNone/>
              <a:defRPr lang="ru-ru" sz="1000"/>
            </a:lvl7pPr>
            <a:lvl8pPr marL="3199130" indent="0">
              <a:buNone/>
              <a:defRPr lang="ru-ru" sz="1000"/>
            </a:lvl8pPr>
            <a:lvl9pPr marL="3656330" indent="0">
              <a:buNone/>
              <a:defRPr lang="ru-ru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602B2A-64EC-35DD-A2D8-9288659654C7}" type="datetime1">
              <a:t>10/12/2020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3836471-3FFE-D692-B03B-C9C72A7546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AfCQ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iB0AAA05AAAFIQAAEAAAACYAAAAIAAAAgaAAAAAAAAA=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BoGwAAEAAAACYAAAAIAAAAAaAAAAAAAAA="/>
              </a:ext>
            </a:extLst>
          </p:cNvSpPr>
          <p:nvPr>
            <p:ph type="pic" idx="1"/>
          </p:nvPr>
        </p:nvSpPr>
        <p:spPr>
          <a:xfrm>
            <a:off x="677545" y="609600"/>
            <a:ext cx="8596630" cy="38455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/>
            </a:lvl1pPr>
            <a:lvl2pPr marL="457200" indent="0">
              <a:buNone/>
              <a:defRPr lang="en-us" sz="1600"/>
            </a:lvl2pPr>
            <a:lvl3pPr marL="914400" indent="0">
              <a:buNone/>
              <a:defRPr lang="en-us" sz="1600"/>
            </a:lvl3pPr>
            <a:lvl4pPr marL="1371600" indent="0">
              <a:buNone/>
              <a:defRPr lang="en-us" sz="1600"/>
            </a:lvl4pPr>
            <a:lvl5pPr marL="1828800" indent="0">
              <a:buNone/>
              <a:defRPr lang="en-us" sz="1600"/>
            </a:lvl5pPr>
            <a:lvl6pPr marL="2286000" indent="0">
              <a:buNone/>
              <a:defRPr lang="ru-ru" sz="1600"/>
            </a:lvl6pPr>
            <a:lvl7pPr marL="2743200" indent="0">
              <a:buNone/>
              <a:defRPr lang="ru-ru" sz="1600"/>
            </a:lvl7pPr>
            <a:lvl8pPr marL="3200400" indent="0">
              <a:buNone/>
              <a:defRPr lang="ru-ru" sz="1600"/>
            </a:lvl8pPr>
            <a:lvl9pPr marL="3657600" indent="0">
              <a:buNone/>
              <a:defRPr lang="ru-ru" sz="1600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BSEAAA05AAAqJQAAEAAAACYAAAAIAAAAAaAAAAAAAAA="/>
              </a:ext>
            </a:extLst>
          </p:cNvSpPr>
          <p:nvPr>
            <p:ph idx="2"/>
          </p:nvPr>
        </p:nvSpPr>
        <p:spPr>
          <a:xfrm>
            <a:off x="677545" y="5367655"/>
            <a:ext cx="8596630" cy="673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06EAB6A-24AD-3B5D-E3D6-D208E5981587}" type="datetime1">
              <a:t>10/12/2020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A6A3F9-B7DB-F355-951E-4100ED5063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xmlns:p14="http://schemas.microsoft.com/office/powerpoint/2010/main" xmlns="" val="SMDATA_7_P1iPXRMAAAAlAAAAAQAAAA8BAAAAkAAAAEgAAACQAAAASAAAAAAAAAAAAAAAAAAAABcAAAAUAAAAAAAAAAAAAAD/fwAA/38AAAAAAAAJAAAABAAAAD0iY3Q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19"/>
            <p:cNvSpPr>
              <a:extLst>
                <a:ext uri="smNativeData">
                  <pr:smNativeData xmlns:pr="smNativeData" xmlns:p14="http://schemas.microsoft.com/office/powerpoint/2010/main" xmlns="" val="SMDATA_13_P1iP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CApsQMMAAAAEAAAAAAAAAAAAAAAAAAAAAAAAAAeAAAAaAAAAAAAAAAAAAAAAAAAAAAAAAAAAAAAECcAABAnAAAAAAAAAAAAAAAAAAAAAAAAAAAAAAAAAAAAAAAAAAAAABQAAAAAAAAAwMD/AAAAAABkAAAAMgAAAAAAAABkAAAAAAAAAH9/fwAKAAAAHwAAAFQAAAD///8A////AQAAAAAAAAAAAAAAAAAAAAAAAAAAAAAAAAAAAAAAAAAAv7+/AAAAAAIAAAACAAAAAMDA/wB/f38AAAAAAAAAAAAAAAAAAAAAAAAAAAAhAAAAGAAAABQAAAClOQAAAAAAACVBAAAwKgAAAAAAACYAAAAIAAAA//////////8=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:pr="smNativeData" xmlns:p14="http://schemas.microsoft.com/office/powerpoint/2010/main" xmlns="" val="SMDATA_13_P1iPX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C4AAAAMAAAAEAAAAAAAAAAAAAAAAAAAAAAAAAAeAAAAaAAAAAAAAAAAAAAAAAAAAAAAAAAAAAAAECcAABAnAAAAAAAAAAAAAAAAAAAAAAAAAAAAAAAAAAAAAAAAAAAAABQAAAAAAAAAwMD/AAAAAABkAAAAMgAAAAAAAABkAAAAAAAAAH9/fwAKAAAAHwAAAFQAAAD///8A////AQAAAAAAAAAAAAAAAAAAAAAAAAAAAAAAAAAAAAAAAAAA2NjYAAAAAAIAAAACAAAAAMDA/wB/f38AAAAAAAAAAAAAAAAAAAAAAAAAAAAhAAAAGAAAABQAAACtLQAAphYAAPtKAAAwKgAAAAAAACYAAAAIAAAA//////////8=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:pr="smNativeData" xmlns:p14="http://schemas.microsoft.com/office/powerpoint/2010/main" xmlns="" val="SMDATA_13_P1iPXR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EgI1I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:pr="smNativeData" xmlns:p14="http://schemas.microsoft.com/office/powerpoint/2010/main" xmlns="" val="SMDATA_13_P1iPXR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3"/>
            <p:cNvSpPr>
              <a:extLst>
                <a:ext uri="smNativeData">
                  <pr:smNativeData xmlns:pr="smNativeData" xmlns:p14="http://schemas.microsoft.com/office/powerpoint/2010/main" xmlns="" val="SMDATA_13_P1iPXR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U9MjUMAAAAEAAAAAAAAAAAAAAAAAAAAAAAAAAeAAAAaAAAAAAAAAAAAAAAAAAAAAAAAAAAAAAAECcAABAnAAAAAAAAAAAAAAAAAAAAAAAAAAAAAAAAAAAAAAAAAAAAABQAAAAAAAAAwMD/AAAAAABkAAAAMgAAAAAAAABkAAAAAAAAAH9/fwAKAAAAHwAAAFQAAABUoCEGg7EjAAAAAAAAAAAAAAAAAAAAAAAAAAAAAAAAAAAAAAAAAAAAkMImBX9/fwDr6+s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:pr="smNativeData" xmlns:p14="http://schemas.microsoft.com/office/powerpoint/2010/main" xmlns="" val="SMDATA_13_P1iPXR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ovL3MMAAAAEAAAAAAAAAAAAAAAAAAAAAAAAAAeAAAAaAAAAAAAAAAAAAAAAAAAAAAAAAAAAAAAECcAABAnAAAAAAAAAAAAAAAAAAAAAAAAAAAAAAAAAAAAAAAAAAAAABQAAAAAAAAAwMD/AAAAAABkAAAAMgAAAAAAAABkAAAAAAAAAH9/fwAKAAAAHwAAAFQAAAA/eBgAg7EjAAAAAAAAAAAAAAAAAAAAAAAAAAAAAAAAAAAAAAAAAAAAkMImBX9/fwDr6+s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:pr="smNativeData" xmlns:p14="http://schemas.microsoft.com/office/powerpoint/2010/main" xmlns="" val="SMDATA_13_P1iPXR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4wIiAMAAAAEAAAAAAAAAAAAAAAAAAAAAAAAAAeAAAAaAAAAAAAAAAAAAAAAAAAAAAAAAAAAAAAECcAABAnAAAAAAAAAAAAAAAAAAAAAAAAAAAAAAAAAAAAAAAAAAAAABQAAAAAAAAAwMD/AAAAAABkAAAAMgAAAAAAAABkAAAAAAAAAH9/fwAKAAAAHwAAAFQAAAC/5HIAg7EjAAAAAAAAAAAAAAAAAAAAAAAAAAAAAAAAAAAAAAAAAAAAkMImBX9/fwDr6+s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:pr="smNativeData" xmlns:p14="http://schemas.microsoft.com/office/powerpoint/2010/main" xmlns="" val="SMDATA_13_P1iPXR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27"/>
            <p:cNvSpPr>
              <a:extLst>
                <a:ext uri="smNativeData">
                  <pr:smNativeData xmlns:pr="smNativeData" xmlns:p14="http://schemas.microsoft.com/office/powerpoint/2010/main" xmlns="" val="SMDATA_13_P1iPXR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28"/>
            <p:cNvSpPr>
              <a:extLst>
                <a:ext uri="smNativeData">
                  <pr:smNativeData xmlns:pr="smNativeData" xmlns:p14="http://schemas.microsoft.com/office/powerpoint/2010/main" xmlns="" val="SMDATA_13_P1iPXRMAAAAlAAAAagAAAA0AAAAAkAAAAEgAAACQAAAASAAAAAAAAAAAAAAAAAAAAAEAAABQAAAAAAAAAAAAAAA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4ARAY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vy8AAP//wQE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14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VsYW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Py8AAP//wQE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F1bG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v48AAP//wQE="/>
              </a:ext>
            </a:extLst>
          </p:cNvSpPr>
          <p:nvPr>
            <p:ph type="dt" sz="half" idx="2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6627A95-DB8B-378C-C5DA-2DD934943378}" type="datetime1">
              <a:t>10/12/2020</a:t>
            </a:fld>
            <a:endParaRPr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w+PG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v48AAP//wQE="/>
              </a:ext>
            </a:extLst>
          </p:cNvSpPr>
          <p:nvPr>
            <p:ph type="ftr" sz="quarter" idx="3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ZpbG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v48AAP//wQE="/>
              </a:ext>
            </a:extLst>
          </p:cNvSpPr>
          <p:nvPr>
            <p:ph type="sldNum" sz="quarter" idx="4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>
                <a:solidFill>
                  <a:schemeClr val="accent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0C2509D-D3AD-97A6-E37A-25F31E341570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spc="0" baseline="0">
          <a:solidFill>
            <a:schemeClr val="accent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440"/>
        <a:buFont typeface="Wingdings 3" charset="0"/>
        <a:buChar char=""/>
        <a:tabLst/>
        <a:defRPr lang="en-us" sz="18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280"/>
        <a:buFont typeface="Wingdings 3" charset="0"/>
        <a:buChar char=""/>
        <a:tabLst/>
        <a:defRPr lang="en-us" sz="16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120"/>
        <a:buFont typeface="Wingdings 3" charset="0"/>
        <a:buChar char=""/>
        <a:tabLst/>
        <a:defRPr lang="en-us" sz="14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960"/>
        <a:buFont typeface="Wingdings 3" charset="0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960"/>
        <a:buFont typeface="Wingdings 3" charset="0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1" charset="0"/>
          <a:ea typeface="Trebuchet MS" pitchFamily="1" charset="0"/>
          <a:cs typeface="Trebuchet MS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CQAAyw4AAA05AADrGA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en-us"/>
              <a:t>Mobile Programming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CQAA6xgAAA05AACrHwAAEAAAACYAAAAIAAAAPCAAAAAAAAA="/>
              </a:ext>
            </a:extLst>
          </p:cNvSpPr>
          <p:nvPr>
            <p:ph type="subTitle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/>
              <a:t>Pertemuan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onStart()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Ketika aktivitas memasuki kondisi </a:t>
            </a:r>
            <a:r>
              <a:rPr lang="en-us" sz="3200" b="1" i="1"/>
              <a:t>Started</a:t>
            </a:r>
            <a:r>
              <a:rPr lang="en-us" sz="3200"/>
              <a:t>, sistem memanggil callbacks ini.</a:t>
            </a:r>
          </a:p>
          <a:p>
            <a:pPr>
              <a:defRPr lang="en-us"/>
            </a:pPr>
            <a:r>
              <a:rPr lang="en-us" sz="3200"/>
              <a:t>Panggilan onStart () membuat aktivitas terlihat oleh pengguna, saat aplikasi mempersiapkan aktivitas untuk memasuki latar depan dan menjadi interaktif. </a:t>
            </a:r>
          </a:p>
          <a:p>
            <a:pPr>
              <a:defRPr lang="en-us"/>
            </a:pPr>
            <a:r>
              <a:rPr lang="en-us" sz="3200"/>
              <a:t>Misalnya, metode ini adalah tempat aplikasi menginisialisasi kode yang mengelola UI.</a:t>
            </a:r>
          </a:p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BFcAQ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onResume()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Ketika aktivitas memasuki keadaan </a:t>
            </a:r>
            <a:r>
              <a:rPr lang="en-us" sz="3200" b="1" i="1"/>
              <a:t>Resumed</a:t>
            </a:r>
            <a:r>
              <a:rPr lang="en-us" sz="3200"/>
              <a:t>, ia datang ke latar depan, dan kemudian sistem memanggil callbacks onResume (). </a:t>
            </a:r>
          </a:p>
          <a:p>
            <a:pPr>
              <a:defRPr lang="en-us"/>
            </a:pPr>
            <a:r>
              <a:rPr lang="en-us" sz="3200"/>
              <a:t>Aplikasi akan melakukan ini ketika pengguna kembali dari  aktivitas lain, atau layar perangkat mati.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8B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AAAAACYAAAAIAAAAAQ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</p:spPr>
        <p:txBody>
          <a:bodyPr/>
          <a:lstStyle/>
          <a:p>
            <a:pPr>
              <a:defRPr lang="en-us"/>
            </a:pPr>
            <a:r>
              <a:t>Contoh Kode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AAAAJ8OAADtSgAAkB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805"/>
            <a:ext cx="12179935" cy="2591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D6YQM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onPause()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BmD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945"/>
              <a:t>Sistem memanggil metode ini sebagai indikasi pertama bahwa pengguna meninggalkan aktivitas (meskipun itu tidak selalu berarti aktivitas sedang dihancurkan); </a:t>
            </a:r>
          </a:p>
          <a:p>
            <a:pPr>
              <a:defRPr lang="en-us"/>
            </a:pPr>
            <a:r>
              <a:rPr lang="en-us" sz="2945"/>
              <a:t>Ini menunjukkan bahwa aktivitas tidak lagi di latar depan (meskipun mungkin masih terlihat jika pengguna berada dalam mode multi-jendela).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8B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4S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AAAAACYAAAAIAAAAAQ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</p:spPr>
        <p:txBody>
          <a:bodyPr/>
          <a:lstStyle/>
          <a:p>
            <a:pPr>
              <a:defRPr lang="en-us"/>
            </a:pPr>
            <a:r>
              <a:t>Contoh Kode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AAAALQNAABrSwAAwB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7580"/>
            <a:ext cx="12259945" cy="2608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onStop()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i5urs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Ketika aktivitas Anda tidak lagi terlihat oleh pengguna, aplikasi telah memasuki status </a:t>
            </a:r>
            <a:r>
              <a:rPr lang="en-us" sz="3200" b="1"/>
              <a:t>Stopped</a:t>
            </a:r>
            <a:r>
              <a:rPr lang="en-us" sz="3200"/>
              <a:t>, dan sistem memanggil callback onStop(). </a:t>
            </a:r>
          </a:p>
          <a:p>
            <a:pPr>
              <a:defRPr lang="en-us"/>
            </a:pPr>
            <a:r>
              <a:rPr lang="en-us" sz="3200"/>
              <a:t>Sistem juga dapat memanggil onStop () ketika aktivitas telah selesai berjalan, dan akan dihentikan.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8B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4S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AAAAACYAAAAIAAAAAQ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</p:spPr>
        <p:txBody>
          <a:bodyPr/>
          <a:lstStyle/>
          <a:p>
            <a:pPr>
              <a:defRPr lang="en-us"/>
            </a:pPr>
            <a:r>
              <a:t>Contoh Kode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AAAALUNAADfSgAAFy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215"/>
            <a:ext cx="12171045" cy="4126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onDestroy()</a:t>
            </a:r>
          </a:p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B5YAM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onDestroy() dipanggil sebelum aktivitas dihancurkan. Sistem memanggil callbacks ini karena:</a:t>
            </a:r>
          </a:p>
          <a:p>
            <a:pPr>
              <a:buFontTx/>
              <a:buAutoNum type="arabicPeriod"/>
              <a:defRPr lang="en-us"/>
            </a:pPr>
            <a:r>
              <a:rPr lang="en-us" sz="3200"/>
              <a:t>aktivitas sedang selesai, atau</a:t>
            </a:r>
          </a:p>
          <a:p>
            <a:pPr>
              <a:buFontTx/>
              <a:buAutoNum type="arabicPeriod"/>
              <a:defRPr lang="en-us"/>
            </a:pPr>
            <a:r>
              <a:rPr lang="en-us" sz="3200"/>
              <a:t>sistem sementara menghancurkan aktivitas karena perubahan konfigurasi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Status Aktivitas dan Pembersihan Memori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odHB0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Sistem membunuh proses ketika perlu membebaskan RAM; </a:t>
            </a:r>
          </a:p>
          <a:p>
            <a:pPr>
              <a:defRPr lang="en-us"/>
            </a:pPr>
            <a:r>
              <a:rPr lang="en-us" sz="3200"/>
              <a:t>Kemungkinan sistem membunuh proses tertentu tergantung pada kondisi proses pada saat itu. </a:t>
            </a:r>
          </a:p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8B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wQ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AAAAACYAAAAIAAAAAQ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</p:spPr>
        <p:txBody>
          <a:bodyPr/>
          <a:lstStyle/>
          <a:p>
            <a:pPr>
              <a:defRPr lang="en-us"/>
            </a:pPr>
            <a:r>
              <a:t>Cont’d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AAAANIOAACPSgAA9S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190"/>
            <a:ext cx="12120245" cy="3598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JMM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Menu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UO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Life Cycle Activity</a:t>
            </a:r>
          </a:p>
          <a:p>
            <a:pPr>
              <a:defRPr lang="en-us"/>
            </a:pPr>
            <a:r>
              <a:rPr lang="en-us" sz="3200"/>
              <a:t>Proses dan Siklus Hidup Aplikasi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Q9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Proses dan Siklus Hidup Aplikasi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oB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Dalam kebanyakan kasus, setiap aplikasi Android berjalan dalam proses Linux. </a:t>
            </a:r>
          </a:p>
          <a:p>
            <a:pPr>
              <a:defRPr lang="en-us"/>
            </a:pPr>
            <a:r>
              <a:rPr lang="en-us" sz="3200"/>
              <a:t>Proses ini dibuat ketika aplikasi dijalankan, dan akan tetap berjalan sampai tidak diperlukan lagi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Cont'd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Penting bahwa pengembang aplikasi memahami bagaimana komponen aplikasi yang berbeda (khususnya Kegiatan, Layanan, dan BroadcastReceiver) memengaruhi umur proses aplikasi. </a:t>
            </a:r>
          </a:p>
          <a:p>
            <a:pPr>
              <a:defRPr lang="en-us"/>
            </a:pPr>
            <a:r>
              <a:rPr lang="en-us" sz="3200"/>
              <a:t>Tidak menggunakan komponen-komponen ini dengan benar dapat mengakibatkan sistem membunuh proses aplikasi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Cont'd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MAAQ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Untuk menentukan proses mana yang harus dimatikan ketika kehabisan memori, Android menempatkan setiap proses ke dalam "hierarki kepentingan"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Jenis Proses - Foreground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sAWb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Proses foreground adalah proses yang sedang dilakukan pengguna, di dalamnya terdapat komponen:</a:t>
            </a:r>
          </a:p>
          <a:p>
            <a:pPr lvl="1">
              <a:defRPr lang="en-us"/>
            </a:pPr>
            <a:r>
              <a:rPr lang="en-us" sz="3000"/>
              <a:t>Activity yang sedang digunakan oleh pengguna</a:t>
            </a:r>
          </a:p>
          <a:p>
            <a:pPr lvl="1">
              <a:defRPr lang="en-us"/>
            </a:pPr>
            <a:r>
              <a:rPr lang="en-us" sz="3000"/>
              <a:t>BroadcastReceiver yang sedang berjalan</a:t>
            </a:r>
          </a:p>
          <a:p>
            <a:pPr lvl="1">
              <a:defRPr lang="en-us"/>
            </a:pPr>
            <a:r>
              <a:rPr lang="en-us" sz="3000"/>
              <a:t>Dan Service yang sedang mengeksekusi kode di salah satu callbacks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bwIAAOcEAAAvNwAAFS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796925"/>
            <a:ext cx="8575040" cy="5718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Jenis Proses – Visible Process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Visible Process adalah proses yang apabila dimatikan paksa dapat menyebabkan dampak negatif yang nyata pada pengalaman pengguna. Contohnya:</a:t>
            </a:r>
          </a:p>
          <a:p>
            <a:pPr>
              <a:defRPr lang="en-us"/>
            </a:pPr>
            <a:r>
              <a:rPr lang="en-us" sz="3200"/>
              <a:t>Activity yang berjalan yang terlihat di layar pengguna, namun dalam keadaan ter-Pause</a:t>
            </a:r>
          </a:p>
          <a:p>
            <a:pPr>
              <a:defRPr lang="en-us"/>
            </a:pPr>
            <a:r>
              <a:rPr lang="en-us" sz="3200"/>
              <a:t>Service yang berjalan sebagai service foreground</a:t>
            </a:r>
          </a:p>
          <a:p>
            <a:pPr marL="0" indent="0">
              <a:buNone/>
              <a:defRPr lang="en-us"/>
            </a:pPr>
            <a:endParaRPr lang="en-us" sz="3200"/>
          </a:p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IAgAALYCAABYMQAAiS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440690"/>
            <a:ext cx="6700520" cy="59861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Jenis Proses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200"/>
              <a:t>Proses layanan adalah proses memegang Layanan yang telah dimulai dengan metode startService().</a:t>
            </a:r>
          </a:p>
          <a:p>
            <a:pPr>
              <a:defRPr lang="en-us"/>
            </a:pPr>
            <a:r>
              <a:rPr lang="en-us" sz="3200"/>
              <a:t>Proses cache adalah proses yang saat ini tidak diperlukan, sehingga sistem bebas untuk membunuhnya ketika memori dibutuhkan di tempat lain.</a:t>
            </a:r>
          </a:p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wQ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Mengapa Ada Siklus Aktivitas?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4S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800"/>
              <a:t>Aplikasi Crash jika pengguna menerima panggilan telepon atau beralih ke aplikasi lain saat menggunakan aplikasi Anda.</a:t>
            </a:r>
          </a:p>
          <a:p>
            <a:pPr>
              <a:defRPr lang="en-us"/>
            </a:pPr>
            <a:r>
              <a:rPr lang="en-us" sz="2800"/>
              <a:t>Mengkonsumsi sumber daya sistem ketika pengguna tidak secara aktif menggunakannya.</a:t>
            </a:r>
          </a:p>
          <a:p>
            <a:pPr>
              <a:defRPr lang="en-us"/>
            </a:pPr>
            <a:r>
              <a:rPr lang="en-us" sz="2800"/>
              <a:t>Kehilangan progress pengguna jika mereka meninggalkan aplikasi Menghancurkan atau kehilangan progress pengguna ketika layar berganti orientasi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YS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Konsep Siklus Aktivitas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QV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sKAAAEAAAACYAAAAIAAAAPSAAAAAAAAA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43694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800"/>
              <a:t>Untuk menavigasi transisi antara tahap siklus hidup aktivitas, kelas Activity menyediakan enam set inti callbacks:</a:t>
            </a:r>
          </a:p>
          <a:p>
            <a:pPr lvl="1">
              <a:defRPr lang="en-us"/>
            </a:pPr>
            <a:r>
              <a:rPr lang="en-us" sz="2400"/>
              <a:t>onCreate (), </a:t>
            </a:r>
          </a:p>
          <a:p>
            <a:pPr lvl="1">
              <a:defRPr lang="en-us"/>
            </a:pPr>
            <a:r>
              <a:rPr lang="en-us" sz="2400"/>
              <a:t>onStart (), </a:t>
            </a:r>
          </a:p>
          <a:p>
            <a:pPr lvl="1">
              <a:defRPr lang="en-us"/>
            </a:pPr>
            <a:r>
              <a:rPr lang="en-us" sz="2400"/>
              <a:t>onResume (), </a:t>
            </a:r>
          </a:p>
          <a:p>
            <a:pPr lvl="1">
              <a:defRPr lang="en-us"/>
            </a:pPr>
            <a:r>
              <a:rPr lang="en-us" sz="2400"/>
              <a:t>onPause (), </a:t>
            </a:r>
          </a:p>
          <a:p>
            <a:pPr lvl="1">
              <a:defRPr lang="en-us"/>
            </a:pPr>
            <a:r>
              <a:rPr lang="en-us" sz="2400"/>
              <a:t>onStop (), dan </a:t>
            </a:r>
          </a:p>
          <a:p>
            <a:pPr lvl="1">
              <a:defRPr lang="en-us"/>
            </a:pPr>
            <a:r>
              <a:rPr lang="en-us" sz="2400"/>
              <a:t>onDestroy 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wX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Ilustrasi</a:t>
            </a:r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LBkAAF8AAADROAAAY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91940" y="60325"/>
            <a:ext cx="5144135" cy="66655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Penjelasan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bQgAAA05AAAsKAAAEAAAACYAAAAIAAAAPSAAAAAAAAA="/>
              </a:ext>
            </a:extLst>
          </p:cNvSpPr>
          <p:nvPr>
            <p:ph type="body" idx="1"/>
          </p:nvPr>
        </p:nvSpPr>
        <p:spPr>
          <a:xfrm>
            <a:off x="677545" y="1369695"/>
            <a:ext cx="8596630" cy="51606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800"/>
              <a:t>Ketika pengguna mulai meninggalkan aktivitas, sistem memanggil metode untuk membongkar aktivitas. </a:t>
            </a:r>
          </a:p>
          <a:p>
            <a:pPr>
              <a:defRPr lang="en-us"/>
            </a:pPr>
            <a:r>
              <a:rPr lang="en-us" sz="2800"/>
              <a:t>Dalam beberapa kasus, pembongkaran ini hanya sebagian; aktivitas masih berada dalam memori, dan masih dapat kembali ke latar depan. </a:t>
            </a:r>
          </a:p>
          <a:p>
            <a:pPr>
              <a:defRPr lang="en-us"/>
            </a:pPr>
            <a:r>
              <a:rPr lang="en-us" sz="2800"/>
              <a:t>Jika pengguna kembali ke aktivitas itu, aktivitas dilanjutkan dari tempat pengguna tadi pergi. Dengan beberapa pengecualian, aplikasi dibatasi untuk memulai aktivitas saat berjalan di latar belakang.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Siklus Callbacks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lvl="1">
              <a:defRPr lang="en-us"/>
            </a:pPr>
            <a:r>
              <a:rPr lang="en-us" sz="3200"/>
              <a:t>onCreate (), </a:t>
            </a:r>
          </a:p>
          <a:p>
            <a:pPr lvl="1">
              <a:defRPr lang="en-us"/>
            </a:pPr>
            <a:r>
              <a:rPr lang="en-us" sz="3200"/>
              <a:t>onStart (), </a:t>
            </a:r>
          </a:p>
          <a:p>
            <a:pPr lvl="1">
              <a:defRPr lang="en-us"/>
            </a:pPr>
            <a:r>
              <a:rPr lang="en-us" sz="3200"/>
              <a:t>onResume (), </a:t>
            </a:r>
          </a:p>
          <a:p>
            <a:pPr lvl="1">
              <a:defRPr lang="en-us"/>
            </a:pPr>
            <a:r>
              <a:rPr lang="en-us" sz="3200"/>
              <a:t>onPause (), </a:t>
            </a:r>
          </a:p>
          <a:p>
            <a:pPr lvl="1">
              <a:defRPr lang="en-us"/>
            </a:pPr>
            <a:r>
              <a:rPr lang="en-us" sz="3200"/>
              <a:t>onStop (),</a:t>
            </a:r>
          </a:p>
          <a:p>
            <a:pPr lvl="1">
              <a:defRPr lang="en-us"/>
            </a:pPr>
            <a:r>
              <a:rPr lang="en-us" sz="3200"/>
              <a:t>onDestroy 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kF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onCreate()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800"/>
              <a:t>Panggilan balik ini, akan dieksekusi saat sistem pertama kali membuat aktivitas. </a:t>
            </a:r>
          </a:p>
          <a:p>
            <a:pPr>
              <a:defRPr lang="en-us"/>
            </a:pPr>
            <a:r>
              <a:rPr lang="en-us" sz="2800"/>
              <a:t>Pada pembuatan aktivitas, aktivitas memasuki kondisi </a:t>
            </a:r>
            <a:r>
              <a:rPr lang="en-us" sz="2800" b="1" i="1"/>
              <a:t>Created</a:t>
            </a:r>
            <a:r>
              <a:rPr lang="en-us" sz="2800"/>
              <a:t>. </a:t>
            </a:r>
          </a:p>
          <a:p>
            <a:pPr>
              <a:defRPr lang="en-us"/>
            </a:pPr>
            <a:r>
              <a:rPr lang="en-us" sz="2800"/>
              <a:t>Dalam metode onCreate (), Anda melakukan startup aplikasi dasar yang harus terjadi sekali selama seumur hidup aktivitas.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P1iP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D7EQQ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Contoh Kode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P1iPXR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ZAAAALkOAAB7SgAAtB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393315"/>
            <a:ext cx="12044045" cy="1947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2C3C43"/>
        </a:dk2>
        <a:lt2>
          <a:srgbClr val="EBEBEB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658</Words>
  <Application>Microsoft Office PowerPoint</Application>
  <PresentationFormat>Widescreen</PresentationFormat>
  <Paragraphs>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Presentation</vt:lpstr>
      <vt:lpstr>Mobile Programming</vt:lpstr>
      <vt:lpstr>Menu</vt:lpstr>
      <vt:lpstr>Mengapa Ada Siklus Aktivitas?</vt:lpstr>
      <vt:lpstr>Konsep Siklus Aktivitas</vt:lpstr>
      <vt:lpstr>Ilustrasi</vt:lpstr>
      <vt:lpstr>Penjelasan</vt:lpstr>
      <vt:lpstr>Siklus Callbacks</vt:lpstr>
      <vt:lpstr>onCreate()</vt:lpstr>
      <vt:lpstr>Contoh Kode</vt:lpstr>
      <vt:lpstr>onStart()</vt:lpstr>
      <vt:lpstr>onResume()</vt:lpstr>
      <vt:lpstr>Contoh Kode</vt:lpstr>
      <vt:lpstr>onPause()</vt:lpstr>
      <vt:lpstr>Contoh Kode</vt:lpstr>
      <vt:lpstr>onStop()</vt:lpstr>
      <vt:lpstr>Contoh Kode</vt:lpstr>
      <vt:lpstr>onDestroy() </vt:lpstr>
      <vt:lpstr>Status Aktivitas dan Pembersihan Memori</vt:lpstr>
      <vt:lpstr>Cont’d</vt:lpstr>
      <vt:lpstr>Proses dan Siklus Hidup Aplikasi</vt:lpstr>
      <vt:lpstr>Cont'd</vt:lpstr>
      <vt:lpstr>Cont'd</vt:lpstr>
      <vt:lpstr>Jenis Proses - Foreground</vt:lpstr>
      <vt:lpstr>PowerPoint Presentation</vt:lpstr>
      <vt:lpstr>Jenis Proses – Visible Process</vt:lpstr>
      <vt:lpstr>PowerPoint Presentation</vt:lpstr>
      <vt:lpstr>Jenis Proses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2</cp:revision>
  <dcterms:created xsi:type="dcterms:W3CDTF">2012-07-30T23:42:41Z</dcterms:created>
  <dcterms:modified xsi:type="dcterms:W3CDTF">2020-10-12T05:27:00Z</dcterms:modified>
</cp:coreProperties>
</file>