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8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84" r:id="rId28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70933055" val="970" rev64="64" revOS="3"/>
      <pr:smFileRevision xmlns:pr="smNativeData" xmlns:p14="http://schemas.microsoft.com/office/powerpoint/2010/main" xmlns="" dt="1570933055" val="101"/>
      <pr:guideOptions xmlns:pr="smNativeData" xmlns:p14="http://schemas.microsoft.com/office/powerpoint/2010/main" xmlns="" dt="157093305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44" d="100"/>
          <a:sy n="44" d="100"/>
        </p:scale>
        <p:origin x="348" y="42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413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IgyCQ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JScvU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46B367C3-8DAB-E691-E50B-7BC42945132E}" type="datetime1">
              <a:t>10/19/2020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MIOYw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37E47331-7FDA-B185-945C-89D03D1262D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Q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C739F3D-73D1-2669-9FCB-853CD18569D0}" type="datetime1">
              <a:t>10/19/2020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PtEAw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74E77A5-EB8A-1B81-C4F6-1DD439B832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CAAAAAQ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Q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7EE2A6F-21BA-BBDC-F456-D78964180282}" type="datetime1">
              <a:t>10/19/2020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7309E64-2AAA-6568-E488-DC3DD0C6128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ZNNtk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MIOYw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81AADFC-B2E5-4F5B-ABA2-440EE3EC5D11}" type="datetime1">
              <a:t>10/19/2020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JScvU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F337E39-7792-6688-DC8B-81DD30C52AD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C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A002BAD-E3F7-55DD-B9B8-158865F64F40}" type="datetime1">
              <a:t>10/19/2020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4A5E754-1A89-F011-C71D-EC44A95331B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EEAcg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DhBQUE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PYCes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79B6A08-46AA-CE9C-E423-B0C9246D12E5}" type="datetime1">
              <a:t>10/19/2020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E163D94-DA83-43CB-CDAE-2C9E73E03B7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C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C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M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B120AAD-E396-47FC-D8AA-15A944E42E40}" type="datetime1">
              <a:t>10/19/2020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OgZHgU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6BA4766-28AB-EFB1-E502-DEE4094C13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3E8223B-758E-BDD4-C050-83816C1E36D6}" type="datetime1">
              <a:t>10/19/2020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gE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C9EDF81-CFD1-CB29-9F26-397C9168696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5F4B9E0-AEF8-A14F-B64C-581AF702400D}" type="datetime1">
              <a:t>10/19/2020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E350164-2AC3-60F7-8D8D-DCA24FC37B8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C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EC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D8M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80CB931-7FE5-594F-ABB4-891AF7FA5DDC}" type="datetime1">
              <a:t>10/19/2020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9F32D9A-D4C4-A6DB-8A4B-228E63057C7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C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BG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E775749-0783-22A1-CDCF-F1F419813BA4}" type="datetime1">
              <a:t>10/19/2020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Dz6AQ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F34041E-50C2-61F2-8C8C-A6A74AC27AF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aisy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EDD5447-09F3-88A2-BD65-FFF71A2B4BAA}" type="datetime1">
              <a:t>10/19/2020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E9774D-0395-BC81-DB51-F5D4391F2DA0}" type="slidenum">
              <a:t>‹#›</a:t>
            </a:fld>
            <a:endParaRPr/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G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BqBAAAPg0AABc0AACi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r>
              <a:t>Mobile Programming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Nzc3OQ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BkCAAA1xcAAK0vAADg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r>
              <a:t>Pertemuan 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Update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Query ini digunakan untuk melakukan perubahan terhadap suatu data yang ada di dalam tabel</a:t>
            </a:r>
          </a:p>
          <a:p>
            <a:r>
              <a:t>Dalam melakukan perubahan, sebaiknya menggunakan parameter WHERE agar akurat</a:t>
            </a:r>
          </a:p>
          <a:p>
            <a:r>
              <a:t>Syntax:</a:t>
            </a:r>
          </a:p>
          <a:p>
            <a:pPr marL="619125">
              <a:buChar char="–"/>
              <a:defRPr sz="2800"/>
            </a:pPr>
            <a:r>
              <a:t>UPDATE example SET column1 = 'updated value' WHERE column2 = 'N';</a:t>
            </a:r>
          </a:p>
          <a:p>
            <a:pPr marL="619125">
              <a:buChar char="–"/>
              <a:defRPr sz="2800"/>
            </a:pPr>
            <a:r>
              <a:t>ALTER TABLE example ADD column4 INTEGER NOT NULL;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DELETE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Query ini digunakan untuk menghapus data dari tabel, menghapus tabel maupun database</a:t>
            </a:r>
          </a:p>
          <a:p>
            <a:r>
              <a:t>Berhati-hati ketika menggunakan perintah ini karena dapat menghapus keseluruhan tabel/database</a:t>
            </a:r>
          </a:p>
          <a:p>
            <a:r>
              <a:t>Syntax:</a:t>
            </a:r>
          </a:p>
          <a:p>
            <a:pPr lvl="1"/>
            <a:r>
              <a:t>TRUNCATE TABLE example; (Hapus Semua Data)</a:t>
            </a:r>
          </a:p>
          <a:p>
            <a:pPr lvl="1"/>
            <a:r>
              <a:t>DROP TABLE example; (Hapus Tabel/DB)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DBMS Android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SQLite</a:t>
            </a:r>
          </a:p>
          <a:p>
            <a:pPr lvl="1"/>
            <a:r>
              <a:t>DBMS internal Android yang digunakan untuk menyimpan data kontak dan lain-lain</a:t>
            </a:r>
          </a:p>
          <a:p>
            <a:pPr lvl="1"/>
            <a:r>
              <a:t>Dapat digunakan juga untuk menyimpan data lainnya</a:t>
            </a:r>
          </a:p>
          <a:p>
            <a:r>
              <a:t>MySQL/MariaDB/PosgreSQL, DLL</a:t>
            </a:r>
          </a:p>
          <a:p>
            <a:pPr lvl="1"/>
            <a:r>
              <a:t>DBMS eksternal yang dapat diakses menggunakan API tertentu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SQLite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SQLite merupakan database SQL opensource yang menyimpan data menjadi sebuah file text di dalam perangkat Android</a:t>
            </a:r>
          </a:p>
          <a:p>
            <a:r>
              <a:t>SQLite sudah mendukung fitur relational database. Dan ketika ingin mengakses database, tidak perlu menggunakan driver database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Ketika ingin menggunakan database di dalam Android, cukup dengan melakukan import library internalnya yang terletak di</a:t>
            </a:r>
          </a:p>
          <a:p>
            <a:r>
              <a:t>android.database.sqlite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KCMAABgV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429000"/>
            <a:ext cx="3429000" cy="342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DGQ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SAcAAMkIAADGMA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" y="1428115"/>
            <a:ext cx="6744970" cy="54298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fHD///////8="/>
              </a:ext>
            </a:extLst>
          </p:cNvSpPr>
          <p:nvPr>
            <p:ph type="title"/>
          </p:nvPr>
        </p:nvSpPr>
        <p:spPr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pgIAADgKAAAaNQAAd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1661160"/>
            <a:ext cx="8201660" cy="32899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SQLite - CRUD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SQLite sudah menyediakan syntax-syntax dasar dan kelas yang dapat digunakan untuk membuat database baru, melakukan query dengan SQL, bahkan mengambil data seperti biasa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vxMAAAgHAAB+J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143000"/>
            <a:ext cx="3209925" cy="5715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ficAAAgHAAA9OwAAM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1143000"/>
            <a:ext cx="3209925" cy="5715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AAAAAAgHAAC/EwAAMCo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3000"/>
            <a:ext cx="3209925" cy="5715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Akses SQLite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Semua file DB dari SQLite disimpan sebagai file biasa, dan terletak di folder</a:t>
            </a:r>
          </a:p>
          <a:p>
            <a:pPr lvl="1"/>
            <a:r>
              <a:t>data/data/net.simplifiedcoding.androidmysqlsync/databases</a:t>
            </a:r>
          </a:p>
          <a:p>
            <a:r>
              <a:t>Dan dapat diakses menggunakan perintah</a:t>
            </a:r>
          </a:p>
          <a:p>
            <a:pPr lvl="1"/>
            <a:r>
              <a:t>sqlite3 namadb</a:t>
            </a:r>
          </a:p>
          <a:p>
            <a:r>
              <a:t>Perintah yang digunakan sama dengan MySQL biasa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Database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Sebuah tempat di mana data-data disimpan sebagai baris-baris di dalam sebuah tabel</a:t>
            </a:r>
          </a:p>
          <a:p>
            <a:r>
              <a:t>Setiap database harus memiliki sebuah manager yang mengatur teknik penyimpanan dan pembacaan data di dalamnya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MdQG6U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DBMS Eksternal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Database ini terletak di luar perangkat Android, sehingga ketika ingin mengakses databasea diharuskan menggunakan konektivitas dengan JDBC/ODBC</a:t>
            </a:r>
          </a:p>
          <a:p>
            <a:r>
              <a:t>Maka ketika ingin melakukan query, aplikasi Android harus menggunakan API tersebut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JDBC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JDBC merupakan singkatan dari Java Database Connectivity. </a:t>
            </a:r>
          </a:p>
          <a:p>
            <a:r>
              <a:t>JDBC adalah API untuk Java yang digunakan untuk menghubungkan dan melakukan Query dengan database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Terdapat empat tipe dari JDBC driver:</a:t>
            </a:r>
          </a:p>
          <a:p>
            <a:pPr lvl="1"/>
            <a:r>
              <a:t>JDBC-ODBC Bridge Driver,</a:t>
            </a:r>
          </a:p>
          <a:p>
            <a:pPr lvl="1"/>
            <a:r>
              <a:t>Native Driver,</a:t>
            </a:r>
          </a:p>
          <a:p>
            <a:pPr lvl="1"/>
            <a:r>
              <a:t>Network Protocol Driver, and</a:t>
            </a:r>
          </a:p>
          <a:p>
            <a:pPr lvl="1"/>
            <a:r>
              <a:t>Thin Driver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pgIAALUJAABENQAAjC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1577975"/>
            <a:ext cx="8228330" cy="38754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JDBC &amp; Android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Android tidak bisa secara langsung terhubung dengan DB luar</a:t>
            </a:r>
          </a:p>
          <a:p>
            <a:r>
              <a:t>JDBC untuk Java masih belum bisa digunakan secara sempurna oleh Android</a:t>
            </a:r>
          </a:p>
          <a:p>
            <a:r>
              <a:t>Sehingga untuk mengakses DB luar dapat menggunakan Web Service maupun cara lainnya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EAk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0gcAAAoKAABuMAAAn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0" y="1631950"/>
            <a:ext cx="6601460" cy="49695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Cara Kerja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Android memerluka web service yang berguna untuk menerima permintaan yang dibuat oleh aplikasi Android</a:t>
            </a:r>
          </a:p>
          <a:p>
            <a:r>
              <a:t>Data yang dihasilkan dari permintaan ini merupakan data JSON yang kemudian dijabarkan oleh aplikasi Android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D6mwM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AAAAAPwJAAAZEg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060"/>
            <a:ext cx="2941955" cy="52349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MiQAAPwJAABLNgAAMCo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883910" y="1623060"/>
            <a:ext cx="2941955" cy="52349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GRIAAPwJAAAyJAAAMCo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941955" y="1623060"/>
            <a:ext cx="2941955" cy="52349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Data Base Management System (DBMS)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Sebuah sistem yang mengatur bagaimana data dituliskan ke sebuah tabel, dan juga bagaimana sistem membaca data-data tersebut.</a:t>
            </a:r>
          </a:p>
          <a:p>
            <a:r>
              <a:t>Setiap DBMS memiliki cara/teknik baca tulis data yang berbeda, meskipun menggunakan bahasa yang sama.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Jenis DBMS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DBMS Internal</a:t>
            </a:r>
          </a:p>
          <a:p>
            <a:pPr lvl="1"/>
            <a:r>
              <a:t>Tempat penyimpanan database disimpan di dalam perangkat Android itu sendiri</a:t>
            </a:r>
          </a:p>
          <a:p>
            <a:r>
              <a:t>DBMS Eksternal</a:t>
            </a:r>
          </a:p>
          <a:p>
            <a:pPr lvl="1"/>
            <a:r>
              <a:t>Database disimpan di luar perangkat (ada DB Server)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Perbedaan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DBMS Internal</a:t>
            </a:r>
          </a:p>
          <a:p>
            <a:pPr lvl="1"/>
            <a:r>
              <a:t>Data dapat disimpan sebagai file biasa dan tidak memerlukan server untuk menyediakan layanan database</a:t>
            </a:r>
          </a:p>
          <a:p>
            <a:r>
              <a:t>DBMS Eksternal</a:t>
            </a:r>
          </a:p>
          <a:p>
            <a:pPr lvl="1"/>
            <a:r>
              <a:t>Data disimpan tetapi memerlukan server penyedia akses ke database</a:t>
            </a:r>
          </a:p>
          <a:p>
            <a:r>
              <a:t>Terlepas dari perbedaan itu, keduanya tetap harus menggunakan SQL untuk melakukan Query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hGYW0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SQL (SeQueL)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Structured Query Language</a:t>
            </a:r>
          </a:p>
          <a:p>
            <a:pPr lvl="1"/>
            <a:r>
              <a:t>Sebuah bahasa terstruktur yang digunakan untuk melakukan </a:t>
            </a:r>
            <a:r>
              <a:rPr i="1"/>
              <a:t>query </a:t>
            </a:r>
            <a:r>
              <a:t>(permintaan) ke suatu DBMS</a:t>
            </a:r>
          </a:p>
          <a:p>
            <a:r>
              <a:t>Jenis Query:</a:t>
            </a:r>
          </a:p>
          <a:p>
            <a:pPr lvl="1"/>
            <a:r>
              <a:t>Create</a:t>
            </a:r>
          </a:p>
          <a:p>
            <a:pPr lvl="1"/>
            <a:r>
              <a:t>Read</a:t>
            </a:r>
          </a:p>
          <a:p>
            <a:pPr lvl="1"/>
            <a:r>
              <a:t>Update</a:t>
            </a:r>
          </a:p>
          <a:p>
            <a:pPr lvl="1"/>
            <a:r>
              <a:t>Delete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JMC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4miXRMAAAAlAAAAEQAAAC8BAAAAkAAAAEgAAACQAAAASAAAAAAAAAAAAAAAAAAAAAEAAABQAAAAAAAAAAAA4D8AAAAAAADgPwAAAAAAAOA/AAAAAAAA4D8AAAAAAADgPwAAAAAAAOA/AAAAAAAA4D8AAAAAAADgPwAAAAAAAOA/AAAAAAAA4D8CAAAAjAAAAAAAAAAAAAAAyuT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T/Bf///wEAAAAAAAAAAAAAAAAAAAAAAAAAAAAAAAAAAAAAAAAAAAAAAAJ/f38AgICAA8zMzADAwP8Af39/AAAAAAAAAAAAAAAAAP///wAAAAAAIQAAABgAAAAUAAAAugIAACcKAACGNQAALy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1650365"/>
            <a:ext cx="8257540" cy="4719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Create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K5P8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Query ini digunakan untuk membuat database, dan tabel</a:t>
            </a:r>
          </a:p>
          <a:p>
            <a:r>
              <a:t>Struktur yang terdapat dalam perintah Create ini disebut dengan skematik dari database/tabel yang akan dibuat</a:t>
            </a:r>
          </a:p>
          <a:p>
            <a:r>
              <a:t>Syntax:</a:t>
            </a:r>
          </a:p>
          <a:p>
            <a:pPr lvl="1"/>
            <a:r>
              <a:t>CREATE TABLE tbl_1(id int);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B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Read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4miXRMAAAAlAAAAZAAAAA8BAAAAkAAAAEgAAACQAAAASAAAAAAAAAAAAAAAAAAAAAEAAABQAAAAAAAAAAAA4D8AAAAAAADgPwAAAAAAAOA/AAAAAAAA4D8AAAAAAADgPwAAAAAAAOA/AAAAAAAA4D8AAAAAAADgPwAAAAAAAOA/AAAAAAAA4D8CAAAAjAAAAAEAAAAAAAAAyuT/DP///wg8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3vbxAQAAAAAAAAAAAAAAAAAAAAAAAAAAAAAAAAAAAAAAAAAAPl6ZAn9/fwAAAAA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Query ini digunakan untuk membaca data yang terdapat di dalam database maupun tabel</a:t>
            </a:r>
          </a:p>
          <a:p>
            <a:r>
              <a:t>Dengan query ini kita dapat membaca seluruh data di dalam tabel, membaca secara selektif, maupun antar tabel</a:t>
            </a:r>
          </a:p>
          <a:p>
            <a:r>
              <a:t>Syntax:</a:t>
            </a:r>
          </a:p>
          <a:p>
            <a:pPr marL="619125">
              <a:buChar char="–"/>
              <a:defRPr sz="2800"/>
            </a:pPr>
            <a:r>
              <a:t>SELECT * FROM  Book  ORDER BY title;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E4FF"/>
      </a:accent1>
      <a:accent2>
        <a:srgbClr val="CCCC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3333CC"/>
      </a:hlink>
      <a:folHlink>
        <a:srgbClr val="AF67FF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4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8080"/>
        </a:dk1>
        <a:lt1>
          <a:srgbClr val="BFFFFF"/>
        </a:lt1>
        <a:dk2>
          <a:srgbClr val="008080"/>
        </a:dk2>
        <a:lt2>
          <a:srgbClr val="005A58"/>
        </a:lt2>
        <a:accent1>
          <a:srgbClr val="EAFFFF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3D4AC2"/>
        </a:dk1>
        <a:lt1>
          <a:srgbClr val="2E3792"/>
        </a:lt1>
        <a:dk2>
          <a:srgbClr val="3D4AC2"/>
        </a:dk2>
        <a:lt2>
          <a:srgbClr val="003366"/>
        </a:lt2>
        <a:accent1>
          <a:srgbClr val="DDE6F7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7F7F7F"/>
        </a:dk1>
        <a:lt1>
          <a:srgbClr val="AAADA0"/>
        </a:lt1>
        <a:dk2>
          <a:srgbClr val="4D4D4D"/>
        </a:dk2>
        <a:lt2>
          <a:srgbClr val="777777"/>
        </a:lt2>
        <a:accent1>
          <a:srgbClr val="D3D3CD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5F5F92"/>
        </a:dk1>
        <a:lt1>
          <a:srgbClr val="A8A8C6"/>
        </a:lt1>
        <a:dk2>
          <a:srgbClr val="5F5F92"/>
        </a:dk2>
        <a:lt2>
          <a:srgbClr val="3E3E5C"/>
        </a:lt2>
        <a:accent1>
          <a:srgbClr val="D8D5E1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4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CAE4FF"/>
    </a:accent1>
    <a:accent2>
      <a:srgbClr val="CCCC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3333CC"/>
    </a:hlink>
    <a:folHlink>
      <a:srgbClr val="AF6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662</Words>
  <Application>Microsoft Office PowerPoint</Application>
  <PresentationFormat>On-screen Show (4:3)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Basic Sans</vt:lpstr>
      <vt:lpstr>Arial</vt:lpstr>
      <vt:lpstr>Presentation</vt:lpstr>
      <vt:lpstr>Mobile Programming</vt:lpstr>
      <vt:lpstr>Database</vt:lpstr>
      <vt:lpstr>Data Base Management System (DBMS)</vt:lpstr>
      <vt:lpstr>Jenis DBMS</vt:lpstr>
      <vt:lpstr>Perbedaan</vt:lpstr>
      <vt:lpstr>SQL (SeQueL)</vt:lpstr>
      <vt:lpstr>Ilustrasi</vt:lpstr>
      <vt:lpstr>Create</vt:lpstr>
      <vt:lpstr>Read</vt:lpstr>
      <vt:lpstr>Update</vt:lpstr>
      <vt:lpstr>DELETE</vt:lpstr>
      <vt:lpstr>DBMS Android</vt:lpstr>
      <vt:lpstr>SQLite</vt:lpstr>
      <vt:lpstr>Cont’d</vt:lpstr>
      <vt:lpstr>Ilustrasi</vt:lpstr>
      <vt:lpstr>Ilustrasi</vt:lpstr>
      <vt:lpstr>SQLite - CRUD</vt:lpstr>
      <vt:lpstr>PowerPoint Presentation</vt:lpstr>
      <vt:lpstr>Akses SQLite</vt:lpstr>
      <vt:lpstr>DBMS Eksternal</vt:lpstr>
      <vt:lpstr>JDBC</vt:lpstr>
      <vt:lpstr>Cont’d</vt:lpstr>
      <vt:lpstr>Ilustrasi</vt:lpstr>
      <vt:lpstr>JDBC &amp; Android</vt:lpstr>
      <vt:lpstr>Ilustrasi</vt:lpstr>
      <vt:lpstr>Cara Kerja</vt:lpstr>
      <vt:lpstr>Ilustrasi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subject/>
  <dc:creator/>
  <cp:keywords/>
  <dc:description/>
  <cp:lastModifiedBy>ALAUDDIN MAULANA HIRZAN</cp:lastModifiedBy>
  <cp:revision>2</cp:revision>
  <dcterms:created xsi:type="dcterms:W3CDTF">2017-10-26T08:03:09Z</dcterms:created>
  <dcterms:modified xsi:type="dcterms:W3CDTF">2020-10-19T07:31:01Z</dcterms:modified>
</cp:coreProperties>
</file>