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7" r:id="rId20"/>
    <p:sldId id="279" r:id="rId21"/>
    <p:sldId id="271" r:id="rId22"/>
    <p:sldId id="272" r:id="rId23"/>
    <p:sldId id="280" r:id="rId24"/>
    <p:sldId id="273" r:id="rId25"/>
    <p:sldId id="284" r:id="rId26"/>
    <p:sldId id="274" r:id="rId27"/>
    <p:sldId id="283" r:id="rId28"/>
    <p:sldId id="275" r:id="rId29"/>
    <p:sldId id="276" r:id="rId30"/>
  </p:sldIdLst>
  <p:sldSz cx="9144000" cy="6858000" type="screen4x3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572147182" val="970" rev64="64" revOS="3"/>
      <pr:smFileRevision xmlns:pr="smNativeData" xmlns:p14="http://schemas.microsoft.com/office/powerpoint/2010/main" xmlns="" dt="1572147182" val="101"/>
      <pr:guideOptions xmlns:pr="smNativeData" xmlns:p14="http://schemas.microsoft.com/office/powerpoint/2010/main" xmlns="" dt="157214718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3" d="100"/>
          <a:sy n="53" d="100"/>
        </p:scale>
        <p:origin x="1936" y="20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>
    <p:bg>
      <p:bgPr>
        <a:blipFill>
          <a:blip r:embed="rId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5ABF94D1-9FB7-EA62-F907-6937DA490F3C}" type="datetime1">
              <a:t>11/9/2020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fld id="{3B1AB2EB-A5D6-4F44-98A2-5311FCEC6E06}" type="slidenum"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39DAD20-6EDE-C85B-9025-980EE36B66CD}" type="datetime1">
              <a:t>11/9/2020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E2DEB5C-1283-781D-CD95-E448A5DB3B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C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0F84997-D9AD-ADBF-E340-2FEA070E157A}" type="datetime1">
              <a:t>11/9/2020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F8C6AE7-A992-D99C-DC34-5FC9247A2A0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JAIc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25B6AF5-BBBF-0E9C-F1E3-4DC924AD0718}" type="datetime1">
              <a:t>11/9/2020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1D7FA80-CEFC-820C-B26F-3859B42144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AF583ED-A3C7-A075-894D-5520CD037F00}" type="datetime1">
              <a:t>11/9/2020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C3ACD0D-43D1-6F3B-9F82-B56E83CC69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O5VCg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C90FEF5-BBA1-C508-EF28-4D5DB0661918}" type="datetime1">
              <a:t>11/9/2020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2E120AF0-BEC3-47FC-8DAA-48A944E47B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sVD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E29BEFD-B3E3-7C48-AD91-451DF0DF5B10}" type="datetime1">
              <a:t>11/9/2020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g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FA7CDEE-A0A2-F23B-EC1F-566E83511A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qAA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3157A88-C6DE-408C-90AD-30D934E36665}" type="datetime1">
              <a:t>11/9/2020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2E47C9F-D19F-B18A-D15C-27DF3212277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EAA18D6-98B3-FFEE-FD12-6EBB565C0B3B}" type="datetime1">
              <a:t>11/9/2020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BMnDhM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5D88B48-06E8-8D7D-A660-F028C52E50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F4A6B1E-50B2-1F9D-FCF2-A6C825BC0AF3}" type="datetime1">
              <a:t>11/9/2020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YAa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EF27037-7983-A786-CD4A-8FD33E043B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PeAw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61E6769-279B-4B91-D5A6-D1C429E82384}" type="datetime1">
              <a:t>11/9/2020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3F6C4B7-F9DE-A332-904E-0F678A00665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Red clouds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Q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D0D829C-D2E0-5874-AEB5-2421CCFB5871}" type="datetime1">
              <a:t>11/9/2020</a:t>
            </a:fld>
            <a:endParaRPr/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D8531CE-80A0-D0C7-EE3D-76927F731823}" type="slidenum">
              <a:t>‹#›</a:t>
            </a:fld>
            <a:endParaRPr/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qBAAAPg0AABc0AACiFQAAAAAAACYAAAAIAAAAAY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r>
              <a:t>Mobile Programming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kCAAA1xcAAK0vAADgIgAAAAAAACYAAAAIAAAAAY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</p:spPr>
        <p:txBody>
          <a:bodyPr/>
          <a:lstStyle/>
          <a:p>
            <a:r>
              <a:t>Pertemuan 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Y22WQ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Dengan menggunakan fleksibilitas Gradle, pengembang dapat membuat aplikasi tanpa mengubah file sumber inti aplikasi. </a:t>
            </a:r>
          </a:p>
          <a:p>
            <a:r>
              <a:t>File build Android Studio diberi nama build.gradle. </a:t>
            </a:r>
          </a:p>
          <a:p>
            <a:r>
              <a:t>File teks biasa yang menggunakan sintaks Groovy untuk mengonfigurasi build dengan elemen yang disediakan oleh plugin Android untuk Gradle.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Manfaat Gradle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Varian Build</a:t>
            </a:r>
          </a:p>
          <a:p>
            <a:r>
              <a:t>Sistem build dapat membantu membuat versi berbeda dari aplikasi yang sama dari satu proyek.</a:t>
            </a:r>
          </a:p>
          <a:p>
            <a:r>
              <a:t>Ini berguna ketika aplikasi memiliki versi gratis dan versi berbayar, atau jika ingin mendistribusikan beberapa APK untuk berbagai konfigurasi perangkat di Google Play.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Dukungan beberapa APK</a:t>
            </a:r>
          </a:p>
          <a:p>
            <a:r>
              <a:t>Memungkinkan membuat banyak APK secara efisien berdasarkan kepadatan layar atau ABI (Application Binary Interface)</a:t>
            </a:r>
          </a:p>
          <a:p>
            <a:r>
              <a:t>Penyusutan sumber daya</a:t>
            </a:r>
          </a:p>
          <a:p>
            <a:r>
              <a:t>Android Studio secara otomatis menghapus sumber daya yang tidak digunakan dari dependensi aplikasi dan pustaka Anda.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Mengelola dependensi</a:t>
            </a:r>
          </a:p>
          <a:p>
            <a:r>
              <a:t>Ketergantungan untuk proyek ditentukan oleh file build.gradle. Gradle dengan hati-hati menemukan dependensi dan membuatnya tersedia.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Debug dan Profiling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Android Studio membantu dalam debugging dan meningkatkan kinerja kode Anda, termasuk debugging inline dan alat analisis kinerja.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DXQAw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Inline Debugging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Gunakan debugging inline untuk penelusuran kode. Tampilan debugger terdapat verifikasi inline, ekspresi, dan nilai variabel. Informasi debug inline meliputi:</a:t>
            </a:r>
          </a:p>
          <a:p>
            <a:endParaRPr/>
          </a:p>
          <a:p>
            <a:pPr lvl="1"/>
            <a:r>
              <a:t>Nilai variabel sebaris</a:t>
            </a:r>
          </a:p>
          <a:p>
            <a:pPr lvl="1"/>
            <a:r>
              <a:t>Objek yang mereferensikan objek yang dipilih</a:t>
            </a:r>
          </a:p>
          <a:p>
            <a:pPr lvl="1"/>
            <a:r>
              <a:t>Metode mengembalikan nilai</a:t>
            </a:r>
          </a:p>
          <a:p>
            <a:pPr lvl="1"/>
            <a:r>
              <a:t>Lambda dan ekspresi operator	</a:t>
            </a:r>
          </a:p>
          <a:p>
            <a:pPr lvl="1"/>
            <a:r>
              <a:t>Nilai tooltip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Android Profiler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CE0U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Android Studio menyediakan profiler kinerja sehingga dapat lebih mudah melacak memori aplikasi dan penggunaan CPU, menemukan objek yang tidak dialokasikan, menemukan kebocoran memori, mengoptimalkan kinerja grafis, dan menganalisis permintaan jaringan.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Contoh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AAAAAHUJAABWOAAAx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335"/>
            <a:ext cx="9157970" cy="46024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Heap Dump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Saat membuat profil penggunaan memori di Android Studio, Pengembang dapat secara bersamaan memulai pengumpulan sampah dan membuang tumpukan Java ke snapshot tumpukan dalam file format biner HPROF spesifik Android.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Snapshot berisi informasi tentang objek dan kelas Java di heap saat snapshot dipicu. </a:t>
            </a:r>
          </a:p>
          <a:p>
            <a:r>
              <a:t>Biasanya, pengumpulan sampah lengkap dipicu sebelum tumpukan timbunan ditulis, sehingga kumpulan berisi informasi tentang objek yang tersisa di tumpukan.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NmSUQ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Android Studio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Y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algn="just"/>
            <a:r>
              <a:t>Android Studio adalah Lingkungan Pengembangan Terpadu (IDE) resmi untuk pengembangan aplikasi Android, berdasarkan IntelliJ IDEA. </a:t>
            </a:r>
          </a:p>
          <a:p>
            <a:pPr algn="just"/>
            <a:r>
              <a:t>Selain editor kode dan alat pengembang IntelliJ yang kuat, Android Studio menawarkan lebih banyak fitur yang meningkatkan produktivitas saat membangun aplikasi Android,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BE00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FQIAAAAAAAArNgAAFi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" y="0"/>
            <a:ext cx="8467090" cy="68414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Memory Profiler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Memory Profiler</a:t>
            </a:r>
          </a:p>
          <a:p>
            <a:r>
              <a:t>Pengembang dapat menggunakan Memory Profiler untuk melacak alokasi memori dan menonton di mana objek dialokasikan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Dudw8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Data File Access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Alat Android SDK, seperti Systrace, dan logcat, menghasilkan data kinerja dan debugging untuk analisis aplikasi terperinci.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RY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AAAAAKkDAAAkOAAAiC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95"/>
            <a:ext cx="9126220" cy="56686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Code Inspection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Setiap kali Pengembang mengkompilasi program, Android Studio secara otomatis menjalankan Lint yang telah dikonfigurasi dan inspeksi IDE lainnya untuk membantu mengidentifikasi dan memperbaiki masalah dengan kualitas struktural kode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Lint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aWrM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BBQUJn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HQAAAAkLAABAOAAA+y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415" y="1793875"/>
            <a:ext cx="9125585" cy="4705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Anotasi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Android Studio mendukung anotasi untuk variabel, parameter, dan mengembalikan nilai untuk membantu Pengembang menangkap bug, seperti pengecualian null pointer dan konflik tipe sumber daya.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ZAAAAC8BAADaNwAAdy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92405"/>
            <a:ext cx="9015730" cy="65481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Pesan Log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Saat membangun dan menjalankan aplikasi dengan Android Studio, Pengembang dapat melihat pesan adb dan pesan log perangkat di jendela Logcat.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YS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Struktur Projek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Setiap proyek di Android Studio berisi satu atau lebih modul dengan file kode sumber dan file sumber daya. Jenis modul meliputi:</a:t>
            </a:r>
          </a:p>
          <a:p>
            <a:pPr lvl="1"/>
            <a:r>
              <a:t>Android app modules</a:t>
            </a:r>
          </a:p>
          <a:p>
            <a:pPr lvl="1"/>
            <a:r>
              <a:t>Library modules</a:t>
            </a:r>
          </a:p>
          <a:p>
            <a:pPr lvl="1"/>
            <a:r>
              <a:t>Google App Engine modules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Secara default, Android Studio menampilkan file proyek untuk memberikan akses cepat ke file sumber utama proyek.</a:t>
            </a:r>
          </a:p>
          <a:p>
            <a:r>
              <a:t>Semua file yang diperlukan untuk build terlihat di bawah folder Script Gradle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D0FgAAxQEAAGk1AADUCAAAAAAAACYAAAAIAAAAAQAAAAAAAAA="/>
              </a:ext>
            </a:extLst>
          </p:cNvSpPr>
          <p:nvPr>
            <p:ph type="title"/>
          </p:nvPr>
        </p:nvSpPr>
        <p:spPr>
          <a:xfrm>
            <a:off x="3731260" y="287655"/>
            <a:ext cx="4951095" cy="1147445"/>
          </a:xfrm>
        </p:spPr>
        <p:txBody>
          <a:bodyPr/>
          <a:lstStyle/>
          <a:p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D0FgAAtQkAAGk1AACFJQAAAAAAACYAAAAIAAAAAQAAAAAAAAA="/>
              </a:ext>
            </a:extLst>
          </p:cNvSpPr>
          <p:nvPr>
            <p:ph type="body" idx="1"/>
          </p:nvPr>
        </p:nvSpPr>
        <p:spPr>
          <a:xfrm>
            <a:off x="3731260" y="1577975"/>
            <a:ext cx="4951095" cy="4521200"/>
          </a:xfrm>
        </p:spPr>
        <p:txBody>
          <a:bodyPr/>
          <a:lstStyle/>
          <a:p>
            <a:r>
              <a:t>manifes: Berisi file AndroidManifest.xml.</a:t>
            </a:r>
          </a:p>
          <a:p>
            <a:r>
              <a:t>java: Berisi file kode sumber Java, termasuk kode uji JUnit.</a:t>
            </a:r>
          </a:p>
          <a:p>
            <a:r>
              <a:t>res: Berisi semua sumber daya non-kode, seperti layout XML, string UI, dan gambar bitmap.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C/U5jK7JOe/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AAAAAAAAAAD0FgAAcS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1260" cy="6899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CE0U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Sistem Gradle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Android Studio menggunakan Gradle sebagai dasar dari sistem build, dengan lebih banyak kemampuan spesifik Android yang disediakan oleh plugin Android untuk Gradle. </a:t>
            </a:r>
          </a:p>
          <a:p>
            <a:r>
              <a:t>Sistem build ini berjalan sebagai alat terintegrasi dari menu Android Studio, dan secara independen dari baris perintah.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endParaRPr/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4v////sAAABAOAAAN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59385"/>
            <a:ext cx="9163050" cy="6539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CE0U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Groovy Syntax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7g+1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AAAAALUJAAB5OAAA+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975"/>
            <a:ext cx="9180195" cy="49206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r>
              <a:t>Manfaat Gradle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7g+1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Brlb/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r>
              <a:t>Kustomisasi, konfigurasi, dan perpanjang proses pembuatan.</a:t>
            </a:r>
          </a:p>
          <a:p>
            <a:r>
              <a:t>Buat beberapa APK untuk aplikasi Anda, dengan berbagai fitur menggunakan proyek dan modul yang sama.</a:t>
            </a:r>
          </a:p>
          <a:p>
            <a:r>
              <a:t>Gunakan kembali kode dan sumber daya di seluruh sumber.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5">
      <a:dk1>
        <a:srgbClr val="FFFFFF"/>
      </a:dk1>
      <a:lt1>
        <a:srgbClr val="2C1F3A"/>
      </a:lt1>
      <a:dk2>
        <a:srgbClr val="D00073"/>
      </a:dk2>
      <a:lt2>
        <a:srgbClr val="3E3E5C"/>
      </a:lt2>
      <a:accent1>
        <a:srgbClr val="60597B"/>
      </a:accent1>
      <a:accent2>
        <a:srgbClr val="666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FF00FF"/>
      </a:hlink>
      <a:folHlink>
        <a:srgbClr val="FFFF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CCCCCC"/>
        </a:dk1>
        <a:lt1>
          <a:srgbClr val="FFFF77"/>
        </a:lt1>
        <a:dk2>
          <a:srgbClr val="FFFF93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99"/>
        </a:lt1>
        <a:dk2>
          <a:srgbClr val="2273E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2C1F3A"/>
    </a:dk1>
    <a:lt1>
      <a:srgbClr val="FFFFFF"/>
    </a:lt1>
    <a:dk2>
      <a:srgbClr val="3E3E5C"/>
    </a:dk2>
    <a:lt2>
      <a:srgbClr val="D00073"/>
    </a:lt2>
    <a:accent1>
      <a:srgbClr val="60597B"/>
    </a:accent1>
    <a:accent2>
      <a:srgbClr val="666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00FF"/>
    </a:hlink>
    <a:folHlink>
      <a:srgbClr val="FF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695</Words>
  <Application>Microsoft Office PowerPoint</Application>
  <PresentationFormat>On-screen Show (4:3)</PresentationFormat>
  <Paragraphs>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Basic Sans</vt:lpstr>
      <vt:lpstr>Arial</vt:lpstr>
      <vt:lpstr>Presentation</vt:lpstr>
      <vt:lpstr>Mobile Programming</vt:lpstr>
      <vt:lpstr>Android Studio</vt:lpstr>
      <vt:lpstr>Struktur Projek</vt:lpstr>
      <vt:lpstr>Cont’d</vt:lpstr>
      <vt:lpstr>Cont’d</vt:lpstr>
      <vt:lpstr>Sistem Gradle</vt:lpstr>
      <vt:lpstr>PowerPoint Presentation</vt:lpstr>
      <vt:lpstr>Groovy Syntax</vt:lpstr>
      <vt:lpstr>Manfaat Gradle</vt:lpstr>
      <vt:lpstr>Cont’d</vt:lpstr>
      <vt:lpstr>Manfaat Gradle</vt:lpstr>
      <vt:lpstr>Cont’d</vt:lpstr>
      <vt:lpstr>Cont’d</vt:lpstr>
      <vt:lpstr>Debug dan Profiling</vt:lpstr>
      <vt:lpstr>Inline Debugging</vt:lpstr>
      <vt:lpstr>Android Profiler</vt:lpstr>
      <vt:lpstr>Contoh</vt:lpstr>
      <vt:lpstr>Heap Dump</vt:lpstr>
      <vt:lpstr>Cont’d</vt:lpstr>
      <vt:lpstr>PowerPoint Presentation</vt:lpstr>
      <vt:lpstr>Memory Profiler</vt:lpstr>
      <vt:lpstr>Data File Access</vt:lpstr>
      <vt:lpstr>PowerPoint Presentation</vt:lpstr>
      <vt:lpstr>Code Inspection</vt:lpstr>
      <vt:lpstr>Lint</vt:lpstr>
      <vt:lpstr>Anotasi</vt:lpstr>
      <vt:lpstr>PowerPoint Presentation</vt:lpstr>
      <vt:lpstr>Pesan 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subject/>
  <dc:creator/>
  <cp:keywords/>
  <dc:description/>
  <cp:lastModifiedBy>ALAUDDIN MAULANA HIRZAN</cp:lastModifiedBy>
  <cp:revision>2</cp:revision>
  <dcterms:created xsi:type="dcterms:W3CDTF">2019-10-27T02:36:22Z</dcterms:created>
  <dcterms:modified xsi:type="dcterms:W3CDTF">2020-11-09T05:29:25Z</dcterms:modified>
</cp:coreProperties>
</file>